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6453-60C9-4ED7-968A-F4426E82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DA213-6525-4FBD-815D-6276D677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8861C-1B63-4EEF-95AA-AD90D33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34950-A4A6-46DC-BF27-49A8D3B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A875-958E-4CDC-8951-7D77E57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2CFDE-5B64-4331-9064-55D78B3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A643F-ED43-48AC-BEC5-4C56CE04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92886-3460-4FF4-A292-CD3BE16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5B91E-8C71-4A46-9E5F-24DAB80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76C15-53A7-4E75-A6BF-A1CC048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7FE23-4882-42CD-91DC-D469872E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409F9-32E3-4DEC-BE1F-66E8462E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04EE0-3AA5-40C5-A9CA-D74DD06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BCFA4-9A00-4E65-B564-6CDAC59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27C42-E8A6-487C-8A50-1D55A75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2DE45-AF66-4C7B-BEAF-46DFB25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43751-ACC3-432E-8665-C0A27EA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6C580-C0E0-4C2F-B573-7196B7C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2F8BF-CDCB-4C36-B444-35B39FF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7F23A-3C4E-4195-A145-3FD1896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03B91-BAB3-4079-8372-367C7B3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A0F58-3A9F-4B06-81BD-A1FC401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6B74-71AC-4708-B4A3-B18A8CA6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2D21-3BEC-42B5-B60C-754C686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564-689F-41E0-B6E6-39D539A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550DA-8689-46AE-9DBA-20CFEB4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31B2-963F-42A0-A91B-195049F6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F5F3E-3BD8-47D5-95C5-2212B1B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24C94-2596-46E1-878F-C1E628A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A8821-2943-4FF0-B5C7-BD31402A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7DF0E-5420-4F80-A581-19C2B1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D5E36-C788-4074-8AF4-0B80551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5DCDC-17BE-4FF3-9EDA-73C537D0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8FF3C-3E5B-4928-9B0B-35E7865F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BB21C-C05C-4081-89D1-52E8ED21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21BC8B-3CB6-4174-A42B-989FFF4C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12EA8-B43E-4E67-80A4-652C2A8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21F934-3421-4B44-B164-ADDBFA6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54188-8A83-45CB-9679-3BF2F5EA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49C4-0844-4FBE-9DB0-C5A694D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1FD821-9857-481F-9990-C02FBED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8DA34-2203-443F-9675-BF1353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6F7BD8-8DB8-4AAE-9746-4702607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60F70-9F7C-483A-9BBC-F328BE2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48F4F-2F56-4874-858D-ACB411F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7AA4E-6B3D-4208-A390-0AF0993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1B7BB-23D7-44C4-8E2B-762A6D67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5AF0A-C39F-45B6-8E5A-594CE8F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4C627-BAC3-4EFA-98BD-BAD2888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9CCC6-0D66-4C42-B47B-D9072C0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BEE6C-BF4C-43A4-BF91-9B2E870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4F206-C35F-420C-B212-804937A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6D9C5-C55A-49CE-9A70-6B1FC9A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008B7F-2C14-4AA2-A095-D7881676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2461F-A27C-4904-92A7-F456AE77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16508-C4CB-44B0-B432-352826C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43BFB-2666-4D94-AF1C-41A9BE5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A6810-B07B-42DF-B06C-8CB019F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A9DAE-0541-4E06-9956-8DC465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D9895-A7E6-4A97-A3C2-C4B0B2C2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B3EC6-3E6E-4554-A7D5-AF7C0932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EE00E-B1E7-4385-A61A-289C996A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D7F7B-2CBD-4B93-9B23-328E3865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B51D0-4F4B-47E2-9560-DD04BF6D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Natural Language Processing with </a:t>
            </a:r>
            <a:r>
              <a:rPr lang="en-US" altLang="ko-KR" dirty="0" err="1"/>
              <a:t>PyTorch</a:t>
            </a:r>
            <a:br>
              <a:rPr lang="en-US" altLang="ko-KR" dirty="0"/>
            </a:b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9364D-70EA-498E-9474-DA63055C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 Hyun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1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6A838-FED4-4913-B61A-5FE1D6941F48}"/>
              </a:ext>
            </a:extLst>
          </p:cNvPr>
          <p:cNvSpPr/>
          <p:nvPr/>
        </p:nvSpPr>
        <p:spPr>
          <a:xfrm>
            <a:off x="1849395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17B335-4D1A-446D-9E29-B51388F1B92B}"/>
              </a:ext>
            </a:extLst>
          </p:cNvPr>
          <p:cNvSpPr/>
          <p:nvPr/>
        </p:nvSpPr>
        <p:spPr>
          <a:xfrm>
            <a:off x="1849395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7904AF-3116-4A57-887D-1131464010D8}"/>
              </a:ext>
            </a:extLst>
          </p:cNvPr>
          <p:cNvSpPr/>
          <p:nvPr/>
        </p:nvSpPr>
        <p:spPr>
          <a:xfrm>
            <a:off x="1849395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3421FD-DC8C-4906-932D-3DF702A0C3AC}"/>
              </a:ext>
            </a:extLst>
          </p:cNvPr>
          <p:cNvSpPr/>
          <p:nvPr/>
        </p:nvSpPr>
        <p:spPr>
          <a:xfrm>
            <a:off x="1849395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B10239-C0C4-4D3D-8DBF-EB3D693F3AF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62200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0F1A5A-B419-4ACA-BE07-7FF89366A4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347D3D-F2C9-4686-8148-99A489FCCD1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362200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57B943C-D597-4C4A-9B0F-DE53BAF4DBC7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2362200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/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/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t="-3279" r="-1375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F03281-25AB-4AF2-8FCE-57AB26AFF181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flipV="1">
            <a:off x="2362200" y="1597455"/>
            <a:ext cx="2661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C60C19-494F-4C1C-8B37-CF15C1916AF5}"/>
              </a:ext>
            </a:extLst>
          </p:cNvPr>
          <p:cNvSpPr/>
          <p:nvPr/>
        </p:nvSpPr>
        <p:spPr>
          <a:xfrm>
            <a:off x="3387810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58C1EC-C73F-4EA4-8F9E-AB728843443D}"/>
              </a:ext>
            </a:extLst>
          </p:cNvPr>
          <p:cNvSpPr/>
          <p:nvPr/>
        </p:nvSpPr>
        <p:spPr>
          <a:xfrm>
            <a:off x="3387810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19E65A-4EA9-478B-96EC-06886016E82F}"/>
              </a:ext>
            </a:extLst>
          </p:cNvPr>
          <p:cNvSpPr/>
          <p:nvPr/>
        </p:nvSpPr>
        <p:spPr>
          <a:xfrm>
            <a:off x="3387810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E8DD3F-6CCD-45AF-9AFE-4005CB93ACD1}"/>
              </a:ext>
            </a:extLst>
          </p:cNvPr>
          <p:cNvSpPr/>
          <p:nvPr/>
        </p:nvSpPr>
        <p:spPr>
          <a:xfrm>
            <a:off x="3387810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853062-BECE-49D2-975E-204DA9EC4CE6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3900615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B958F5D-DD71-4D75-A0F9-1006CFD6B533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3900615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1B160E3-26AA-4F15-B05C-5BE923A1BC03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3900615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12C9A2-1DA6-4125-8858-05EA12FB73C1}"/>
              </a:ext>
            </a:extLst>
          </p:cNvPr>
          <p:cNvCxnSpPr>
            <a:cxnSpLocks/>
            <a:stCxn id="49" idx="0"/>
            <a:endCxn id="44" idx="2"/>
          </p:cNvCxnSpPr>
          <p:nvPr/>
        </p:nvCxnSpPr>
        <p:spPr>
          <a:xfrm flipV="1">
            <a:off x="3897954" y="5156886"/>
            <a:ext cx="2661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/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/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0FCDFB-1F78-4A73-9BA1-385BB2F3CA64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flipV="1">
            <a:off x="3900615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1345B2-00EA-4FD4-A331-8EB17A28DE0C}"/>
              </a:ext>
            </a:extLst>
          </p:cNvPr>
          <p:cNvSpPr/>
          <p:nvPr/>
        </p:nvSpPr>
        <p:spPr>
          <a:xfrm>
            <a:off x="4923564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E71527-60A0-41BC-A00D-9C4D90F42BEC}"/>
              </a:ext>
            </a:extLst>
          </p:cNvPr>
          <p:cNvSpPr/>
          <p:nvPr/>
        </p:nvSpPr>
        <p:spPr>
          <a:xfrm>
            <a:off x="4923564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B1AE270-7D44-4AF1-8646-AA2F6F0CF3A3}"/>
              </a:ext>
            </a:extLst>
          </p:cNvPr>
          <p:cNvSpPr/>
          <p:nvPr/>
        </p:nvSpPr>
        <p:spPr>
          <a:xfrm>
            <a:off x="4923564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734B14-436C-47C7-9687-58304E8617D1}"/>
              </a:ext>
            </a:extLst>
          </p:cNvPr>
          <p:cNvSpPr/>
          <p:nvPr/>
        </p:nvSpPr>
        <p:spPr>
          <a:xfrm>
            <a:off x="4923564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145FA49-CD39-4A97-87A1-74A33C4F30BF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6369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E01F3F-CF81-4CE4-BC13-D6B43E5BFF5B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5436369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75B0486-21D7-43C4-AF75-91F328A9860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5436369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BC46B70-F32F-4346-831E-1F87C0F860EB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5436369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/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/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762E48-EEF4-45E1-8BAA-FE017CC90266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flipV="1">
            <a:off x="5436369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E1403E-130A-46E4-ADB4-CAE5BD3B675A}"/>
              </a:ext>
            </a:extLst>
          </p:cNvPr>
          <p:cNvSpPr/>
          <p:nvPr/>
        </p:nvSpPr>
        <p:spPr>
          <a:xfrm>
            <a:off x="6456657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59F013-57C3-4BE7-A358-BE89DB95B12F}"/>
              </a:ext>
            </a:extLst>
          </p:cNvPr>
          <p:cNvSpPr/>
          <p:nvPr/>
        </p:nvSpPr>
        <p:spPr>
          <a:xfrm>
            <a:off x="6456657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A6635F9-7041-4CFB-9DC3-50506B3D4C47}"/>
              </a:ext>
            </a:extLst>
          </p:cNvPr>
          <p:cNvSpPr/>
          <p:nvPr/>
        </p:nvSpPr>
        <p:spPr>
          <a:xfrm>
            <a:off x="6456657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1DED44-B728-4C24-8199-2AC9E40EF17A}"/>
              </a:ext>
            </a:extLst>
          </p:cNvPr>
          <p:cNvSpPr/>
          <p:nvPr/>
        </p:nvSpPr>
        <p:spPr>
          <a:xfrm>
            <a:off x="6456657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1AADFE-0883-4089-8AB9-267149A7E3D8}"/>
              </a:ext>
            </a:extLst>
          </p:cNvPr>
          <p:cNvCxnSpPr>
            <a:stCxn id="66" idx="0"/>
            <a:endCxn id="65" idx="2"/>
          </p:cNvCxnSpPr>
          <p:nvPr/>
        </p:nvCxnSpPr>
        <p:spPr>
          <a:xfrm flipV="1">
            <a:off x="6969462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9E3E16B-3F0F-471F-A8DB-0FEF2FE2419A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6969462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EC31CE-6194-47F2-BA5A-4BFC5CBD7C4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6969462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C9CF6E8-BC52-4246-96EA-204ADC083BB0}"/>
              </a:ext>
            </a:extLst>
          </p:cNvPr>
          <p:cNvCxnSpPr>
            <a:cxnSpLocks/>
            <a:stCxn id="71" idx="0"/>
            <a:endCxn id="66" idx="2"/>
          </p:cNvCxnSpPr>
          <p:nvPr/>
        </p:nvCxnSpPr>
        <p:spPr>
          <a:xfrm flipV="1">
            <a:off x="6969462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/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/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blipFill>
                <a:blip r:embed="rId9"/>
                <a:stretch>
                  <a:fillRect t="-3279" r="-1358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D07BEB5-CC12-4374-B141-2883C46F0D31}"/>
              </a:ext>
            </a:extLst>
          </p:cNvPr>
          <p:cNvCxnSpPr>
            <a:cxnSpLocks/>
            <a:stCxn id="63" idx="0"/>
            <a:endCxn id="72" idx="2"/>
          </p:cNvCxnSpPr>
          <p:nvPr/>
        </p:nvCxnSpPr>
        <p:spPr>
          <a:xfrm flipV="1">
            <a:off x="6969462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FADF56-EE84-46B8-BBE0-94A19DDF6E46}"/>
              </a:ext>
            </a:extLst>
          </p:cNvPr>
          <p:cNvSpPr/>
          <p:nvPr/>
        </p:nvSpPr>
        <p:spPr>
          <a:xfrm>
            <a:off x="7985932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52D2A52-F3FF-41F3-A62E-C512BACEEF86}"/>
              </a:ext>
            </a:extLst>
          </p:cNvPr>
          <p:cNvSpPr/>
          <p:nvPr/>
        </p:nvSpPr>
        <p:spPr>
          <a:xfrm>
            <a:off x="7985932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DCAE8C-C0CC-4FF6-840E-5137C7726B0F}"/>
              </a:ext>
            </a:extLst>
          </p:cNvPr>
          <p:cNvSpPr/>
          <p:nvPr/>
        </p:nvSpPr>
        <p:spPr>
          <a:xfrm>
            <a:off x="7985932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9D48891-5979-462A-9E6F-DF436D67435B}"/>
              </a:ext>
            </a:extLst>
          </p:cNvPr>
          <p:cNvSpPr/>
          <p:nvPr/>
        </p:nvSpPr>
        <p:spPr>
          <a:xfrm>
            <a:off x="7985932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4259613-4666-4808-81BE-AF79241707FD}"/>
              </a:ext>
            </a:extLst>
          </p:cNvPr>
          <p:cNvCxnSpPr>
            <a:stCxn id="77" idx="0"/>
            <a:endCxn id="76" idx="2"/>
          </p:cNvCxnSpPr>
          <p:nvPr/>
        </p:nvCxnSpPr>
        <p:spPr>
          <a:xfrm flipV="1">
            <a:off x="8498737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8E5987F-0185-4602-8583-E14C15AE7D5F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98737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B52318-A9BD-4B62-9C9C-569115EF1E85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98737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24DE26-CFF1-4C8E-9F17-76D65E18FE9E}"/>
              </a:ext>
            </a:extLst>
          </p:cNvPr>
          <p:cNvCxnSpPr>
            <a:cxnSpLocks/>
            <a:stCxn id="82" idx="0"/>
            <a:endCxn id="77" idx="2"/>
          </p:cNvCxnSpPr>
          <p:nvPr/>
        </p:nvCxnSpPr>
        <p:spPr>
          <a:xfrm flipV="1">
            <a:off x="8498737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/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/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blipFill>
                <a:blip r:embed="rId11"/>
                <a:stretch>
                  <a:fillRect t="-3279" r="-1341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29E2DD-AF5D-4C9D-A4F6-09DB868A4783}"/>
              </a:ext>
            </a:extLst>
          </p:cNvPr>
          <p:cNvCxnSpPr>
            <a:cxnSpLocks/>
            <a:stCxn id="74" idx="0"/>
            <a:endCxn id="83" idx="2"/>
          </p:cNvCxnSpPr>
          <p:nvPr/>
        </p:nvCxnSpPr>
        <p:spPr>
          <a:xfrm flipV="1">
            <a:off x="8498737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15E4C6-6DA5-4D42-91ED-3F66369B1AD1}"/>
              </a:ext>
            </a:extLst>
          </p:cNvPr>
          <p:cNvCxnSpPr>
            <a:stCxn id="4" idx="0"/>
            <a:endCxn id="44" idx="2"/>
          </p:cNvCxnSpPr>
          <p:nvPr/>
        </p:nvCxnSpPr>
        <p:spPr>
          <a:xfrm rot="16200000" flipH="1">
            <a:off x="1518850" y="2775122"/>
            <a:ext cx="3225113" cy="153841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CE3D1875-2CB4-436C-AE05-90119209B77C}"/>
              </a:ext>
            </a:extLst>
          </p:cNvPr>
          <p:cNvCxnSpPr>
            <a:cxnSpLocks/>
            <a:stCxn id="41" idx="0"/>
            <a:endCxn id="55" idx="2"/>
          </p:cNvCxnSpPr>
          <p:nvPr/>
        </p:nvCxnSpPr>
        <p:spPr>
          <a:xfrm rot="16200000" flipH="1">
            <a:off x="3055935" y="2776452"/>
            <a:ext cx="3225113" cy="1535754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F6B08CAB-8D3D-465C-8842-62587DF50E0F}"/>
              </a:ext>
            </a:extLst>
          </p:cNvPr>
          <p:cNvCxnSpPr>
            <a:cxnSpLocks/>
            <a:stCxn id="52" idx="0"/>
            <a:endCxn id="66" idx="2"/>
          </p:cNvCxnSpPr>
          <p:nvPr/>
        </p:nvCxnSpPr>
        <p:spPr>
          <a:xfrm rot="16200000" flipH="1">
            <a:off x="4590358" y="2777783"/>
            <a:ext cx="3225113" cy="1533093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38E42217-28B5-48AF-BBDD-02F0226A727A}"/>
              </a:ext>
            </a:extLst>
          </p:cNvPr>
          <p:cNvCxnSpPr>
            <a:cxnSpLocks/>
            <a:stCxn id="63" idx="0"/>
            <a:endCxn id="77" idx="2"/>
          </p:cNvCxnSpPr>
          <p:nvPr/>
        </p:nvCxnSpPr>
        <p:spPr>
          <a:xfrm rot="16200000" flipH="1">
            <a:off x="6121542" y="2779692"/>
            <a:ext cx="3225113" cy="152927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BCDDC87-6FC0-465C-A987-8E00153B2E47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875005" y="3093308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F81F101-A183-46A3-88B6-42493D690A2B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2875005" y="3995351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A36012A-E62C-46EE-971E-6FB0724552F0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4413420" y="3093308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BABE5DD-8F79-4747-B2F0-F5519D8CDC3E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4413420" y="3995351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269C3CE-52C8-4A5E-AF46-56124F7DD475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949174" y="3093308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0AB85E1-F5BB-4558-8E22-AD271FFAC678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5949174" y="3995351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E3DEDAC-A642-4C80-8333-346C55212DB7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7482267" y="3093308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624C6F9-A976-4D50-A3BB-57F332891908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7482267" y="3995351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325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1105593" y="2335875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2364278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3622964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881650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6590608" y="2335874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849293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9107979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10366665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82833" y="3661754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41518" y="3661754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00204" y="3661754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58890" y="3661754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67848" y="3661753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626533" y="3661753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85219" y="3661753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1246741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41" y="5860442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2505426" y="586073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26" y="5860730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764111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11" y="5860442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5022796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96" y="5860442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989608" y="5860442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8" y="5860442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9248294" y="5860442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94" y="5860442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10506980" y="586044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980" y="5860442"/>
                <a:ext cx="496611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6628971" y="5885344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71" y="5885344"/>
                <a:ext cx="7005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10405027" y="1158172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27" y="1158172"/>
                <a:ext cx="70051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1105593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2364278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3622964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881647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6590607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849293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9107979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10366664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6590607" y="526188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849293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9107979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10366664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730921" y="115817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921" y="1158172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279"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989607" y="1162654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7" y="1162654"/>
                <a:ext cx="491288" cy="369332"/>
              </a:xfrm>
              <a:prstGeom prst="rect">
                <a:avLst/>
              </a:prstGeom>
              <a:blipFill>
                <a:blip r:embed="rId12"/>
                <a:stretch>
                  <a:fillRect t="-3333"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9242971" y="115817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71" y="1158172"/>
                <a:ext cx="496611" cy="369332"/>
              </a:xfrm>
              <a:prstGeom prst="rect">
                <a:avLst/>
              </a:prstGeom>
              <a:blipFill>
                <a:blip r:embed="rId13"/>
                <a:stretch>
                  <a:fillRect t="-3279"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1494213" y="4987634"/>
            <a:ext cx="0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1494213" y="5544589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750237" y="5544589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4011583" y="554458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5270267" y="554458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979227" y="5544589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8237913" y="5544586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9493938" y="5544586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755284" y="5544586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2752898" y="4987633"/>
            <a:ext cx="0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V="1">
            <a:off x="4011584" y="4987633"/>
            <a:ext cx="0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5270267" y="4987633"/>
            <a:ext cx="3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979227" y="4987633"/>
            <a:ext cx="1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8237913" y="4987632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9496599" y="4987632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flipV="1">
            <a:off x="10755284" y="4987632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979227" y="1527504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8235251" y="1531986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9491277" y="1527504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V="1">
            <a:off x="10755284" y="1527504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755284" y="2061625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9496599" y="2061625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8237913" y="2061625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979227" y="2061625"/>
            <a:ext cx="1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7193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88</Words>
  <Application>Microsoft Office PowerPoint</Application>
  <PresentationFormat>와이드스크린</PresentationFormat>
  <Paragraphs>64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Natural Language Processing with PyTorch Architecture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김기현</dc:creator>
  <cp:lastModifiedBy>김기현</cp:lastModifiedBy>
  <cp:revision>6</cp:revision>
  <dcterms:created xsi:type="dcterms:W3CDTF">2017-12-25T21:25:09Z</dcterms:created>
  <dcterms:modified xsi:type="dcterms:W3CDTF">2017-12-25T22:17:41Z</dcterms:modified>
</cp:coreProperties>
</file>