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8" r:id="rId3"/>
    <p:sldId id="312" r:id="rId4"/>
    <p:sldId id="303" r:id="rId5"/>
    <p:sldId id="307" r:id="rId6"/>
    <p:sldId id="304" r:id="rId7"/>
    <p:sldId id="305" r:id="rId8"/>
    <p:sldId id="306" r:id="rId9"/>
    <p:sldId id="258" r:id="rId10"/>
    <p:sldId id="309" r:id="rId11"/>
    <p:sldId id="310" r:id="rId12"/>
    <p:sldId id="316" r:id="rId13"/>
    <p:sldId id="317" r:id="rId14"/>
    <p:sldId id="257" r:id="rId15"/>
    <p:sldId id="263" r:id="rId16"/>
    <p:sldId id="260" r:id="rId17"/>
    <p:sldId id="266" r:id="rId18"/>
    <p:sldId id="261" r:id="rId19"/>
    <p:sldId id="262" r:id="rId20"/>
    <p:sldId id="311" r:id="rId21"/>
    <p:sldId id="315" r:id="rId22"/>
    <p:sldId id="313" r:id="rId23"/>
    <p:sldId id="314" r:id="rId24"/>
    <p:sldId id="264" r:id="rId25"/>
    <p:sldId id="265" r:id="rId26"/>
    <p:sldId id="302" r:id="rId27"/>
    <p:sldId id="29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299348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6299348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1978603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1978603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962323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6962323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9352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29352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14097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14097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0843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0843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762860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762860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367370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367370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228539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228539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1209</Words>
  <Application>Microsoft Macintosh PowerPoint</Application>
  <PresentationFormat>와이드스크린</PresentationFormat>
  <Paragraphs>902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149</cp:revision>
  <dcterms:created xsi:type="dcterms:W3CDTF">2017-12-25T21:25:09Z</dcterms:created>
  <dcterms:modified xsi:type="dcterms:W3CDTF">2018-09-03T02:16:23Z</dcterms:modified>
</cp:coreProperties>
</file>