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2017. 12. 29.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Natural Language Processing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3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94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896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66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1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6611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128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4634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4213" y="5867785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0237" y="5867785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7913" y="5867782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9493938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979227" y="1046654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8235251" y="1051136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1675013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167501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1675012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9651772" y="167501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3000892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3000892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3000892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300089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170326" y="300089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5623522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5623810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5623522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5623522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5623525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5623525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87" y="5623525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5648427"/>
                <a:ext cx="700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34" y="497310"/>
                <a:ext cx="6924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024963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9651771" y="1118057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02496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9651771" y="5024963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497310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501792"/>
                <a:ext cx="491288" cy="369332"/>
              </a:xfrm>
              <a:prstGeom prst="rect">
                <a:avLst/>
              </a:prstGeom>
              <a:blipFill>
                <a:blip r:embed="rId12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497310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4326772"/>
            <a:ext cx="3" cy="69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5307669"/>
            <a:ext cx="0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5307669"/>
            <a:ext cx="2661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5307669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5307672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5307669"/>
            <a:ext cx="0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5307669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040391" y="5307669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4326771"/>
            <a:ext cx="3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4326771"/>
            <a:ext cx="0" cy="69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4326771"/>
            <a:ext cx="1" cy="698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4326770"/>
            <a:ext cx="1037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4326770"/>
            <a:ext cx="5323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80" idx="0"/>
            <a:endCxn id="11" idx="2"/>
          </p:cNvCxnSpPr>
          <p:nvPr/>
        </p:nvCxnSpPr>
        <p:spPr>
          <a:xfrm flipV="1">
            <a:off x="10040392" y="4326770"/>
            <a:ext cx="0" cy="2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866642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871124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866642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036383" y="866642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040391" y="1400763"/>
            <a:ext cx="1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781706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7523020" y="1400763"/>
            <a:ext cx="0" cy="274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264334" y="1400763"/>
            <a:ext cx="1" cy="2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798871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057557" y="2583520"/>
            <a:ext cx="4189612" cy="1258686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316242" y="2583521"/>
            <a:ext cx="4189612" cy="1258685"/>
          </a:xfrm>
          <a:prstGeom prst="curvedConnector5">
            <a:avLst>
              <a:gd name="adj1" fmla="val -5456"/>
              <a:gd name="adj2" fmla="val 50000"/>
              <a:gd name="adj3" fmla="val 10545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4742374"/>
            <a:ext cx="1037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291A23-E10B-46A8-B78E-E3FD4A40E9E5}"/>
              </a:ext>
            </a:extLst>
          </p:cNvPr>
          <p:cNvSpPr/>
          <p:nvPr/>
        </p:nvSpPr>
        <p:spPr>
          <a:xfrm>
            <a:off x="9940642" y="4542874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4742374"/>
            <a:ext cx="5323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B4393D4-E6FB-415F-AD48-147F50C8F854}"/>
              </a:ext>
            </a:extLst>
          </p:cNvPr>
          <p:cNvCxnSpPr>
            <a:cxnSpLocks/>
            <a:stCxn id="52" idx="0"/>
            <a:endCxn id="80" idx="4"/>
          </p:cNvCxnSpPr>
          <p:nvPr/>
        </p:nvCxnSpPr>
        <p:spPr>
          <a:xfrm flipV="1">
            <a:off x="10040391" y="4742374"/>
            <a:ext cx="1" cy="28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59478" y="2579869"/>
            <a:ext cx="2967612" cy="1157898"/>
          </a:xfrm>
          <a:prstGeom prst="bentConnector4">
            <a:avLst>
              <a:gd name="adj1" fmla="val -3781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16019" y="2582011"/>
            <a:ext cx="2967613" cy="1153613"/>
          </a:xfrm>
          <a:prstGeom prst="bentConnector4">
            <a:avLst>
              <a:gd name="adj1" fmla="val -3921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  <a:endCxn id="80" idx="2"/>
          </p:cNvCxnSpPr>
          <p:nvPr/>
        </p:nvCxnSpPr>
        <p:spPr>
          <a:xfrm rot="16200000" flipH="1">
            <a:off x="7877367" y="2579349"/>
            <a:ext cx="2967613" cy="1158936"/>
          </a:xfrm>
          <a:prstGeom prst="bentConnector4">
            <a:avLst>
              <a:gd name="adj1" fmla="val -3921"/>
              <a:gd name="adj2" fmla="val 6676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37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661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128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6611" cy="369332"/>
              </a:xfrm>
              <a:prstGeom prst="rect">
                <a:avLst/>
              </a:prstGeom>
              <a:blipFill>
                <a:blip r:embed="rId9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1288" cy="369332"/>
              </a:xfrm>
              <a:prstGeom prst="rect">
                <a:avLst/>
              </a:prstGeom>
              <a:blipFill>
                <a:blip r:embed="rId10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9323" y="6180488"/>
            <a:ext cx="0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5347" y="6180488"/>
            <a:ext cx="2661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3020" y="6180488"/>
            <a:ext cx="0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V="1">
            <a:off x="8779045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V="1">
            <a:off x="6264334" y="488420"/>
            <a:ext cx="0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H="1" flipV="1">
            <a:off x="7520358" y="492902"/>
            <a:ext cx="2662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81705" y="1479611"/>
            <a:ext cx="1" cy="128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V="1">
            <a:off x="7523020" y="1475622"/>
            <a:ext cx="0" cy="128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475622"/>
            <a:ext cx="1332" cy="1284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16200000" flipH="1">
            <a:off x="5392728" y="3631402"/>
            <a:ext cx="2901111" cy="1157898"/>
          </a:xfrm>
          <a:prstGeom prst="bentConnector4">
            <a:avLst>
              <a:gd name="adj1" fmla="val -7880"/>
              <a:gd name="adj2" fmla="val 667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9" idx="0"/>
            <a:endCxn id="79" idx="2"/>
          </p:cNvCxnSpPr>
          <p:nvPr/>
        </p:nvCxnSpPr>
        <p:spPr>
          <a:xfrm rot="16200000" flipH="1">
            <a:off x="6649270" y="3633545"/>
            <a:ext cx="2901112" cy="1153613"/>
          </a:xfrm>
          <a:prstGeom prst="bentConnector4">
            <a:avLst>
              <a:gd name="adj1" fmla="val -7880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7911292" y="3630209"/>
            <a:ext cx="2898694" cy="1157866"/>
          </a:xfrm>
          <a:prstGeom prst="bentConnector4">
            <a:avLst>
              <a:gd name="adj1" fmla="val -7886"/>
              <a:gd name="adj2" fmla="val 667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400" y="1192916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93085" y="119690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20" y="1022541"/>
            <a:ext cx="0" cy="17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81705" y="1022541"/>
            <a:ext cx="1" cy="174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838354" y="-1463740"/>
            <a:ext cx="742913" cy="5143788"/>
          </a:xfrm>
          <a:prstGeom prst="bentConnector5">
            <a:avLst>
              <a:gd name="adj1" fmla="val -30771"/>
              <a:gd name="adj2" fmla="val 36203"/>
              <a:gd name="adj3" fmla="val 14307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BOF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0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EOF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274</Words>
  <Application>Microsoft Office PowerPoint</Application>
  <PresentationFormat>와이드스크린</PresentationFormat>
  <Paragraphs>222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Office 테마</vt:lpstr>
      <vt:lpstr>Natural Language Processing with PyTorch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김기현</cp:lastModifiedBy>
  <cp:revision>36</cp:revision>
  <dcterms:created xsi:type="dcterms:W3CDTF">2017-12-25T21:25:09Z</dcterms:created>
  <dcterms:modified xsi:type="dcterms:W3CDTF">2017-12-29T09:30:06Z</dcterms:modified>
</cp:coreProperties>
</file>