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39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335875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335874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661754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661754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661753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26188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4987634"/>
            <a:ext cx="0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54458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54458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544589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544586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544586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544586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4987633"/>
            <a:ext cx="3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4987633"/>
            <a:ext cx="1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4987632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53198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52750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52750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2061625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2061625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725736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984422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8243107" y="3032410"/>
            <a:ext cx="3765667" cy="1258685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19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81705" y="1479611"/>
            <a:ext cx="1" cy="12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V="1">
            <a:off x="7523020" y="1475622"/>
            <a:ext cx="0" cy="128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475622"/>
            <a:ext cx="1332" cy="128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92728" y="3631402"/>
            <a:ext cx="2901111" cy="1157898"/>
          </a:xfrm>
          <a:prstGeom prst="bentConnector4">
            <a:avLst>
              <a:gd name="adj1" fmla="val -7880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49270" y="3633545"/>
            <a:ext cx="2901112" cy="1153613"/>
          </a:xfrm>
          <a:prstGeom prst="bentConnector4">
            <a:avLst>
              <a:gd name="adj1" fmla="val -7880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911292" y="3630209"/>
            <a:ext cx="2898694" cy="1157866"/>
          </a:xfrm>
          <a:prstGeom prst="bentConnector4">
            <a:avLst>
              <a:gd name="adj1" fmla="val -7886"/>
              <a:gd name="adj2" fmla="val 667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400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93085" y="119690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20" y="1022541"/>
            <a:ext cx="0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81705" y="1022541"/>
            <a:ext cx="1" cy="1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838354" y="-1463740"/>
            <a:ext cx="742913" cy="5143788"/>
          </a:xfrm>
          <a:prstGeom prst="bentConnector5">
            <a:avLst>
              <a:gd name="adj1" fmla="val -30771"/>
              <a:gd name="adj2" fmla="val 36203"/>
              <a:gd name="adj3" fmla="val 14307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94699" y="3361117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979706" y="199500"/>
            <a:ext cx="638316" cy="6589231"/>
            <a:chOff x="979706" y="199500"/>
            <a:chExt cx="638316" cy="658923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967D5C1-97B4-42C1-B302-21F732F0CF11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B2912652-21A7-4CCE-8045-24F9E1BABCF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423CE6D-75FC-401F-A3DD-342C997058AB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6D8B2C8-0253-4C9C-8162-EAAF76F499A9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123306" y="3289764"/>
            <a:ext cx="403168" cy="40316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232533" y="196732"/>
            <a:ext cx="646629" cy="6589231"/>
            <a:chOff x="979706" y="199500"/>
            <a:chExt cx="646629" cy="658923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B6BE97F-F9A5-4DC5-A989-01BD41FB6777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D42768ED-D711-43A0-9236-829D2CFBC3CD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7BCD26B8-0812-4A24-ABE8-C016169A138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E49A39B-9A92-4217-A1B8-B31FAF7CF6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504733" y="196731"/>
            <a:ext cx="638316" cy="6589231"/>
            <a:chOff x="979706" y="199500"/>
            <a:chExt cx="638316" cy="658923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256E6EF-B8C5-4748-8A14-6F6CD16895D9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36750552-75FC-435D-B527-E8CD1A0F3EF0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475CCAC3-7283-424A-BF35-F777E06EB5C6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B8B463E-E598-4E7E-ABB1-3B803CD7556C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4811471" y="205000"/>
            <a:ext cx="638316" cy="6589231"/>
            <a:chOff x="979706" y="199500"/>
            <a:chExt cx="638316" cy="6589231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BBBA1062-30EF-4211-8548-08463E19996A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E40E98E7-F34E-49D9-80F1-5EAD6FD040D9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3ABD8664-D80B-4758-8198-E144E4D9B1A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EC0ABF6F-0DA8-46DC-A804-8C2B60847B9F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158971" y="209111"/>
            <a:ext cx="638316" cy="6589231"/>
            <a:chOff x="979706" y="199500"/>
            <a:chExt cx="638316" cy="6589231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EDF2AA50-CEA1-4EC6-9655-DA821C18015B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E12964FA-07DA-49F3-B9AD-C8A9806EE749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F7535D4A-22A6-480E-975A-F34819D431DD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698EDF51-D3C2-46D6-AB96-0345545CE983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381565" y="196731"/>
            <a:ext cx="869032" cy="6589231"/>
            <a:chOff x="872661" y="199500"/>
            <a:chExt cx="869032" cy="6589231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78BFC582-37AD-48E0-9ADE-9446C5D5AC4E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B8C812FC-67C2-46A8-8B95-E0A2EC929A0D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51557DFD-FF65-4E75-8A3C-0A2EBAA5BC19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3787997-749C-42F4-AFD2-D2B0ED0CC5F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8843133" y="196731"/>
            <a:ext cx="638316" cy="6589231"/>
            <a:chOff x="979706" y="199500"/>
            <a:chExt cx="638316" cy="6589231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A18412C-1F51-4489-B382-E313D9F581A6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083C1FEC-A82C-40C5-B8F3-BAA0A94E7F9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249361BE-599E-417F-AA59-BDC36CA21F6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27A291B2-9660-47EA-BA30-7F77D18249EC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217029" y="196731"/>
            <a:ext cx="638316" cy="6589231"/>
            <a:chOff x="979706" y="199500"/>
            <a:chExt cx="638316" cy="6589231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5458AF31-FDCF-4201-AD24-4B2D7D60D1EA}"/>
                </a:ext>
              </a:extLst>
            </p:cNvPr>
            <p:cNvGrpSpPr/>
            <p:nvPr/>
          </p:nvGrpSpPr>
          <p:grpSpPr>
            <a:xfrm>
              <a:off x="1261457" y="6465918"/>
              <a:ext cx="74814" cy="322813"/>
              <a:chOff x="2227811" y="1152696"/>
              <a:chExt cx="74814" cy="322813"/>
            </a:xfrm>
          </p:grpSpPr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E339FA54-CF74-4981-9DF9-24250F823A8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1C8A0747-D191-4A55-B111-68F05647278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388EFD3D-815F-43D8-9371-EF200248531D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526474" y="1731123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500448" y="1731123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753275" y="2433552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025475" y="3843945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340526" y="3856325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679713" y="1023157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009352" y="1023157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526474" y="2436320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500448" y="2436320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753275" y="3843946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033788" y="3852214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332213" y="1035537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500448" y="1731123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761588" y="3843945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025475" y="2441820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332213" y="1035537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679713" y="1035537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526474" y="3141517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526474" y="3491348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500448" y="3846714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702545" y="3986486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025475" y="1031426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332213" y="1031426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679713" y="1740734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009352" y="2433551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679713" y="1035537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009352" y="2433551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363875" y="3843945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220347" y="5605464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262</Words>
  <Application>Microsoft Office PowerPoint</Application>
  <PresentationFormat>와이드스크린</PresentationFormat>
  <Paragraphs>216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24</cp:revision>
  <dcterms:created xsi:type="dcterms:W3CDTF">2017-12-25T21:25:09Z</dcterms:created>
  <dcterms:modified xsi:type="dcterms:W3CDTF">2017-12-27T22:38:58Z</dcterms:modified>
</cp:coreProperties>
</file>