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274</Words>
  <Application>Microsoft Office PowerPoint</Application>
  <PresentationFormat>와이드스크린</PresentationFormat>
  <Paragraphs>222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Times New Roman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37</cp:revision>
  <dcterms:created xsi:type="dcterms:W3CDTF">2017-12-25T21:25:09Z</dcterms:created>
  <dcterms:modified xsi:type="dcterms:W3CDTF">2017-12-29T09:40:22Z</dcterms:modified>
</cp:coreProperties>
</file>