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61" r:id="rId7"/>
    <p:sldId id="262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725ABF-4130-4EA6-ADEE-0A771A21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622" y="0"/>
            <a:ext cx="11662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E409EF-4829-4246-AD12-EDFD33132A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83251"/>
            <a:ext cx="12192000" cy="409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867785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867785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867782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04665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05113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279</Words>
  <Application>Microsoft Office PowerPoint</Application>
  <PresentationFormat>와이드스크린</PresentationFormat>
  <Paragraphs>222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Times New Roman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41</cp:revision>
  <dcterms:created xsi:type="dcterms:W3CDTF">2017-12-25T21:25:09Z</dcterms:created>
  <dcterms:modified xsi:type="dcterms:W3CDTF">2017-12-30T00:55:12Z</dcterms:modified>
</cp:coreProperties>
</file>