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725736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984422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8243107" y="3032410"/>
            <a:ext cx="3765667" cy="1258685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197</Words>
  <Application>Microsoft Office PowerPoint</Application>
  <PresentationFormat>와이드스크린</PresentationFormat>
  <Paragraphs>151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17</cp:revision>
  <dcterms:created xsi:type="dcterms:W3CDTF">2017-12-25T21:25:09Z</dcterms:created>
  <dcterms:modified xsi:type="dcterms:W3CDTF">2017-12-27T21:01:42Z</dcterms:modified>
</cp:coreProperties>
</file>