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xmlns="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xmlns="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xmlns="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xmlns="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867785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867785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867782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04665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05113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xmlns="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xmlns="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xmlns="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4469EA3-BD2F-4388-B225-972DBD285F7E}"/>
              </a:ext>
            </a:extLst>
          </p:cNvPr>
          <p:cNvSpPr/>
          <p:nvPr/>
        </p:nvSpPr>
        <p:spPr>
          <a:xfrm>
            <a:off x="390700" y="1675013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A84653-010D-4065-B853-79CB25E1864C}"/>
              </a:ext>
            </a:extLst>
          </p:cNvPr>
          <p:cNvSpPr/>
          <p:nvPr/>
        </p:nvSpPr>
        <p:spPr>
          <a:xfrm>
            <a:off x="1649385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1E73367-4DDC-4825-B313-715B65F5DD9C}"/>
              </a:ext>
            </a:extLst>
          </p:cNvPr>
          <p:cNvSpPr/>
          <p:nvPr/>
        </p:nvSpPr>
        <p:spPr>
          <a:xfrm>
            <a:off x="2908071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2951B4C-0F6E-4678-A4C8-8FB7EEAA5CE6}"/>
              </a:ext>
            </a:extLst>
          </p:cNvPr>
          <p:cNvSpPr/>
          <p:nvPr/>
        </p:nvSpPr>
        <p:spPr>
          <a:xfrm>
            <a:off x="4166757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AE89BCE-919E-44F2-8819-A305D3A70CDA}"/>
              </a:ext>
            </a:extLst>
          </p:cNvPr>
          <p:cNvSpPr/>
          <p:nvPr/>
        </p:nvSpPr>
        <p:spPr>
          <a:xfrm>
            <a:off x="5875715" y="1675012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49238DB-B9E3-48FA-BACD-382CC9E85FC1}"/>
              </a:ext>
            </a:extLst>
          </p:cNvPr>
          <p:cNvSpPr/>
          <p:nvPr/>
        </p:nvSpPr>
        <p:spPr>
          <a:xfrm>
            <a:off x="7134400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5397621-465B-4ADE-A227-3701C385464F}"/>
              </a:ext>
            </a:extLst>
          </p:cNvPr>
          <p:cNvSpPr/>
          <p:nvPr/>
        </p:nvSpPr>
        <p:spPr>
          <a:xfrm>
            <a:off x="8393086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9196F47-6546-4414-8692-8B1D6EB7861E}"/>
              </a:ext>
            </a:extLst>
          </p:cNvPr>
          <p:cNvSpPr/>
          <p:nvPr/>
        </p:nvSpPr>
        <p:spPr>
          <a:xfrm>
            <a:off x="9651772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3000892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3000892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300089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170326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408790D-3D66-431C-849B-99668B932886}"/>
              </a:ext>
            </a:extLst>
          </p:cNvPr>
          <p:cNvSpPr/>
          <p:nvPr/>
        </p:nvSpPr>
        <p:spPr>
          <a:xfrm>
            <a:off x="390703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3CFBC4C-F45D-48C0-A8AA-F68207C535F1}"/>
              </a:ext>
            </a:extLst>
          </p:cNvPr>
          <p:cNvSpPr/>
          <p:nvPr/>
        </p:nvSpPr>
        <p:spPr>
          <a:xfrm>
            <a:off x="1649388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CCBC64F-3065-4A07-BBD2-C6D6AFF1B01A}"/>
              </a:ext>
            </a:extLst>
          </p:cNvPr>
          <p:cNvSpPr/>
          <p:nvPr/>
        </p:nvSpPr>
        <p:spPr>
          <a:xfrm>
            <a:off x="2908074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335E1E8-EE72-4026-805B-961A5AA502D5}"/>
              </a:ext>
            </a:extLst>
          </p:cNvPr>
          <p:cNvSpPr/>
          <p:nvPr/>
        </p:nvSpPr>
        <p:spPr>
          <a:xfrm>
            <a:off x="4166757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1AA82D-9B7D-4823-98CA-1E4E96C1FA21}"/>
              </a:ext>
            </a:extLst>
          </p:cNvPr>
          <p:cNvSpPr/>
          <p:nvPr/>
        </p:nvSpPr>
        <p:spPr>
          <a:xfrm>
            <a:off x="5875714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14F8EF3-3359-49FA-87AB-213C9D682DB7}"/>
              </a:ext>
            </a:extLst>
          </p:cNvPr>
          <p:cNvSpPr/>
          <p:nvPr/>
        </p:nvSpPr>
        <p:spPr>
          <a:xfrm>
            <a:off x="7134400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9994DCF-107E-4F14-840B-FCA36463D13F}"/>
              </a:ext>
            </a:extLst>
          </p:cNvPr>
          <p:cNvSpPr/>
          <p:nvPr/>
        </p:nvSpPr>
        <p:spPr>
          <a:xfrm>
            <a:off x="8393086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9A3B689-E809-4687-A3A1-60131B70068B}"/>
              </a:ext>
            </a:extLst>
          </p:cNvPr>
          <p:cNvSpPr/>
          <p:nvPr/>
        </p:nvSpPr>
        <p:spPr>
          <a:xfrm>
            <a:off x="9651771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24437A5-5A5B-42EA-AA28-A1F819EFE17B}"/>
              </a:ext>
            </a:extLst>
          </p:cNvPr>
          <p:cNvSpPr/>
          <p:nvPr/>
        </p:nvSpPr>
        <p:spPr>
          <a:xfrm>
            <a:off x="5875714" y="502496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54F7536-28CC-4E35-8830-958C9CA919D0}"/>
              </a:ext>
            </a:extLst>
          </p:cNvPr>
          <p:cNvSpPr/>
          <p:nvPr/>
        </p:nvSpPr>
        <p:spPr>
          <a:xfrm>
            <a:off x="7134400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350E3CD-9519-4828-A563-8BDC2F1EBAB9}"/>
              </a:ext>
            </a:extLst>
          </p:cNvPr>
          <p:cNvSpPr/>
          <p:nvPr/>
        </p:nvSpPr>
        <p:spPr>
          <a:xfrm>
            <a:off x="8393086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F8602AC-A3B9-4C77-AFBD-26C68C5C4470}"/>
              </a:ext>
            </a:extLst>
          </p:cNvPr>
          <p:cNvSpPr/>
          <p:nvPr/>
        </p:nvSpPr>
        <p:spPr>
          <a:xfrm>
            <a:off x="9651771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4326772"/>
            <a:ext cx="3" cy="69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530766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530766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5307672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5307669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5307669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040391" y="5307669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4326771"/>
            <a:ext cx="0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4326771"/>
            <a:ext cx="1" cy="69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4326770"/>
            <a:ext cx="1037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4326770"/>
            <a:ext cx="5323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512F180C-E62B-4C3D-8DEE-7BE74F91E5AF}"/>
              </a:ext>
            </a:extLst>
          </p:cNvPr>
          <p:cNvCxnSpPr>
            <a:cxnSpLocks/>
            <a:stCxn id="80" idx="0"/>
            <a:endCxn id="11" idx="2"/>
          </p:cNvCxnSpPr>
          <p:nvPr/>
        </p:nvCxnSpPr>
        <p:spPr>
          <a:xfrm flipV="1">
            <a:off x="10040392" y="4326770"/>
            <a:ext cx="0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866642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871124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866642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036383" y="866642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040391" y="1400763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781706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7523020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264334" y="1400763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xmlns="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798871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xmlns="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057557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xmlns="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316242" y="2583521"/>
            <a:ext cx="4189612" cy="1258685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F6E7165-BEC3-46A1-B5E9-3E1C10B5D465}"/>
              </a:ext>
            </a:extLst>
          </p:cNvPr>
          <p:cNvSpPr/>
          <p:nvPr/>
        </p:nvSpPr>
        <p:spPr>
          <a:xfrm>
            <a:off x="74222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4742374"/>
            <a:ext cx="1037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4B164CE0-4FB7-49A8-816E-F04A2549B43A}"/>
              </a:ext>
            </a:extLst>
          </p:cNvPr>
          <p:cNvSpPr/>
          <p:nvPr/>
        </p:nvSpPr>
        <p:spPr>
          <a:xfrm>
            <a:off x="86766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F4291A23-E10B-46A8-B78E-E3FD4A40E9E5}"/>
              </a:ext>
            </a:extLst>
          </p:cNvPr>
          <p:cNvSpPr/>
          <p:nvPr/>
        </p:nvSpPr>
        <p:spPr>
          <a:xfrm>
            <a:off x="9940642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4742374"/>
            <a:ext cx="5323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9B4393D4-E6FB-415F-AD48-147F50C8F854}"/>
              </a:ext>
            </a:extLst>
          </p:cNvPr>
          <p:cNvCxnSpPr>
            <a:cxnSpLocks/>
            <a:stCxn id="52" idx="0"/>
            <a:endCxn id="80" idx="4"/>
          </p:cNvCxnSpPr>
          <p:nvPr/>
        </p:nvCxnSpPr>
        <p:spPr>
          <a:xfrm flipV="1">
            <a:off x="10040391" y="4742374"/>
            <a:ext cx="1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59478" y="2579869"/>
            <a:ext cx="2967612" cy="1157898"/>
          </a:xfrm>
          <a:prstGeom prst="bentConnector4">
            <a:avLst>
              <a:gd name="adj1" fmla="val -3781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xmlns="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16019" y="2582011"/>
            <a:ext cx="2967613" cy="1153613"/>
          </a:xfrm>
          <a:prstGeom prst="bentConnector4">
            <a:avLst>
              <a:gd name="adj1" fmla="val -3921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xmlns="" id="{9726D98B-2AC5-4799-BF74-076BA2B0C7E6}"/>
              </a:ext>
            </a:extLst>
          </p:cNvPr>
          <p:cNvCxnSpPr>
            <a:cxnSpLocks/>
            <a:stCxn id="10" idx="0"/>
            <a:endCxn id="80" idx="2"/>
          </p:cNvCxnSpPr>
          <p:nvPr/>
        </p:nvCxnSpPr>
        <p:spPr>
          <a:xfrm rot="16200000" flipH="1">
            <a:off x="7877367" y="2579349"/>
            <a:ext cx="2967613" cy="1158936"/>
          </a:xfrm>
          <a:prstGeom prst="bentConnector4">
            <a:avLst>
              <a:gd name="adj1" fmla="val -3921"/>
              <a:gd name="adj2" fmla="val 667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37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81705" y="1479611"/>
            <a:ext cx="1" cy="128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V="1">
            <a:off x="7523020" y="1475622"/>
            <a:ext cx="0" cy="1284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475622"/>
            <a:ext cx="1332" cy="128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xmlns="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xmlns="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xmlns="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92728" y="3631402"/>
            <a:ext cx="2901111" cy="1157898"/>
          </a:xfrm>
          <a:prstGeom prst="bentConnector4">
            <a:avLst>
              <a:gd name="adj1" fmla="val -7880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xmlns="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49270" y="3633545"/>
            <a:ext cx="2901112" cy="1153613"/>
          </a:xfrm>
          <a:prstGeom prst="bentConnector4">
            <a:avLst>
              <a:gd name="adj1" fmla="val -7880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xmlns="" id="{9726D98B-2AC5-4799-BF74-076BA2B0C7E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7911292" y="3630209"/>
            <a:ext cx="2898694" cy="1157866"/>
          </a:xfrm>
          <a:prstGeom prst="bentConnector4">
            <a:avLst>
              <a:gd name="adj1" fmla="val -7886"/>
              <a:gd name="adj2" fmla="val 6678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2948F307-9ACE-4C08-8F16-03C8050895CE}"/>
              </a:ext>
            </a:extLst>
          </p:cNvPr>
          <p:cNvSpPr/>
          <p:nvPr/>
        </p:nvSpPr>
        <p:spPr>
          <a:xfrm>
            <a:off x="5874383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AD05C797-757F-4159-96A1-19715AE82730}"/>
              </a:ext>
            </a:extLst>
          </p:cNvPr>
          <p:cNvSpPr/>
          <p:nvPr/>
        </p:nvSpPr>
        <p:spPr>
          <a:xfrm>
            <a:off x="7134400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93390FF-9BC8-4462-B44B-E2522AE268A2}"/>
              </a:ext>
            </a:extLst>
          </p:cNvPr>
          <p:cNvSpPr/>
          <p:nvPr/>
        </p:nvSpPr>
        <p:spPr>
          <a:xfrm>
            <a:off x="8393085" y="119690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20" y="1022541"/>
            <a:ext cx="0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81705" y="1022541"/>
            <a:ext cx="1" cy="174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xmlns="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xmlns="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838354" y="-1463740"/>
            <a:ext cx="742913" cy="5143788"/>
          </a:xfrm>
          <a:prstGeom prst="bentConnector5">
            <a:avLst>
              <a:gd name="adj1" fmla="val -30771"/>
              <a:gd name="adj2" fmla="val 36203"/>
              <a:gd name="adj3" fmla="val 14307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xmlns="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xmlns="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xmlns="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xmlns="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xmlns="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xmlns="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xmlns="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xmlns="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xmlns="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xmlns="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xmlns="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xmlns="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xmlns="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xmlns="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xmlns="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xmlns="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xmlns="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xmlns="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xmlns="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xmlns="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xmlns="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xmlns="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xmlns="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xmlns="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xmlns="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xmlns="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xmlns="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xmlns="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xmlns="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xmlns="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xmlns="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xmlns="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xmlns="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xmlns="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xmlns="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xmlns="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xmlns="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xmlns="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xmlns="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xmlns="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xmlns="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xmlns="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xmlns="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xmlns="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xmlns="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xmlns="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xmlns="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xmlns="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xmlns="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xmlns="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xmlns="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xmlns="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xmlns="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xmlns="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xmlns="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xmlns="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xmlns="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xmlns="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xmlns="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xmlns="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xmlns="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xmlns="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xmlns="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xmlns="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xmlns="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xmlns="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xmlns="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xmlns="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xmlns="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xmlns="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xmlns="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xmlns="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xmlns="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xmlns="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xmlns="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xmlns="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xmlns="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xmlns="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xmlns="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xmlns="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xmlns="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xmlns="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xmlns="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xmlns="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xmlns="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xmlns="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xmlns="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xmlns="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xmlns="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xmlns="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xmlns="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xmlns="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xmlns="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xmlns="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xmlns="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xmlns="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xmlns="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xmlns="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xmlns="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xmlns="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xmlns="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xmlns="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xmlns="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xmlns="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xmlns="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xmlns="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xmlns="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smtClean="0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227</Words>
  <Application>Microsoft Macintosh PowerPoint</Application>
  <PresentationFormat>와이드스크린</PresentationFormat>
  <Paragraphs>220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Cambria Math</vt:lpstr>
      <vt:lpstr>Arial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35</cp:revision>
  <dcterms:created xsi:type="dcterms:W3CDTF">2017-12-25T21:25:09Z</dcterms:created>
  <dcterms:modified xsi:type="dcterms:W3CDTF">2017-12-28T05:20:42Z</dcterms:modified>
</cp:coreProperties>
</file>