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312" r:id="rId4"/>
    <p:sldId id="318" r:id="rId5"/>
    <p:sldId id="303" r:id="rId6"/>
    <p:sldId id="307" r:id="rId7"/>
    <p:sldId id="304" r:id="rId8"/>
    <p:sldId id="305" r:id="rId9"/>
    <p:sldId id="306" r:id="rId10"/>
    <p:sldId id="258" r:id="rId11"/>
    <p:sldId id="309" r:id="rId12"/>
    <p:sldId id="310" r:id="rId13"/>
    <p:sldId id="316" r:id="rId14"/>
    <p:sldId id="317" r:id="rId15"/>
    <p:sldId id="257" r:id="rId16"/>
    <p:sldId id="263" r:id="rId17"/>
    <p:sldId id="260" r:id="rId18"/>
    <p:sldId id="266" r:id="rId19"/>
    <p:sldId id="261" r:id="rId20"/>
    <p:sldId id="262" r:id="rId21"/>
    <p:sldId id="311" r:id="rId22"/>
    <p:sldId id="315" r:id="rId23"/>
    <p:sldId id="313" r:id="rId24"/>
    <p:sldId id="314" r:id="rId25"/>
    <p:sldId id="264" r:id="rId26"/>
    <p:sldId id="265" r:id="rId27"/>
    <p:sldId id="302" r:id="rId28"/>
    <p:sldId id="29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43"/>
    <a:srgbClr val="FFE6E3"/>
    <a:srgbClr val="FFB7B7"/>
    <a:srgbClr val="FFA5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5E09E-99BC-3F4F-9977-0579AD2594AA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8431745-772D-0E42-A6EE-EA3E04ED3A03}">
      <dgm:prSet phldrT="[텍스트]" custT="1"/>
      <dgm:spPr/>
      <dgm:t>
        <a:bodyPr/>
        <a:lstStyle/>
        <a:p>
          <a:pPr latinLnBrk="1"/>
          <a:r>
            <a:rPr lang="en" sz="1100" b="0" dirty="0"/>
            <a:t>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DCF835E-5F4D-6A47-BC4D-00F0B48127FF}" type="par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1325A8F6-A28D-D945-AFD4-A68E686693FD}" type="sib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89BC4247-D482-3644-B75F-EBC32C2F637F}">
      <dgm:prSet phldrT="[텍스트]" custT="1"/>
      <dgm:spPr/>
      <dgm:t>
        <a:bodyPr/>
        <a:lstStyle/>
        <a:p>
          <a:pPr latinLnBrk="1"/>
          <a:r>
            <a:rPr lang="en" sz="1100" b="0" dirty="0" err="1"/>
            <a:t>physical_entity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5B35118-0094-2440-A099-8B1007BBC037}" type="parTrans" cxnId="{F4E5DFBB-168C-C04B-8A72-CF7C9AD25B0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E74318F1-FE73-2649-8CFB-A372C9AB7EC4}" type="sibTrans" cxnId="{F4E5DFBB-168C-C04B-8A72-CF7C9AD25B08}">
      <dgm:prSet/>
      <dgm:spPr/>
      <dgm:t>
        <a:bodyPr/>
        <a:lstStyle/>
        <a:p>
          <a:pPr latinLnBrk="1"/>
          <a:endParaRPr lang="ko-KR" altLang="en-US" sz="2400"/>
        </a:p>
      </dgm:t>
    </dgm:pt>
    <dgm:pt modelId="{9CF21B45-26AB-3047-964C-93CE04174CD2}">
      <dgm:prSet custT="1"/>
      <dgm:spPr/>
      <dgm:t>
        <a:bodyPr/>
        <a:lstStyle/>
        <a:p>
          <a:pPr latinLnBrk="1"/>
          <a:r>
            <a:rPr lang="en" sz="1100" b="0" dirty="0" err="1"/>
            <a:t>causal_agent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45EA683-622F-BC42-8359-E3D7BDCF9221}" type="parTrans" cxnId="{79BB2159-EC5B-CC48-996F-74AF2259A6C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8C117B93-775E-5545-BB70-82747FB803AD}" type="sibTrans" cxnId="{79BB2159-EC5B-CC48-996F-74AF2259A6C7}">
      <dgm:prSet/>
      <dgm:spPr/>
      <dgm:t>
        <a:bodyPr/>
        <a:lstStyle/>
        <a:p>
          <a:pPr latinLnBrk="1"/>
          <a:endParaRPr lang="ko-KR" altLang="en-US" sz="2400"/>
        </a:p>
      </dgm:t>
    </dgm:pt>
    <dgm:pt modelId="{CE6B45A8-A790-184F-858D-31E58A49324A}">
      <dgm:prSet custT="1"/>
      <dgm:spPr/>
      <dgm:t>
        <a:bodyPr/>
        <a:lstStyle/>
        <a:p>
          <a:pPr latinLnBrk="1"/>
          <a:r>
            <a:rPr lang="en" sz="1100" b="0" dirty="0"/>
            <a:t>person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8D10212-06D1-1243-A50F-3F52F5ABD02A}" type="parTrans" cxnId="{E6AD1D47-3895-9942-A313-F1D9273F165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1E0895D-6EFD-1E4B-99F7-5A7CAB6E2800}" type="sibTrans" cxnId="{E6AD1D47-3895-9942-A313-F1D9273F1654}">
      <dgm:prSet/>
      <dgm:spPr/>
      <dgm:t>
        <a:bodyPr/>
        <a:lstStyle/>
        <a:p>
          <a:pPr latinLnBrk="1"/>
          <a:endParaRPr lang="ko-KR" altLang="en-US" sz="2400"/>
        </a:p>
      </dgm:t>
    </dgm:pt>
    <dgm:pt modelId="{881AEE15-792B-ED49-8CA6-2ECE2C5E8F86}">
      <dgm:prSet custT="1"/>
      <dgm:spPr/>
      <dgm:t>
        <a:bodyPr/>
        <a:lstStyle/>
        <a:p>
          <a:pPr latinLnBrk="1"/>
          <a:r>
            <a:rPr lang="en" sz="1100" b="0" dirty="0"/>
            <a:t>worker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F06D1AC-E830-4548-8C99-959C272D9249}" type="parTrans" cxnId="{C513EB62-3272-B643-AE3E-BAD50980428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EE99CEE-A1F0-284F-B805-5CED8D897DE7}" type="sibTrans" cxnId="{C513EB62-3272-B643-AE3E-BAD509804285}">
      <dgm:prSet/>
      <dgm:spPr/>
      <dgm:t>
        <a:bodyPr/>
        <a:lstStyle/>
        <a:p>
          <a:pPr latinLnBrk="1"/>
          <a:endParaRPr lang="ko-KR" altLang="en-US" sz="2400"/>
        </a:p>
      </dgm:t>
    </dgm:pt>
    <dgm:pt modelId="{4600474F-F37B-2744-B4E7-6CC5CEA1B2ED}">
      <dgm:prSet custT="1"/>
      <dgm:spPr/>
      <dgm:t>
        <a:bodyPr/>
        <a:lstStyle/>
        <a:p>
          <a:pPr latinLnBrk="1"/>
          <a:r>
            <a:rPr lang="en" sz="1100" b="0" dirty="0"/>
            <a:t>employee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B2F291C-E905-1C45-B30B-2B75FA8FF20F}" type="parTrans" cxnId="{3243F71D-8113-9F4C-BF63-CD0F168F473E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9C24D704-A932-BA42-AA59-F6465506CDB4}" type="sibTrans" cxnId="{3243F71D-8113-9F4C-BF63-CD0F168F473E}">
      <dgm:prSet/>
      <dgm:spPr/>
      <dgm:t>
        <a:bodyPr/>
        <a:lstStyle/>
        <a:p>
          <a:pPr latinLnBrk="1"/>
          <a:endParaRPr lang="ko-KR" altLang="en-US" sz="2400"/>
        </a:p>
      </dgm:t>
    </dgm:pt>
    <dgm:pt modelId="{F5600E73-062C-1649-9EA4-08B72AC57E94}">
      <dgm:prSet custT="1"/>
      <dgm:spPr/>
      <dgm:t>
        <a:bodyPr/>
        <a:lstStyle/>
        <a:p>
          <a:pPr latinLnBrk="1"/>
          <a:r>
            <a:rPr lang="en" sz="1100" b="0" dirty="0"/>
            <a:t>deliveryman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A33D825-4809-6447-B585-7FC1DE7DCEF4}" type="parTrans" cxnId="{05845640-2C76-314D-9465-8FCE6208438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BEB1BF0-D78B-7041-AAB7-C19C4F49B277}" type="sibTrans" cxnId="{05845640-2C76-314D-9465-8FCE62084387}">
      <dgm:prSet/>
      <dgm:spPr/>
      <dgm:t>
        <a:bodyPr/>
        <a:lstStyle/>
        <a:p>
          <a:pPr latinLnBrk="1"/>
          <a:endParaRPr lang="ko-KR" altLang="en-US" sz="2400"/>
        </a:p>
      </dgm:t>
    </dgm:pt>
    <dgm:pt modelId="{04F468C7-86BB-F44E-A3B6-1EF00ADCF55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mailman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48E3304-BC25-444D-A716-C58E1E9EBCB5}" type="parTrans" cxnId="{3456827F-2A60-5C4E-89AC-6E540B51771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946CB9B-0DFC-4E49-89F0-510D30B275C1}" type="sibTrans" cxnId="{3456827F-2A60-5C4E-89AC-6E540B517711}">
      <dgm:prSet/>
      <dgm:spPr/>
      <dgm:t>
        <a:bodyPr/>
        <a:lstStyle/>
        <a:p>
          <a:pPr latinLnBrk="1"/>
          <a:endParaRPr lang="ko-KR" altLang="en-US" sz="2400"/>
        </a:p>
      </dgm:t>
    </dgm:pt>
    <dgm:pt modelId="{22A39E4E-F7BA-F140-AAD2-2E38F7BAE96C}">
      <dgm:prSet custT="1"/>
      <dgm:spPr/>
      <dgm:t>
        <a:bodyPr/>
        <a:lstStyle/>
        <a:p>
          <a:pPr latinLnBrk="1"/>
          <a:r>
            <a:rPr lang="en" sz="1100" b="0" dirty="0"/>
            <a:t>enrollee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D095480B-BAE9-4E4B-BC7E-A5828F673897}" type="parTrans" cxnId="{2374D36F-C683-C342-B92C-AAC3B0882A4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8E51BED-56FA-014C-B462-01F02873CF89}" type="sibTrans" cxnId="{2374D36F-C683-C342-B92C-AAC3B0882A40}">
      <dgm:prSet/>
      <dgm:spPr/>
      <dgm:t>
        <a:bodyPr/>
        <a:lstStyle/>
        <a:p>
          <a:pPr latinLnBrk="1"/>
          <a:endParaRPr lang="ko-KR" altLang="en-US" sz="2400"/>
        </a:p>
      </dgm:t>
    </dgm:pt>
    <dgm:pt modelId="{653DEA96-CDD9-9A45-86EF-51A184921B02}">
      <dgm:prSet custT="1"/>
      <dgm:spPr/>
      <dgm:t>
        <a:bodyPr/>
        <a:lstStyle/>
        <a:p>
          <a:pPr latinLnBrk="1"/>
          <a:r>
            <a:rPr lang="en" sz="1100" b="0" dirty="0"/>
            <a:t>preserver</a:t>
          </a:r>
          <a:br>
            <a:rPr lang="en" sz="1100" b="0" dirty="0"/>
          </a:br>
          <a:r>
            <a:rPr lang="en" sz="1100" b="0" dirty="0"/>
            <a:t>.n.03</a:t>
          </a:r>
          <a:endParaRPr lang="ko-KR" altLang="en-US" sz="1100" dirty="0"/>
        </a:p>
      </dgm:t>
    </dgm:pt>
    <dgm:pt modelId="{BD7CD297-5351-AD4F-9EBB-2B8EE723A1E1}" type="parTrans" cxnId="{DFA12FDB-F145-5845-AB9C-50DBF9A5A75A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1B4B9DD4-E030-1840-A727-3A7C620D6DCB}" type="sibTrans" cxnId="{DFA12FDB-F145-5845-AB9C-50DBF9A5A75A}">
      <dgm:prSet/>
      <dgm:spPr/>
      <dgm:t>
        <a:bodyPr/>
        <a:lstStyle/>
        <a:p>
          <a:pPr latinLnBrk="1"/>
          <a:endParaRPr lang="ko-KR" altLang="en-US" sz="2400"/>
        </a:p>
      </dgm:t>
    </dgm:pt>
    <dgm:pt modelId="{6AA883D2-A49E-1D46-8C6A-56382A53CE9E}">
      <dgm:prSet custT="1"/>
      <dgm:spPr/>
      <dgm:t>
        <a:bodyPr/>
        <a:lstStyle/>
        <a:p>
          <a:pPr latinLnBrk="1"/>
          <a:r>
            <a:rPr lang="en" sz="1100" b="0" dirty="0"/>
            <a:t>defender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2D57140-4A85-8843-A6FD-E2D58E08EF56}" type="parTrans" cxnId="{5C96EFC5-ABD8-D74C-915B-3F2D9A8EC46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FFAD079-E5BC-8444-BC8C-A60AADC61F1F}" type="sibTrans" cxnId="{5C96EFC5-ABD8-D74C-915B-3F2D9A8EC468}">
      <dgm:prSet/>
      <dgm:spPr/>
      <dgm:t>
        <a:bodyPr/>
        <a:lstStyle/>
        <a:p>
          <a:pPr latinLnBrk="1"/>
          <a:endParaRPr lang="ko-KR" altLang="en-US" sz="2400"/>
        </a:p>
      </dgm:t>
    </dgm:pt>
    <dgm:pt modelId="{6DD3C50D-FB35-2742-B935-97715ED8A726}">
      <dgm:prSet custT="1"/>
      <dgm:spPr/>
      <dgm:t>
        <a:bodyPr/>
        <a:lstStyle/>
        <a:p>
          <a:pPr latinLnBrk="1"/>
          <a:r>
            <a:rPr lang="en" sz="1100" b="0" dirty="0"/>
            <a:t>lawman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4054B15A-7CC4-E749-A613-2B4CEC1FD785}" type="parTrans" cxnId="{0966BDA2-08A6-9341-9E2D-51D15E77C7A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167E282-ECAB-084F-99D4-FEF2695B72A3}" type="sibTrans" cxnId="{0966BDA2-08A6-9341-9E2D-51D15E77C7A0}">
      <dgm:prSet/>
      <dgm:spPr/>
      <dgm:t>
        <a:bodyPr/>
        <a:lstStyle/>
        <a:p>
          <a:pPr latinLnBrk="1"/>
          <a:endParaRPr lang="ko-KR" altLang="en-US" sz="2400"/>
        </a:p>
      </dgm:t>
    </dgm:pt>
    <dgm:pt modelId="{C7611404-F390-2642-B1D6-49DDED21D9B8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sheriff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2DCBA21-1FB1-9645-894D-56765E580EBD}" type="parTrans" cxnId="{1D2FF668-FD81-8349-8B4A-AFA74E6F28C3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33C7B27-AB32-6F43-9582-0119F497D4BC}" type="sibTrans" cxnId="{1D2FF668-FD81-8349-8B4A-AFA74E6F28C3}">
      <dgm:prSet/>
      <dgm:spPr/>
      <dgm:t>
        <a:bodyPr/>
        <a:lstStyle/>
        <a:p>
          <a:pPr latinLnBrk="1"/>
          <a:endParaRPr lang="ko-KR" altLang="en-US" sz="2400"/>
        </a:p>
      </dgm:t>
    </dgm:pt>
    <dgm:pt modelId="{2CA31FD4-A4D5-5E46-8B79-D882A5F3438D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fireman</a:t>
          </a:r>
          <a:br>
            <a:rPr lang="en" sz="1100" b="0" dirty="0"/>
          </a:br>
          <a:r>
            <a:rPr lang="en" sz="1100" b="0" dirty="0"/>
            <a:t>.n.04</a:t>
          </a:r>
          <a:endParaRPr lang="ko-KR" altLang="en-US" sz="1100" dirty="0"/>
        </a:p>
      </dgm:t>
    </dgm:pt>
    <dgm:pt modelId="{9D5E866A-76A1-934F-9344-D4924D4B7492}" type="parTrans" cxnId="{1228E6D2-9377-9E4A-B2C6-2D44C8CC8B0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78222B9F-7DB3-1C4F-B122-F79A8D595CD7}" type="sibTrans" cxnId="{1228E6D2-9377-9E4A-B2C6-2D44C8CC8B04}">
      <dgm:prSet/>
      <dgm:spPr/>
      <dgm:t>
        <a:bodyPr/>
        <a:lstStyle/>
        <a:p>
          <a:pPr latinLnBrk="1"/>
          <a:endParaRPr lang="ko-KR" altLang="en-US" sz="2400"/>
        </a:p>
      </dgm:t>
    </dgm:pt>
    <dgm:pt modelId="{6A92C2C5-981C-8D41-8850-2545B57D3473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policeman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916A8AC-C04A-B941-BAC2-E3A0F9330D59}" type="parTrans" cxnId="{932DE919-4198-634B-A49E-59437FE639F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D6A3DEE9-7593-DC41-8D29-567267A3F434}" type="sibTrans" cxnId="{932DE919-4198-634B-A49E-59437FE639F1}">
      <dgm:prSet/>
      <dgm:spPr/>
      <dgm:t>
        <a:bodyPr/>
        <a:lstStyle/>
        <a:p>
          <a:pPr latinLnBrk="1"/>
          <a:endParaRPr lang="ko-KR" altLang="en-US" sz="2400"/>
        </a:p>
      </dgm:t>
    </dgm:pt>
    <dgm:pt modelId="{93AC42D6-F5E6-6E48-BFCC-979923FBEFD5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student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C9BE85CF-2EDB-5149-AA13-D8983F8BB292}" type="parTrans" cxnId="{4EF68DC5-4942-484D-9512-34E18C8305DB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A1D20EF-01CD-CC4D-90A0-07B6F9C2EC33}" type="sibTrans" cxnId="{4EF68DC5-4942-484D-9512-34E18C8305DB}">
      <dgm:prSet/>
      <dgm:spPr/>
      <dgm:t>
        <a:bodyPr/>
        <a:lstStyle/>
        <a:p>
          <a:pPr latinLnBrk="1"/>
          <a:endParaRPr lang="ko-KR" altLang="en-US" sz="2400"/>
        </a:p>
      </dgm:t>
    </dgm:pt>
    <dgm:pt modelId="{7F057C9D-FEF7-A14C-9687-FD13216403A6}" type="pres">
      <dgm:prSet presAssocID="{8FB5E09E-99BC-3F4F-9977-0579AD2594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72545C-069E-1C49-82B7-8FCB76BB3C65}" type="pres">
      <dgm:prSet presAssocID="{88431745-772D-0E42-A6EE-EA3E04ED3A03}" presName="root1" presStyleCnt="0"/>
      <dgm:spPr/>
    </dgm:pt>
    <dgm:pt modelId="{B36B35DC-069B-DB4C-9B9F-E3EF57EB15ED}" type="pres">
      <dgm:prSet presAssocID="{88431745-772D-0E42-A6EE-EA3E04ED3A03}" presName="LevelOneTextNode" presStyleLbl="node0" presStyleIdx="0" presStyleCnt="1">
        <dgm:presLayoutVars>
          <dgm:chPref val="3"/>
        </dgm:presLayoutVars>
      </dgm:prSet>
      <dgm:spPr/>
    </dgm:pt>
    <dgm:pt modelId="{A4E198CD-6C15-9944-88EF-931B5F800384}" type="pres">
      <dgm:prSet presAssocID="{88431745-772D-0E42-A6EE-EA3E04ED3A03}" presName="level2hierChild" presStyleCnt="0"/>
      <dgm:spPr/>
    </dgm:pt>
    <dgm:pt modelId="{F8B17A97-F4A6-124D-B5F9-01218329EB07}" type="pres">
      <dgm:prSet presAssocID="{E5B35118-0094-2440-A099-8B1007BBC037}" presName="conn2-1" presStyleLbl="parChTrans1D2" presStyleIdx="0" presStyleCnt="1"/>
      <dgm:spPr/>
    </dgm:pt>
    <dgm:pt modelId="{F18BFEC8-50B1-EA4C-9839-EBA0FCEB578B}" type="pres">
      <dgm:prSet presAssocID="{E5B35118-0094-2440-A099-8B1007BBC037}" presName="connTx" presStyleLbl="parChTrans1D2" presStyleIdx="0" presStyleCnt="1"/>
      <dgm:spPr/>
    </dgm:pt>
    <dgm:pt modelId="{F61716EF-8A9C-0B49-9849-CCBEBFF78A73}" type="pres">
      <dgm:prSet presAssocID="{89BC4247-D482-3644-B75F-EBC32C2F637F}" presName="root2" presStyleCnt="0"/>
      <dgm:spPr/>
    </dgm:pt>
    <dgm:pt modelId="{D6D696BE-1861-F746-BA3B-ADDD4791B059}" type="pres">
      <dgm:prSet presAssocID="{89BC4247-D482-3644-B75F-EBC32C2F637F}" presName="LevelTwoTextNode" presStyleLbl="node2" presStyleIdx="0" presStyleCnt="1">
        <dgm:presLayoutVars>
          <dgm:chPref val="3"/>
        </dgm:presLayoutVars>
      </dgm:prSet>
      <dgm:spPr/>
    </dgm:pt>
    <dgm:pt modelId="{61DCD133-BD30-8141-B65E-4940069FD752}" type="pres">
      <dgm:prSet presAssocID="{89BC4247-D482-3644-B75F-EBC32C2F637F}" presName="level3hierChild" presStyleCnt="0"/>
      <dgm:spPr/>
    </dgm:pt>
    <dgm:pt modelId="{7C58376C-65BB-A744-AA6C-19476D5DBAAE}" type="pres">
      <dgm:prSet presAssocID="{F45EA683-622F-BC42-8359-E3D7BDCF9221}" presName="conn2-1" presStyleLbl="parChTrans1D3" presStyleIdx="0" presStyleCnt="1"/>
      <dgm:spPr/>
    </dgm:pt>
    <dgm:pt modelId="{2451880A-CFF3-2D46-9E8A-03C4BE143947}" type="pres">
      <dgm:prSet presAssocID="{F45EA683-622F-BC42-8359-E3D7BDCF9221}" presName="connTx" presStyleLbl="parChTrans1D3" presStyleIdx="0" presStyleCnt="1"/>
      <dgm:spPr/>
    </dgm:pt>
    <dgm:pt modelId="{631C5855-F218-A442-BC9A-0970E488D609}" type="pres">
      <dgm:prSet presAssocID="{9CF21B45-26AB-3047-964C-93CE04174CD2}" presName="root2" presStyleCnt="0"/>
      <dgm:spPr/>
    </dgm:pt>
    <dgm:pt modelId="{E0682BCD-3510-244C-8302-2F05F2EE23F3}" type="pres">
      <dgm:prSet presAssocID="{9CF21B45-26AB-3047-964C-93CE04174CD2}" presName="LevelTwoTextNode" presStyleLbl="node3" presStyleIdx="0" presStyleCnt="1">
        <dgm:presLayoutVars>
          <dgm:chPref val="3"/>
        </dgm:presLayoutVars>
      </dgm:prSet>
      <dgm:spPr/>
    </dgm:pt>
    <dgm:pt modelId="{46DA6D32-E1D7-414B-84AC-490F8AFBCE3D}" type="pres">
      <dgm:prSet presAssocID="{9CF21B45-26AB-3047-964C-93CE04174CD2}" presName="level3hierChild" presStyleCnt="0"/>
      <dgm:spPr/>
    </dgm:pt>
    <dgm:pt modelId="{094FAFA0-61BD-4B4A-BCEB-42A1601B3F35}" type="pres">
      <dgm:prSet presAssocID="{88D10212-06D1-1243-A50F-3F52F5ABD02A}" presName="conn2-1" presStyleLbl="parChTrans1D4" presStyleIdx="0" presStyleCnt="13"/>
      <dgm:spPr/>
    </dgm:pt>
    <dgm:pt modelId="{25366334-FDE1-484C-8368-58BD522120E8}" type="pres">
      <dgm:prSet presAssocID="{88D10212-06D1-1243-A50F-3F52F5ABD02A}" presName="connTx" presStyleLbl="parChTrans1D4" presStyleIdx="0" presStyleCnt="13"/>
      <dgm:spPr/>
    </dgm:pt>
    <dgm:pt modelId="{811442EA-F20D-6B42-B782-645976F6BBF3}" type="pres">
      <dgm:prSet presAssocID="{CE6B45A8-A790-184F-858D-31E58A49324A}" presName="root2" presStyleCnt="0"/>
      <dgm:spPr/>
    </dgm:pt>
    <dgm:pt modelId="{6DD67DA9-5B58-C240-8E13-0A3C05801723}" type="pres">
      <dgm:prSet presAssocID="{CE6B45A8-A790-184F-858D-31E58A49324A}" presName="LevelTwoTextNode" presStyleLbl="node4" presStyleIdx="0" presStyleCnt="13">
        <dgm:presLayoutVars>
          <dgm:chPref val="3"/>
        </dgm:presLayoutVars>
      </dgm:prSet>
      <dgm:spPr/>
    </dgm:pt>
    <dgm:pt modelId="{E8E45460-D2A7-1B42-8BE7-7493870AE474}" type="pres">
      <dgm:prSet presAssocID="{CE6B45A8-A790-184F-858D-31E58A49324A}" presName="level3hierChild" presStyleCnt="0"/>
      <dgm:spPr/>
    </dgm:pt>
    <dgm:pt modelId="{5853D05A-5AE4-4841-AF0A-5A7CCED739D5}" type="pres">
      <dgm:prSet presAssocID="{8F06D1AC-E830-4548-8C99-959C272D9249}" presName="conn2-1" presStyleLbl="parChTrans1D4" presStyleIdx="1" presStyleCnt="13"/>
      <dgm:spPr/>
    </dgm:pt>
    <dgm:pt modelId="{32579437-89AE-0945-A187-B1EA86334056}" type="pres">
      <dgm:prSet presAssocID="{8F06D1AC-E830-4548-8C99-959C272D9249}" presName="connTx" presStyleLbl="parChTrans1D4" presStyleIdx="1" presStyleCnt="13"/>
      <dgm:spPr/>
    </dgm:pt>
    <dgm:pt modelId="{451434C2-B184-314C-9FD9-58750D789CD6}" type="pres">
      <dgm:prSet presAssocID="{881AEE15-792B-ED49-8CA6-2ECE2C5E8F86}" presName="root2" presStyleCnt="0"/>
      <dgm:spPr/>
    </dgm:pt>
    <dgm:pt modelId="{531402B0-E885-1C40-A9D6-8E5B46084A61}" type="pres">
      <dgm:prSet presAssocID="{881AEE15-792B-ED49-8CA6-2ECE2C5E8F86}" presName="LevelTwoTextNode" presStyleLbl="node4" presStyleIdx="1" presStyleCnt="13">
        <dgm:presLayoutVars>
          <dgm:chPref val="3"/>
        </dgm:presLayoutVars>
      </dgm:prSet>
      <dgm:spPr/>
    </dgm:pt>
    <dgm:pt modelId="{FE62BF18-22A8-A444-BC62-4869CD7C7DD1}" type="pres">
      <dgm:prSet presAssocID="{881AEE15-792B-ED49-8CA6-2ECE2C5E8F86}" presName="level3hierChild" presStyleCnt="0"/>
      <dgm:spPr/>
    </dgm:pt>
    <dgm:pt modelId="{EE76BAE6-658A-654D-B550-21153D154829}" type="pres">
      <dgm:prSet presAssocID="{EB2F291C-E905-1C45-B30B-2B75FA8FF20F}" presName="conn2-1" presStyleLbl="parChTrans1D4" presStyleIdx="2" presStyleCnt="13"/>
      <dgm:spPr/>
    </dgm:pt>
    <dgm:pt modelId="{65427759-0AC5-914F-8C69-EDE2D235A82C}" type="pres">
      <dgm:prSet presAssocID="{EB2F291C-E905-1C45-B30B-2B75FA8FF20F}" presName="connTx" presStyleLbl="parChTrans1D4" presStyleIdx="2" presStyleCnt="13"/>
      <dgm:spPr/>
    </dgm:pt>
    <dgm:pt modelId="{958CF36E-993D-5742-82A2-447B52C338FA}" type="pres">
      <dgm:prSet presAssocID="{4600474F-F37B-2744-B4E7-6CC5CEA1B2ED}" presName="root2" presStyleCnt="0"/>
      <dgm:spPr/>
    </dgm:pt>
    <dgm:pt modelId="{18C8389D-12C7-4F4D-9C0C-8C6AE777FEB6}" type="pres">
      <dgm:prSet presAssocID="{4600474F-F37B-2744-B4E7-6CC5CEA1B2ED}" presName="LevelTwoTextNode" presStyleLbl="node4" presStyleIdx="2" presStyleCnt="13">
        <dgm:presLayoutVars>
          <dgm:chPref val="3"/>
        </dgm:presLayoutVars>
      </dgm:prSet>
      <dgm:spPr/>
    </dgm:pt>
    <dgm:pt modelId="{9462C745-7C03-C240-9422-4FB7E6008013}" type="pres">
      <dgm:prSet presAssocID="{4600474F-F37B-2744-B4E7-6CC5CEA1B2ED}" presName="level3hierChild" presStyleCnt="0"/>
      <dgm:spPr/>
    </dgm:pt>
    <dgm:pt modelId="{05FF2401-0F3C-C741-BD46-828438CFF618}" type="pres">
      <dgm:prSet presAssocID="{0A33D825-4809-6447-B585-7FC1DE7DCEF4}" presName="conn2-1" presStyleLbl="parChTrans1D4" presStyleIdx="3" presStyleCnt="13"/>
      <dgm:spPr/>
    </dgm:pt>
    <dgm:pt modelId="{CF5A9657-2C40-734A-83F3-3DF915A7A3C1}" type="pres">
      <dgm:prSet presAssocID="{0A33D825-4809-6447-B585-7FC1DE7DCEF4}" presName="connTx" presStyleLbl="parChTrans1D4" presStyleIdx="3" presStyleCnt="13"/>
      <dgm:spPr/>
    </dgm:pt>
    <dgm:pt modelId="{029C3E7D-83EC-764D-B4CC-81FA7CC76509}" type="pres">
      <dgm:prSet presAssocID="{F5600E73-062C-1649-9EA4-08B72AC57E94}" presName="root2" presStyleCnt="0"/>
      <dgm:spPr/>
    </dgm:pt>
    <dgm:pt modelId="{302CAE1C-8908-A14D-BF46-AB0660760647}" type="pres">
      <dgm:prSet presAssocID="{F5600E73-062C-1649-9EA4-08B72AC57E94}" presName="LevelTwoTextNode" presStyleLbl="node4" presStyleIdx="3" presStyleCnt="13">
        <dgm:presLayoutVars>
          <dgm:chPref val="3"/>
        </dgm:presLayoutVars>
      </dgm:prSet>
      <dgm:spPr/>
    </dgm:pt>
    <dgm:pt modelId="{0CC1BBE8-57AC-3444-85AC-354793214F75}" type="pres">
      <dgm:prSet presAssocID="{F5600E73-062C-1649-9EA4-08B72AC57E94}" presName="level3hierChild" presStyleCnt="0"/>
      <dgm:spPr/>
    </dgm:pt>
    <dgm:pt modelId="{C589E9F2-3E82-7249-9019-9826572E00FC}" type="pres">
      <dgm:prSet presAssocID="{B48E3304-BC25-444D-A716-C58E1E9EBCB5}" presName="conn2-1" presStyleLbl="parChTrans1D4" presStyleIdx="4" presStyleCnt="13"/>
      <dgm:spPr/>
    </dgm:pt>
    <dgm:pt modelId="{A1D97A94-B4E7-3745-AFC5-A22F6DBB4E13}" type="pres">
      <dgm:prSet presAssocID="{B48E3304-BC25-444D-A716-C58E1E9EBCB5}" presName="connTx" presStyleLbl="parChTrans1D4" presStyleIdx="4" presStyleCnt="13"/>
      <dgm:spPr/>
    </dgm:pt>
    <dgm:pt modelId="{E562F66C-759B-9841-BF71-5E963D9B8FB3}" type="pres">
      <dgm:prSet presAssocID="{04F468C7-86BB-F44E-A3B6-1EF00ADCF559}" presName="root2" presStyleCnt="0"/>
      <dgm:spPr/>
    </dgm:pt>
    <dgm:pt modelId="{1E9A5F67-9B96-4E42-9D56-6765298CC551}" type="pres">
      <dgm:prSet presAssocID="{04F468C7-86BB-F44E-A3B6-1EF00ADCF559}" presName="LevelTwoTextNode" presStyleLbl="node4" presStyleIdx="4" presStyleCnt="13">
        <dgm:presLayoutVars>
          <dgm:chPref val="3"/>
        </dgm:presLayoutVars>
      </dgm:prSet>
      <dgm:spPr/>
    </dgm:pt>
    <dgm:pt modelId="{CAAB3787-F516-6A41-82FD-B2E979464DD1}" type="pres">
      <dgm:prSet presAssocID="{04F468C7-86BB-F44E-A3B6-1EF00ADCF559}" presName="level3hierChild" presStyleCnt="0"/>
      <dgm:spPr/>
    </dgm:pt>
    <dgm:pt modelId="{EE270EE1-17E7-624B-9324-6CEB8EA82561}" type="pres">
      <dgm:prSet presAssocID="{D095480B-BAE9-4E4B-BC7E-A5828F673897}" presName="conn2-1" presStyleLbl="parChTrans1D4" presStyleIdx="5" presStyleCnt="13"/>
      <dgm:spPr/>
    </dgm:pt>
    <dgm:pt modelId="{ABA8E1EA-5AF6-A14C-A0A5-352E37751313}" type="pres">
      <dgm:prSet presAssocID="{D095480B-BAE9-4E4B-BC7E-A5828F673897}" presName="connTx" presStyleLbl="parChTrans1D4" presStyleIdx="5" presStyleCnt="13"/>
      <dgm:spPr/>
    </dgm:pt>
    <dgm:pt modelId="{CB76740C-0E06-644A-ADA4-5FE9A467875F}" type="pres">
      <dgm:prSet presAssocID="{22A39E4E-F7BA-F140-AAD2-2E38F7BAE96C}" presName="root2" presStyleCnt="0"/>
      <dgm:spPr/>
    </dgm:pt>
    <dgm:pt modelId="{1774E248-1734-7F4F-873E-D964E7251BC4}" type="pres">
      <dgm:prSet presAssocID="{22A39E4E-F7BA-F140-AAD2-2E38F7BAE96C}" presName="LevelTwoTextNode" presStyleLbl="node4" presStyleIdx="5" presStyleCnt="13">
        <dgm:presLayoutVars>
          <dgm:chPref val="3"/>
        </dgm:presLayoutVars>
      </dgm:prSet>
      <dgm:spPr/>
    </dgm:pt>
    <dgm:pt modelId="{746297E9-D609-9846-9B79-EB0C0AE050AA}" type="pres">
      <dgm:prSet presAssocID="{22A39E4E-F7BA-F140-AAD2-2E38F7BAE96C}" presName="level3hierChild" presStyleCnt="0"/>
      <dgm:spPr/>
    </dgm:pt>
    <dgm:pt modelId="{6572CDFF-6E91-C24E-ABF9-8D4250A3834D}" type="pres">
      <dgm:prSet presAssocID="{C9BE85CF-2EDB-5149-AA13-D8983F8BB292}" presName="conn2-1" presStyleLbl="parChTrans1D4" presStyleIdx="6" presStyleCnt="13"/>
      <dgm:spPr/>
    </dgm:pt>
    <dgm:pt modelId="{6D9C0BDE-87E9-B84B-B9E9-253895F1C990}" type="pres">
      <dgm:prSet presAssocID="{C9BE85CF-2EDB-5149-AA13-D8983F8BB292}" presName="connTx" presStyleLbl="parChTrans1D4" presStyleIdx="6" presStyleCnt="13"/>
      <dgm:spPr/>
    </dgm:pt>
    <dgm:pt modelId="{6D270FCD-9DC0-7644-B604-69818F48299F}" type="pres">
      <dgm:prSet presAssocID="{93AC42D6-F5E6-6E48-BFCC-979923FBEFD5}" presName="root2" presStyleCnt="0"/>
      <dgm:spPr/>
    </dgm:pt>
    <dgm:pt modelId="{1C09001A-2849-4A4D-94C5-F2C6BED59D41}" type="pres">
      <dgm:prSet presAssocID="{93AC42D6-F5E6-6E48-BFCC-979923FBEFD5}" presName="LevelTwoTextNode" presStyleLbl="node4" presStyleIdx="6" presStyleCnt="13">
        <dgm:presLayoutVars>
          <dgm:chPref val="3"/>
        </dgm:presLayoutVars>
      </dgm:prSet>
      <dgm:spPr/>
    </dgm:pt>
    <dgm:pt modelId="{A8CE88F5-5EE6-0242-B388-953F540413DD}" type="pres">
      <dgm:prSet presAssocID="{93AC42D6-F5E6-6E48-BFCC-979923FBEFD5}" presName="level3hierChild" presStyleCnt="0"/>
      <dgm:spPr/>
    </dgm:pt>
    <dgm:pt modelId="{D744E0A0-9CD4-0349-81A1-06E9ABD5088F}" type="pres">
      <dgm:prSet presAssocID="{BD7CD297-5351-AD4F-9EBB-2B8EE723A1E1}" presName="conn2-1" presStyleLbl="parChTrans1D4" presStyleIdx="7" presStyleCnt="13"/>
      <dgm:spPr/>
    </dgm:pt>
    <dgm:pt modelId="{0462133B-C81B-254D-AA8A-87735C914EDC}" type="pres">
      <dgm:prSet presAssocID="{BD7CD297-5351-AD4F-9EBB-2B8EE723A1E1}" presName="connTx" presStyleLbl="parChTrans1D4" presStyleIdx="7" presStyleCnt="13"/>
      <dgm:spPr/>
    </dgm:pt>
    <dgm:pt modelId="{009405B3-13D6-D147-B889-63D5325A4FD0}" type="pres">
      <dgm:prSet presAssocID="{653DEA96-CDD9-9A45-86EF-51A184921B02}" presName="root2" presStyleCnt="0"/>
      <dgm:spPr/>
    </dgm:pt>
    <dgm:pt modelId="{42611F7B-68AA-E140-B10B-ABAE254E8A47}" type="pres">
      <dgm:prSet presAssocID="{653DEA96-CDD9-9A45-86EF-51A184921B02}" presName="LevelTwoTextNode" presStyleLbl="node4" presStyleIdx="7" presStyleCnt="13">
        <dgm:presLayoutVars>
          <dgm:chPref val="3"/>
        </dgm:presLayoutVars>
      </dgm:prSet>
      <dgm:spPr/>
    </dgm:pt>
    <dgm:pt modelId="{B74577C8-F02A-3E44-A68D-10253745CF80}" type="pres">
      <dgm:prSet presAssocID="{653DEA96-CDD9-9A45-86EF-51A184921B02}" presName="level3hierChild" presStyleCnt="0"/>
      <dgm:spPr/>
    </dgm:pt>
    <dgm:pt modelId="{755779D5-4764-0845-B605-4F1DE3258990}" type="pres">
      <dgm:prSet presAssocID="{02D57140-4A85-8843-A6FD-E2D58E08EF56}" presName="conn2-1" presStyleLbl="parChTrans1D4" presStyleIdx="8" presStyleCnt="13"/>
      <dgm:spPr/>
    </dgm:pt>
    <dgm:pt modelId="{26A3C420-4673-3B4E-A367-41F712D865A5}" type="pres">
      <dgm:prSet presAssocID="{02D57140-4A85-8843-A6FD-E2D58E08EF56}" presName="connTx" presStyleLbl="parChTrans1D4" presStyleIdx="8" presStyleCnt="13"/>
      <dgm:spPr/>
    </dgm:pt>
    <dgm:pt modelId="{E1E16D2F-34F1-4C4A-8B4E-E47C778C1000}" type="pres">
      <dgm:prSet presAssocID="{6AA883D2-A49E-1D46-8C6A-56382A53CE9E}" presName="root2" presStyleCnt="0"/>
      <dgm:spPr/>
    </dgm:pt>
    <dgm:pt modelId="{95110818-02E3-8546-BC84-DAE307510669}" type="pres">
      <dgm:prSet presAssocID="{6AA883D2-A49E-1D46-8C6A-56382A53CE9E}" presName="LevelTwoTextNode" presStyleLbl="node4" presStyleIdx="8" presStyleCnt="13">
        <dgm:presLayoutVars>
          <dgm:chPref val="3"/>
        </dgm:presLayoutVars>
      </dgm:prSet>
      <dgm:spPr/>
    </dgm:pt>
    <dgm:pt modelId="{C117C7ED-F89D-CE47-BD0C-EB4A629179D0}" type="pres">
      <dgm:prSet presAssocID="{6AA883D2-A49E-1D46-8C6A-56382A53CE9E}" presName="level3hierChild" presStyleCnt="0"/>
      <dgm:spPr/>
    </dgm:pt>
    <dgm:pt modelId="{274FC7D1-F3C2-864E-AE31-13F2437C85D9}" type="pres">
      <dgm:prSet presAssocID="{4054B15A-7CC4-E749-A613-2B4CEC1FD785}" presName="conn2-1" presStyleLbl="parChTrans1D4" presStyleIdx="9" presStyleCnt="13"/>
      <dgm:spPr/>
    </dgm:pt>
    <dgm:pt modelId="{48C5D672-2678-4446-AE97-C13FD23FD635}" type="pres">
      <dgm:prSet presAssocID="{4054B15A-7CC4-E749-A613-2B4CEC1FD785}" presName="connTx" presStyleLbl="parChTrans1D4" presStyleIdx="9" presStyleCnt="13"/>
      <dgm:spPr/>
    </dgm:pt>
    <dgm:pt modelId="{4D16371C-7957-6340-9F76-C36206FEC6C2}" type="pres">
      <dgm:prSet presAssocID="{6DD3C50D-FB35-2742-B935-97715ED8A726}" presName="root2" presStyleCnt="0"/>
      <dgm:spPr/>
    </dgm:pt>
    <dgm:pt modelId="{56125AB9-26C6-8844-8C4D-43367FDA2637}" type="pres">
      <dgm:prSet presAssocID="{6DD3C50D-FB35-2742-B935-97715ED8A726}" presName="LevelTwoTextNode" presStyleLbl="node4" presStyleIdx="9" presStyleCnt="13">
        <dgm:presLayoutVars>
          <dgm:chPref val="3"/>
        </dgm:presLayoutVars>
      </dgm:prSet>
      <dgm:spPr/>
    </dgm:pt>
    <dgm:pt modelId="{69683416-CF83-DC4B-A256-BA1FC62C76E0}" type="pres">
      <dgm:prSet presAssocID="{6DD3C50D-FB35-2742-B935-97715ED8A726}" presName="level3hierChild" presStyleCnt="0"/>
      <dgm:spPr/>
    </dgm:pt>
    <dgm:pt modelId="{851E645A-6945-9145-BECA-8DA103A07572}" type="pres">
      <dgm:prSet presAssocID="{F2DCBA21-1FB1-9645-894D-56765E580EBD}" presName="conn2-1" presStyleLbl="parChTrans1D4" presStyleIdx="10" presStyleCnt="13"/>
      <dgm:spPr/>
    </dgm:pt>
    <dgm:pt modelId="{1EF89A4B-50D3-1748-B8B6-E619CBB3693B}" type="pres">
      <dgm:prSet presAssocID="{F2DCBA21-1FB1-9645-894D-56765E580EBD}" presName="connTx" presStyleLbl="parChTrans1D4" presStyleIdx="10" presStyleCnt="13"/>
      <dgm:spPr/>
    </dgm:pt>
    <dgm:pt modelId="{EE9CC6DC-617C-4E4F-B9D7-4A02F64CA65F}" type="pres">
      <dgm:prSet presAssocID="{C7611404-F390-2642-B1D6-49DDED21D9B8}" presName="root2" presStyleCnt="0"/>
      <dgm:spPr/>
    </dgm:pt>
    <dgm:pt modelId="{D8A2BAD5-9A10-4447-BAF5-0B520938B254}" type="pres">
      <dgm:prSet presAssocID="{C7611404-F390-2642-B1D6-49DDED21D9B8}" presName="LevelTwoTextNode" presStyleLbl="node4" presStyleIdx="10" presStyleCnt="13">
        <dgm:presLayoutVars>
          <dgm:chPref val="3"/>
        </dgm:presLayoutVars>
      </dgm:prSet>
      <dgm:spPr/>
    </dgm:pt>
    <dgm:pt modelId="{B8B30BDB-43C9-7E4B-A8F9-CEA29F4D5B66}" type="pres">
      <dgm:prSet presAssocID="{C7611404-F390-2642-B1D6-49DDED21D9B8}" presName="level3hierChild" presStyleCnt="0"/>
      <dgm:spPr/>
    </dgm:pt>
    <dgm:pt modelId="{70DEC1EC-CF22-C343-BB6C-5DF4A24A897C}" type="pres">
      <dgm:prSet presAssocID="{B916A8AC-C04A-B941-BAC2-E3A0F9330D59}" presName="conn2-1" presStyleLbl="parChTrans1D4" presStyleIdx="11" presStyleCnt="13"/>
      <dgm:spPr/>
    </dgm:pt>
    <dgm:pt modelId="{3FF0FD78-060F-B14B-8E27-AF25AED731B5}" type="pres">
      <dgm:prSet presAssocID="{B916A8AC-C04A-B941-BAC2-E3A0F9330D59}" presName="connTx" presStyleLbl="parChTrans1D4" presStyleIdx="11" presStyleCnt="13"/>
      <dgm:spPr/>
    </dgm:pt>
    <dgm:pt modelId="{B32D1282-2F56-7D4A-A97D-5302E7E34F47}" type="pres">
      <dgm:prSet presAssocID="{6A92C2C5-981C-8D41-8850-2545B57D3473}" presName="root2" presStyleCnt="0"/>
      <dgm:spPr/>
    </dgm:pt>
    <dgm:pt modelId="{1CFE4EAD-98EB-0F46-8B4D-DAD9012C574F}" type="pres">
      <dgm:prSet presAssocID="{6A92C2C5-981C-8D41-8850-2545B57D3473}" presName="LevelTwoTextNode" presStyleLbl="node4" presStyleIdx="11" presStyleCnt="13">
        <dgm:presLayoutVars>
          <dgm:chPref val="3"/>
        </dgm:presLayoutVars>
      </dgm:prSet>
      <dgm:spPr/>
    </dgm:pt>
    <dgm:pt modelId="{8AA94100-B56A-4C46-A8B9-F9D770A75DAB}" type="pres">
      <dgm:prSet presAssocID="{6A92C2C5-981C-8D41-8850-2545B57D3473}" presName="level3hierChild" presStyleCnt="0"/>
      <dgm:spPr/>
    </dgm:pt>
    <dgm:pt modelId="{7A020D54-A27C-8B48-897E-31DB675A0015}" type="pres">
      <dgm:prSet presAssocID="{9D5E866A-76A1-934F-9344-D4924D4B7492}" presName="conn2-1" presStyleLbl="parChTrans1D4" presStyleIdx="12" presStyleCnt="13"/>
      <dgm:spPr/>
    </dgm:pt>
    <dgm:pt modelId="{A4CD8824-1E4A-864B-86C9-57C2C64EEC6C}" type="pres">
      <dgm:prSet presAssocID="{9D5E866A-76A1-934F-9344-D4924D4B7492}" presName="connTx" presStyleLbl="parChTrans1D4" presStyleIdx="12" presStyleCnt="13"/>
      <dgm:spPr/>
    </dgm:pt>
    <dgm:pt modelId="{11720A68-9FBD-E440-A1AA-18736DE9BFBF}" type="pres">
      <dgm:prSet presAssocID="{2CA31FD4-A4D5-5E46-8B79-D882A5F3438D}" presName="root2" presStyleCnt="0"/>
      <dgm:spPr/>
    </dgm:pt>
    <dgm:pt modelId="{79BA0320-1543-A349-A3C5-7B50CD3385C0}" type="pres">
      <dgm:prSet presAssocID="{2CA31FD4-A4D5-5E46-8B79-D882A5F3438D}" presName="LevelTwoTextNode" presStyleLbl="node4" presStyleIdx="12" presStyleCnt="13">
        <dgm:presLayoutVars>
          <dgm:chPref val="3"/>
        </dgm:presLayoutVars>
      </dgm:prSet>
      <dgm:spPr/>
    </dgm:pt>
    <dgm:pt modelId="{F44C4E0C-7EB3-F44F-B720-993E0AA305E7}" type="pres">
      <dgm:prSet presAssocID="{2CA31FD4-A4D5-5E46-8B79-D882A5F3438D}" presName="level3hierChild" presStyleCnt="0"/>
      <dgm:spPr/>
    </dgm:pt>
  </dgm:ptLst>
  <dgm:cxnLst>
    <dgm:cxn modelId="{3DF14B05-6590-8840-9B8B-B40FDC37B121}" type="presOf" srcId="{F2DCBA21-1FB1-9645-894D-56765E580EBD}" destId="{851E645A-6945-9145-BECA-8DA103A07572}" srcOrd="0" destOrd="0" presId="urn:microsoft.com/office/officeart/2005/8/layout/hierarchy2"/>
    <dgm:cxn modelId="{D754710F-7976-9C4B-A59B-BFADB5736FD4}" type="presOf" srcId="{88D10212-06D1-1243-A50F-3F52F5ABD02A}" destId="{25366334-FDE1-484C-8368-58BD522120E8}" srcOrd="1" destOrd="0" presId="urn:microsoft.com/office/officeart/2005/8/layout/hierarchy2"/>
    <dgm:cxn modelId="{11DBA00F-CC19-2249-9D4A-C4E32ABEE2E2}" type="presOf" srcId="{6AA883D2-A49E-1D46-8C6A-56382A53CE9E}" destId="{95110818-02E3-8546-BC84-DAE307510669}" srcOrd="0" destOrd="0" presId="urn:microsoft.com/office/officeart/2005/8/layout/hierarchy2"/>
    <dgm:cxn modelId="{A85FA114-33DA-4942-AED9-00294B06EEC4}" type="presOf" srcId="{8FB5E09E-99BC-3F4F-9977-0579AD2594AA}" destId="{7F057C9D-FEF7-A14C-9687-FD13216403A6}" srcOrd="0" destOrd="0" presId="urn:microsoft.com/office/officeart/2005/8/layout/hierarchy2"/>
    <dgm:cxn modelId="{16045617-F635-B046-978C-D6E8A85146E0}" type="presOf" srcId="{4054B15A-7CC4-E749-A613-2B4CEC1FD785}" destId="{48C5D672-2678-4446-AE97-C13FD23FD635}" srcOrd="1" destOrd="0" presId="urn:microsoft.com/office/officeart/2005/8/layout/hierarchy2"/>
    <dgm:cxn modelId="{932DE919-4198-634B-A49E-59437FE639F1}" srcId="{6DD3C50D-FB35-2742-B935-97715ED8A726}" destId="{6A92C2C5-981C-8D41-8850-2545B57D3473}" srcOrd="1" destOrd="0" parTransId="{B916A8AC-C04A-B941-BAC2-E3A0F9330D59}" sibTransId="{D6A3DEE9-7593-DC41-8D29-567267A3F434}"/>
    <dgm:cxn modelId="{3CC88B1B-9709-5543-8A9B-EA8F453362D1}" type="presOf" srcId="{F2DCBA21-1FB1-9645-894D-56765E580EBD}" destId="{1EF89A4B-50D3-1748-B8B6-E619CBB3693B}" srcOrd="1" destOrd="0" presId="urn:microsoft.com/office/officeart/2005/8/layout/hierarchy2"/>
    <dgm:cxn modelId="{3243F71D-8113-9F4C-BF63-CD0F168F473E}" srcId="{881AEE15-792B-ED49-8CA6-2ECE2C5E8F86}" destId="{4600474F-F37B-2744-B4E7-6CC5CEA1B2ED}" srcOrd="0" destOrd="0" parTransId="{EB2F291C-E905-1C45-B30B-2B75FA8FF20F}" sibTransId="{9C24D704-A932-BA42-AA59-F6465506CDB4}"/>
    <dgm:cxn modelId="{3DEE3222-10A9-3547-B590-197C5EBABC04}" type="presOf" srcId="{0A33D825-4809-6447-B585-7FC1DE7DCEF4}" destId="{CF5A9657-2C40-734A-83F3-3DF915A7A3C1}" srcOrd="1" destOrd="0" presId="urn:microsoft.com/office/officeart/2005/8/layout/hierarchy2"/>
    <dgm:cxn modelId="{30494122-8DE2-8C4E-9BB1-46E7FED429B9}" type="presOf" srcId="{C9BE85CF-2EDB-5149-AA13-D8983F8BB292}" destId="{6572CDFF-6E91-C24E-ABF9-8D4250A3834D}" srcOrd="0" destOrd="0" presId="urn:microsoft.com/office/officeart/2005/8/layout/hierarchy2"/>
    <dgm:cxn modelId="{F3AAF625-1657-6840-ACB0-83653FD8C5DA}" type="presOf" srcId="{88431745-772D-0E42-A6EE-EA3E04ED3A03}" destId="{B36B35DC-069B-DB4C-9B9F-E3EF57EB15ED}" srcOrd="0" destOrd="0" presId="urn:microsoft.com/office/officeart/2005/8/layout/hierarchy2"/>
    <dgm:cxn modelId="{C671FB25-D83E-B943-945A-010B6FE62235}" type="presOf" srcId="{8F06D1AC-E830-4548-8C99-959C272D9249}" destId="{5853D05A-5AE4-4841-AF0A-5A7CCED739D5}" srcOrd="0" destOrd="0" presId="urn:microsoft.com/office/officeart/2005/8/layout/hierarchy2"/>
    <dgm:cxn modelId="{C323452E-CEDE-FE45-BFFE-CAA3D1DA9335}" type="presOf" srcId="{6DD3C50D-FB35-2742-B935-97715ED8A726}" destId="{56125AB9-26C6-8844-8C4D-43367FDA2637}" srcOrd="0" destOrd="0" presId="urn:microsoft.com/office/officeart/2005/8/layout/hierarchy2"/>
    <dgm:cxn modelId="{A48E7330-5E4D-3C41-872F-C7CE527A696A}" type="presOf" srcId="{E5B35118-0094-2440-A099-8B1007BBC037}" destId="{F18BFEC8-50B1-EA4C-9839-EBA0FCEB578B}" srcOrd="1" destOrd="0" presId="urn:microsoft.com/office/officeart/2005/8/layout/hierarchy2"/>
    <dgm:cxn modelId="{06149F33-D111-5149-9AA0-1D4FD1A4DDC8}" type="presOf" srcId="{B916A8AC-C04A-B941-BAC2-E3A0F9330D59}" destId="{70DEC1EC-CF22-C343-BB6C-5DF4A24A897C}" srcOrd="0" destOrd="0" presId="urn:microsoft.com/office/officeart/2005/8/layout/hierarchy2"/>
    <dgm:cxn modelId="{05845640-2C76-314D-9465-8FCE62084387}" srcId="{4600474F-F37B-2744-B4E7-6CC5CEA1B2ED}" destId="{F5600E73-062C-1649-9EA4-08B72AC57E94}" srcOrd="0" destOrd="0" parTransId="{0A33D825-4809-6447-B585-7FC1DE7DCEF4}" sibTransId="{FBEB1BF0-D78B-7041-AAB7-C19C4F49B277}"/>
    <dgm:cxn modelId="{239DE446-9B0D-4D4D-B501-12982D035DE6}" type="presOf" srcId="{4600474F-F37B-2744-B4E7-6CC5CEA1B2ED}" destId="{18C8389D-12C7-4F4D-9C0C-8C6AE777FEB6}" srcOrd="0" destOrd="0" presId="urn:microsoft.com/office/officeart/2005/8/layout/hierarchy2"/>
    <dgm:cxn modelId="{E6AD1D47-3895-9942-A313-F1D9273F1654}" srcId="{9CF21B45-26AB-3047-964C-93CE04174CD2}" destId="{CE6B45A8-A790-184F-858D-31E58A49324A}" srcOrd="0" destOrd="0" parTransId="{88D10212-06D1-1243-A50F-3F52F5ABD02A}" sibTransId="{01E0895D-6EFD-1E4B-99F7-5A7CAB6E2800}"/>
    <dgm:cxn modelId="{FB440251-FE7D-9245-8626-8927B9A92C45}" type="presOf" srcId="{BD7CD297-5351-AD4F-9EBB-2B8EE723A1E1}" destId="{D744E0A0-9CD4-0349-81A1-06E9ABD5088F}" srcOrd="0" destOrd="0" presId="urn:microsoft.com/office/officeart/2005/8/layout/hierarchy2"/>
    <dgm:cxn modelId="{79BB2159-EC5B-CC48-996F-74AF2259A6C7}" srcId="{89BC4247-D482-3644-B75F-EBC32C2F637F}" destId="{9CF21B45-26AB-3047-964C-93CE04174CD2}" srcOrd="0" destOrd="0" parTransId="{F45EA683-622F-BC42-8359-E3D7BDCF9221}" sibTransId="{8C117B93-775E-5545-BB70-82747FB803AD}"/>
    <dgm:cxn modelId="{61869E59-FBE0-374C-B407-A0BD347ADDA5}" type="presOf" srcId="{9D5E866A-76A1-934F-9344-D4924D4B7492}" destId="{A4CD8824-1E4A-864B-86C9-57C2C64EEC6C}" srcOrd="1" destOrd="0" presId="urn:microsoft.com/office/officeart/2005/8/layout/hierarchy2"/>
    <dgm:cxn modelId="{6F74805C-337F-A140-AB51-AB94A7F94F66}" type="presOf" srcId="{88D10212-06D1-1243-A50F-3F52F5ABD02A}" destId="{094FAFA0-61BD-4B4A-BCEB-42A1601B3F35}" srcOrd="0" destOrd="0" presId="urn:microsoft.com/office/officeart/2005/8/layout/hierarchy2"/>
    <dgm:cxn modelId="{876F6661-8321-6943-94E8-1113DB189AAF}" type="presOf" srcId="{2CA31FD4-A4D5-5E46-8B79-D882A5F3438D}" destId="{79BA0320-1543-A349-A3C5-7B50CD3385C0}" srcOrd="0" destOrd="0" presId="urn:microsoft.com/office/officeart/2005/8/layout/hierarchy2"/>
    <dgm:cxn modelId="{C513EB62-3272-B643-AE3E-BAD509804285}" srcId="{CE6B45A8-A790-184F-858D-31E58A49324A}" destId="{881AEE15-792B-ED49-8CA6-2ECE2C5E8F86}" srcOrd="0" destOrd="0" parTransId="{8F06D1AC-E830-4548-8C99-959C272D9249}" sibTransId="{AEE99CEE-A1F0-284F-B805-5CED8D897DE7}"/>
    <dgm:cxn modelId="{1D2FF668-FD81-8349-8B4A-AFA74E6F28C3}" srcId="{6DD3C50D-FB35-2742-B935-97715ED8A726}" destId="{C7611404-F390-2642-B1D6-49DDED21D9B8}" srcOrd="0" destOrd="0" parTransId="{F2DCBA21-1FB1-9645-894D-56765E580EBD}" sibTransId="{033C7B27-AB32-6F43-9582-0119F497D4BC}"/>
    <dgm:cxn modelId="{2374D36F-C683-C342-B92C-AAC3B0882A40}" srcId="{CE6B45A8-A790-184F-858D-31E58A49324A}" destId="{22A39E4E-F7BA-F140-AAD2-2E38F7BAE96C}" srcOrd="1" destOrd="0" parTransId="{D095480B-BAE9-4E4B-BC7E-A5828F673897}" sibTransId="{B8E51BED-56FA-014C-B462-01F02873CF89}"/>
    <dgm:cxn modelId="{B8FD8372-3385-494C-B094-12D8E9819205}" type="presOf" srcId="{02D57140-4A85-8843-A6FD-E2D58E08EF56}" destId="{755779D5-4764-0845-B605-4F1DE3258990}" srcOrd="0" destOrd="0" presId="urn:microsoft.com/office/officeart/2005/8/layout/hierarchy2"/>
    <dgm:cxn modelId="{B6794778-0183-2B4E-9692-F65C6D52AD09}" type="presOf" srcId="{F5600E73-062C-1649-9EA4-08B72AC57E94}" destId="{302CAE1C-8908-A14D-BF46-AB0660760647}" srcOrd="0" destOrd="0" presId="urn:microsoft.com/office/officeart/2005/8/layout/hierarchy2"/>
    <dgm:cxn modelId="{997C727D-7DF1-E14C-8D4F-655A33CB818C}" type="presOf" srcId="{0A33D825-4809-6447-B585-7FC1DE7DCEF4}" destId="{05FF2401-0F3C-C741-BD46-828438CFF618}" srcOrd="0" destOrd="0" presId="urn:microsoft.com/office/officeart/2005/8/layout/hierarchy2"/>
    <dgm:cxn modelId="{3456827F-2A60-5C4E-89AC-6E540B517711}" srcId="{F5600E73-062C-1649-9EA4-08B72AC57E94}" destId="{04F468C7-86BB-F44E-A3B6-1EF00ADCF559}" srcOrd="0" destOrd="0" parTransId="{B48E3304-BC25-444D-A716-C58E1E9EBCB5}" sibTransId="{A946CB9B-0DFC-4E49-89F0-510D30B275C1}"/>
    <dgm:cxn modelId="{F5289D81-D85D-4A4A-AFA2-3C0FC690772D}" type="presOf" srcId="{D095480B-BAE9-4E4B-BC7E-A5828F673897}" destId="{ABA8E1EA-5AF6-A14C-A0A5-352E37751313}" srcOrd="1" destOrd="0" presId="urn:microsoft.com/office/officeart/2005/8/layout/hierarchy2"/>
    <dgm:cxn modelId="{610FDC8C-7E0F-B74A-A06F-A790AFA19730}" type="presOf" srcId="{881AEE15-792B-ED49-8CA6-2ECE2C5E8F86}" destId="{531402B0-E885-1C40-A9D6-8E5B46084A61}" srcOrd="0" destOrd="0" presId="urn:microsoft.com/office/officeart/2005/8/layout/hierarchy2"/>
    <dgm:cxn modelId="{16120991-7036-824B-B706-A9B43AB8B08B}" type="presOf" srcId="{F45EA683-622F-BC42-8359-E3D7BDCF9221}" destId="{2451880A-CFF3-2D46-9E8A-03C4BE143947}" srcOrd="1" destOrd="0" presId="urn:microsoft.com/office/officeart/2005/8/layout/hierarchy2"/>
    <dgm:cxn modelId="{65735791-B999-C54F-9BBD-FEF47F884087}" type="presOf" srcId="{B48E3304-BC25-444D-A716-C58E1E9EBCB5}" destId="{A1D97A94-B4E7-3745-AFC5-A22F6DBB4E13}" srcOrd="1" destOrd="0" presId="urn:microsoft.com/office/officeart/2005/8/layout/hierarchy2"/>
    <dgm:cxn modelId="{8B50D591-1FAD-8D4D-A876-1D1EA47BC5D7}" type="presOf" srcId="{93AC42D6-F5E6-6E48-BFCC-979923FBEFD5}" destId="{1C09001A-2849-4A4D-94C5-F2C6BED59D41}" srcOrd="0" destOrd="0" presId="urn:microsoft.com/office/officeart/2005/8/layout/hierarchy2"/>
    <dgm:cxn modelId="{B8FD8097-CF6D-0F4F-B8D3-4FAAE081B97E}" type="presOf" srcId="{EB2F291C-E905-1C45-B30B-2B75FA8FF20F}" destId="{EE76BAE6-658A-654D-B550-21153D154829}" srcOrd="0" destOrd="0" presId="urn:microsoft.com/office/officeart/2005/8/layout/hierarchy2"/>
    <dgm:cxn modelId="{2A6D5599-3D09-AB4F-8DCC-BEDB05D06F8B}" type="presOf" srcId="{02D57140-4A85-8843-A6FD-E2D58E08EF56}" destId="{26A3C420-4673-3B4E-A367-41F712D865A5}" srcOrd="1" destOrd="0" presId="urn:microsoft.com/office/officeart/2005/8/layout/hierarchy2"/>
    <dgm:cxn modelId="{0966BDA2-08A6-9341-9E2D-51D15E77C7A0}" srcId="{6AA883D2-A49E-1D46-8C6A-56382A53CE9E}" destId="{6DD3C50D-FB35-2742-B935-97715ED8A726}" srcOrd="0" destOrd="0" parTransId="{4054B15A-7CC4-E749-A613-2B4CEC1FD785}" sibTransId="{C167E282-ECAB-084F-99D4-FEF2695B72A3}"/>
    <dgm:cxn modelId="{AE1694A3-1778-2A4E-AED3-7CFF9DC19BA6}" type="presOf" srcId="{89BC4247-D482-3644-B75F-EBC32C2F637F}" destId="{D6D696BE-1861-F746-BA3B-ADDD4791B059}" srcOrd="0" destOrd="0" presId="urn:microsoft.com/office/officeart/2005/8/layout/hierarchy2"/>
    <dgm:cxn modelId="{45C916A4-9C6C-CF40-B0EF-ACFD108AADEB}" type="presOf" srcId="{9CF21B45-26AB-3047-964C-93CE04174CD2}" destId="{E0682BCD-3510-244C-8302-2F05F2EE23F3}" srcOrd="0" destOrd="0" presId="urn:microsoft.com/office/officeart/2005/8/layout/hierarchy2"/>
    <dgm:cxn modelId="{4A6F34A9-C4E0-494D-A5A1-1CF381419E9A}" type="presOf" srcId="{C9BE85CF-2EDB-5149-AA13-D8983F8BB292}" destId="{6D9C0BDE-87E9-B84B-B9E9-253895F1C990}" srcOrd="1" destOrd="0" presId="urn:microsoft.com/office/officeart/2005/8/layout/hierarchy2"/>
    <dgm:cxn modelId="{DA48A2AB-F1AA-F342-89AD-041BAEC671A7}" type="presOf" srcId="{C7611404-F390-2642-B1D6-49DDED21D9B8}" destId="{D8A2BAD5-9A10-4447-BAF5-0B520938B254}" srcOrd="0" destOrd="0" presId="urn:microsoft.com/office/officeart/2005/8/layout/hierarchy2"/>
    <dgm:cxn modelId="{00492CB0-E70C-2943-BE58-0AD170C9940D}" type="presOf" srcId="{F45EA683-622F-BC42-8359-E3D7BDCF9221}" destId="{7C58376C-65BB-A744-AA6C-19476D5DBAAE}" srcOrd="0" destOrd="0" presId="urn:microsoft.com/office/officeart/2005/8/layout/hierarchy2"/>
    <dgm:cxn modelId="{AC804AB2-6CC0-0A44-A77C-075501405166}" type="presOf" srcId="{04F468C7-86BB-F44E-A3B6-1EF00ADCF559}" destId="{1E9A5F67-9B96-4E42-9D56-6765298CC551}" srcOrd="0" destOrd="0" presId="urn:microsoft.com/office/officeart/2005/8/layout/hierarchy2"/>
    <dgm:cxn modelId="{8DEB36BA-AD70-9344-93D1-C57D2FD4110E}" type="presOf" srcId="{653DEA96-CDD9-9A45-86EF-51A184921B02}" destId="{42611F7B-68AA-E140-B10B-ABAE254E8A47}" srcOrd="0" destOrd="0" presId="urn:microsoft.com/office/officeart/2005/8/layout/hierarchy2"/>
    <dgm:cxn modelId="{A10862BB-1268-8C44-9B66-59BF91D4A467}" type="presOf" srcId="{EB2F291C-E905-1C45-B30B-2B75FA8FF20F}" destId="{65427759-0AC5-914F-8C69-EDE2D235A82C}" srcOrd="1" destOrd="0" presId="urn:microsoft.com/office/officeart/2005/8/layout/hierarchy2"/>
    <dgm:cxn modelId="{F4E5DFBB-168C-C04B-8A72-CF7C9AD25B08}" srcId="{88431745-772D-0E42-A6EE-EA3E04ED3A03}" destId="{89BC4247-D482-3644-B75F-EBC32C2F637F}" srcOrd="0" destOrd="0" parTransId="{E5B35118-0094-2440-A099-8B1007BBC037}" sibTransId="{E74318F1-FE73-2649-8CFB-A372C9AB7EC4}"/>
    <dgm:cxn modelId="{58F821BD-CEAA-474F-8D12-38CB5EC2FEEF}" type="presOf" srcId="{D095480B-BAE9-4E4B-BC7E-A5828F673897}" destId="{EE270EE1-17E7-624B-9324-6CEB8EA82561}" srcOrd="0" destOrd="0" presId="urn:microsoft.com/office/officeart/2005/8/layout/hierarchy2"/>
    <dgm:cxn modelId="{040F0FC2-AA55-504F-A6B2-104C015B6545}" type="presOf" srcId="{E5B35118-0094-2440-A099-8B1007BBC037}" destId="{F8B17A97-F4A6-124D-B5F9-01218329EB07}" srcOrd="0" destOrd="0" presId="urn:microsoft.com/office/officeart/2005/8/layout/hierarchy2"/>
    <dgm:cxn modelId="{4EF68DC5-4942-484D-9512-34E18C8305DB}" srcId="{22A39E4E-F7BA-F140-AAD2-2E38F7BAE96C}" destId="{93AC42D6-F5E6-6E48-BFCC-979923FBEFD5}" srcOrd="0" destOrd="0" parTransId="{C9BE85CF-2EDB-5149-AA13-D8983F8BB292}" sibTransId="{FA1D20EF-01CD-CC4D-90A0-07B6F9C2EC33}"/>
    <dgm:cxn modelId="{5C96EFC5-ABD8-D74C-915B-3F2D9A8EC468}" srcId="{653DEA96-CDD9-9A45-86EF-51A184921B02}" destId="{6AA883D2-A49E-1D46-8C6A-56382A53CE9E}" srcOrd="0" destOrd="0" parTransId="{02D57140-4A85-8843-A6FD-E2D58E08EF56}" sibTransId="{BFFAD079-E5BC-8444-BC8C-A60AADC61F1F}"/>
    <dgm:cxn modelId="{231FD9D2-64F8-7B4B-A2F2-D4F1C7AC7D39}" type="presOf" srcId="{9D5E866A-76A1-934F-9344-D4924D4B7492}" destId="{7A020D54-A27C-8B48-897E-31DB675A0015}" srcOrd="0" destOrd="0" presId="urn:microsoft.com/office/officeart/2005/8/layout/hierarchy2"/>
    <dgm:cxn modelId="{1228E6D2-9377-9E4A-B2C6-2D44C8CC8B04}" srcId="{6AA883D2-A49E-1D46-8C6A-56382A53CE9E}" destId="{2CA31FD4-A4D5-5E46-8B79-D882A5F3438D}" srcOrd="1" destOrd="0" parTransId="{9D5E866A-76A1-934F-9344-D4924D4B7492}" sibTransId="{78222B9F-7DB3-1C4F-B122-F79A8D595CD7}"/>
    <dgm:cxn modelId="{DFA12FDB-F145-5845-AB9C-50DBF9A5A75A}" srcId="{CE6B45A8-A790-184F-858D-31E58A49324A}" destId="{653DEA96-CDD9-9A45-86EF-51A184921B02}" srcOrd="2" destOrd="0" parTransId="{BD7CD297-5351-AD4F-9EBB-2B8EE723A1E1}" sibTransId="{1B4B9DD4-E030-1840-A727-3A7C620D6DCB}"/>
    <dgm:cxn modelId="{CEBDB6DC-6B29-8F43-BD21-5DB558CC68D0}" type="presOf" srcId="{8F06D1AC-E830-4548-8C99-959C272D9249}" destId="{32579437-89AE-0945-A187-B1EA86334056}" srcOrd="1" destOrd="0" presId="urn:microsoft.com/office/officeart/2005/8/layout/hierarchy2"/>
    <dgm:cxn modelId="{C01D0BDD-9686-D04C-91CE-69CB9143432C}" type="presOf" srcId="{22A39E4E-F7BA-F140-AAD2-2E38F7BAE96C}" destId="{1774E248-1734-7F4F-873E-D964E7251BC4}" srcOrd="0" destOrd="0" presId="urn:microsoft.com/office/officeart/2005/8/layout/hierarchy2"/>
    <dgm:cxn modelId="{3D5575DD-D26E-884D-B033-42C2ACC25FA0}" type="presOf" srcId="{B48E3304-BC25-444D-A716-C58E1E9EBCB5}" destId="{C589E9F2-3E82-7249-9019-9826572E00FC}" srcOrd="0" destOrd="0" presId="urn:microsoft.com/office/officeart/2005/8/layout/hierarchy2"/>
    <dgm:cxn modelId="{D116F1E2-725C-9C45-9210-D7AB7E3CEF8A}" srcId="{8FB5E09E-99BC-3F4F-9977-0579AD2594AA}" destId="{88431745-772D-0E42-A6EE-EA3E04ED3A03}" srcOrd="0" destOrd="0" parTransId="{0DCF835E-5F4D-6A47-BC4D-00F0B48127FF}" sibTransId="{1325A8F6-A28D-D945-AFD4-A68E686693FD}"/>
    <dgm:cxn modelId="{A568BAE5-8A91-ED4C-9274-6C043843277D}" type="presOf" srcId="{B916A8AC-C04A-B941-BAC2-E3A0F9330D59}" destId="{3FF0FD78-060F-B14B-8E27-AF25AED731B5}" srcOrd="1" destOrd="0" presId="urn:microsoft.com/office/officeart/2005/8/layout/hierarchy2"/>
    <dgm:cxn modelId="{2E3B20E6-5839-4D4B-BD0A-EF8E9DC4DCAB}" type="presOf" srcId="{4054B15A-7CC4-E749-A613-2B4CEC1FD785}" destId="{274FC7D1-F3C2-864E-AE31-13F2437C85D9}" srcOrd="0" destOrd="0" presId="urn:microsoft.com/office/officeart/2005/8/layout/hierarchy2"/>
    <dgm:cxn modelId="{4942AFE7-D705-584D-99EB-2809C6285E55}" type="presOf" srcId="{BD7CD297-5351-AD4F-9EBB-2B8EE723A1E1}" destId="{0462133B-C81B-254D-AA8A-87735C914EDC}" srcOrd="1" destOrd="0" presId="urn:microsoft.com/office/officeart/2005/8/layout/hierarchy2"/>
    <dgm:cxn modelId="{31DDC0F2-4F98-2A42-ACBE-C8A1B2F66FD6}" type="presOf" srcId="{6A92C2C5-981C-8D41-8850-2545B57D3473}" destId="{1CFE4EAD-98EB-0F46-8B4D-DAD9012C574F}" srcOrd="0" destOrd="0" presId="urn:microsoft.com/office/officeart/2005/8/layout/hierarchy2"/>
    <dgm:cxn modelId="{E8544EFD-42C3-FC41-AC92-2F20BB8B54BF}" type="presOf" srcId="{CE6B45A8-A790-184F-858D-31E58A49324A}" destId="{6DD67DA9-5B58-C240-8E13-0A3C05801723}" srcOrd="0" destOrd="0" presId="urn:microsoft.com/office/officeart/2005/8/layout/hierarchy2"/>
    <dgm:cxn modelId="{B12EFCFF-099B-0242-8710-A55CF266E1E7}" type="presParOf" srcId="{7F057C9D-FEF7-A14C-9687-FD13216403A6}" destId="{A872545C-069E-1C49-82B7-8FCB76BB3C65}" srcOrd="0" destOrd="0" presId="urn:microsoft.com/office/officeart/2005/8/layout/hierarchy2"/>
    <dgm:cxn modelId="{71CD2C00-4270-DC4F-B338-8D3DBC4A584E}" type="presParOf" srcId="{A872545C-069E-1C49-82B7-8FCB76BB3C65}" destId="{B36B35DC-069B-DB4C-9B9F-E3EF57EB15ED}" srcOrd="0" destOrd="0" presId="urn:microsoft.com/office/officeart/2005/8/layout/hierarchy2"/>
    <dgm:cxn modelId="{7A9C5F62-8B54-994D-80AC-803AB4A28128}" type="presParOf" srcId="{A872545C-069E-1C49-82B7-8FCB76BB3C65}" destId="{A4E198CD-6C15-9944-88EF-931B5F800384}" srcOrd="1" destOrd="0" presId="urn:microsoft.com/office/officeart/2005/8/layout/hierarchy2"/>
    <dgm:cxn modelId="{EA2306FD-DA26-574C-A83D-DF9ABF39C0C7}" type="presParOf" srcId="{A4E198CD-6C15-9944-88EF-931B5F800384}" destId="{F8B17A97-F4A6-124D-B5F9-01218329EB07}" srcOrd="0" destOrd="0" presId="urn:microsoft.com/office/officeart/2005/8/layout/hierarchy2"/>
    <dgm:cxn modelId="{E2185648-2AB0-EA40-9F86-6F0111A2BA70}" type="presParOf" srcId="{F8B17A97-F4A6-124D-B5F9-01218329EB07}" destId="{F18BFEC8-50B1-EA4C-9839-EBA0FCEB578B}" srcOrd="0" destOrd="0" presId="urn:microsoft.com/office/officeart/2005/8/layout/hierarchy2"/>
    <dgm:cxn modelId="{A54A32AC-AB1D-A644-94AA-106F0EDB2FF0}" type="presParOf" srcId="{A4E198CD-6C15-9944-88EF-931B5F800384}" destId="{F61716EF-8A9C-0B49-9849-CCBEBFF78A73}" srcOrd="1" destOrd="0" presId="urn:microsoft.com/office/officeart/2005/8/layout/hierarchy2"/>
    <dgm:cxn modelId="{3B418842-650B-0346-A581-9B4BA7933153}" type="presParOf" srcId="{F61716EF-8A9C-0B49-9849-CCBEBFF78A73}" destId="{D6D696BE-1861-F746-BA3B-ADDD4791B059}" srcOrd="0" destOrd="0" presId="urn:microsoft.com/office/officeart/2005/8/layout/hierarchy2"/>
    <dgm:cxn modelId="{81076B4F-E10C-4644-A790-64B6805CCE15}" type="presParOf" srcId="{F61716EF-8A9C-0B49-9849-CCBEBFF78A73}" destId="{61DCD133-BD30-8141-B65E-4940069FD752}" srcOrd="1" destOrd="0" presId="urn:microsoft.com/office/officeart/2005/8/layout/hierarchy2"/>
    <dgm:cxn modelId="{0FE5BFD1-B2C7-D740-9988-7A6248120F69}" type="presParOf" srcId="{61DCD133-BD30-8141-B65E-4940069FD752}" destId="{7C58376C-65BB-A744-AA6C-19476D5DBAAE}" srcOrd="0" destOrd="0" presId="urn:microsoft.com/office/officeart/2005/8/layout/hierarchy2"/>
    <dgm:cxn modelId="{135390B7-9DB1-2244-971E-E25EFAE67AD7}" type="presParOf" srcId="{7C58376C-65BB-A744-AA6C-19476D5DBAAE}" destId="{2451880A-CFF3-2D46-9E8A-03C4BE143947}" srcOrd="0" destOrd="0" presId="urn:microsoft.com/office/officeart/2005/8/layout/hierarchy2"/>
    <dgm:cxn modelId="{134C345F-9588-144B-98AE-BE2215E0B63C}" type="presParOf" srcId="{61DCD133-BD30-8141-B65E-4940069FD752}" destId="{631C5855-F218-A442-BC9A-0970E488D609}" srcOrd="1" destOrd="0" presId="urn:microsoft.com/office/officeart/2005/8/layout/hierarchy2"/>
    <dgm:cxn modelId="{3896712F-7C8B-014B-9FD2-5B362465ADE3}" type="presParOf" srcId="{631C5855-F218-A442-BC9A-0970E488D609}" destId="{E0682BCD-3510-244C-8302-2F05F2EE23F3}" srcOrd="0" destOrd="0" presId="urn:microsoft.com/office/officeart/2005/8/layout/hierarchy2"/>
    <dgm:cxn modelId="{321D4EE6-A3F5-8943-9BC3-E8DBC4A7BD4D}" type="presParOf" srcId="{631C5855-F218-A442-BC9A-0970E488D609}" destId="{46DA6D32-E1D7-414B-84AC-490F8AFBCE3D}" srcOrd="1" destOrd="0" presId="urn:microsoft.com/office/officeart/2005/8/layout/hierarchy2"/>
    <dgm:cxn modelId="{3BAB5216-4C93-1D43-B360-FC76A187820E}" type="presParOf" srcId="{46DA6D32-E1D7-414B-84AC-490F8AFBCE3D}" destId="{094FAFA0-61BD-4B4A-BCEB-42A1601B3F35}" srcOrd="0" destOrd="0" presId="urn:microsoft.com/office/officeart/2005/8/layout/hierarchy2"/>
    <dgm:cxn modelId="{99FA7BA3-7D14-5242-9451-BF31305F746F}" type="presParOf" srcId="{094FAFA0-61BD-4B4A-BCEB-42A1601B3F35}" destId="{25366334-FDE1-484C-8368-58BD522120E8}" srcOrd="0" destOrd="0" presId="urn:microsoft.com/office/officeart/2005/8/layout/hierarchy2"/>
    <dgm:cxn modelId="{B7195EB8-C68F-2D46-B805-DBBE1FD9B3D8}" type="presParOf" srcId="{46DA6D32-E1D7-414B-84AC-490F8AFBCE3D}" destId="{811442EA-F20D-6B42-B782-645976F6BBF3}" srcOrd="1" destOrd="0" presId="urn:microsoft.com/office/officeart/2005/8/layout/hierarchy2"/>
    <dgm:cxn modelId="{CD50C1CB-9CD3-214D-B024-E2E52717B537}" type="presParOf" srcId="{811442EA-F20D-6B42-B782-645976F6BBF3}" destId="{6DD67DA9-5B58-C240-8E13-0A3C05801723}" srcOrd="0" destOrd="0" presId="urn:microsoft.com/office/officeart/2005/8/layout/hierarchy2"/>
    <dgm:cxn modelId="{4404B580-4BDD-7A46-AA2E-E42692507822}" type="presParOf" srcId="{811442EA-F20D-6B42-B782-645976F6BBF3}" destId="{E8E45460-D2A7-1B42-8BE7-7493870AE474}" srcOrd="1" destOrd="0" presId="urn:microsoft.com/office/officeart/2005/8/layout/hierarchy2"/>
    <dgm:cxn modelId="{EC51A6B5-7B1D-2F4F-85E5-E26088B36F54}" type="presParOf" srcId="{E8E45460-D2A7-1B42-8BE7-7493870AE474}" destId="{5853D05A-5AE4-4841-AF0A-5A7CCED739D5}" srcOrd="0" destOrd="0" presId="urn:microsoft.com/office/officeart/2005/8/layout/hierarchy2"/>
    <dgm:cxn modelId="{18489E36-6398-7142-AC71-7BA220B0A34F}" type="presParOf" srcId="{5853D05A-5AE4-4841-AF0A-5A7CCED739D5}" destId="{32579437-89AE-0945-A187-B1EA86334056}" srcOrd="0" destOrd="0" presId="urn:microsoft.com/office/officeart/2005/8/layout/hierarchy2"/>
    <dgm:cxn modelId="{06AD2B13-C4BE-AA47-BABA-396AAA9E4FCE}" type="presParOf" srcId="{E8E45460-D2A7-1B42-8BE7-7493870AE474}" destId="{451434C2-B184-314C-9FD9-58750D789CD6}" srcOrd="1" destOrd="0" presId="urn:microsoft.com/office/officeart/2005/8/layout/hierarchy2"/>
    <dgm:cxn modelId="{97479750-3009-E246-B567-C82D44177151}" type="presParOf" srcId="{451434C2-B184-314C-9FD9-58750D789CD6}" destId="{531402B0-E885-1C40-A9D6-8E5B46084A61}" srcOrd="0" destOrd="0" presId="urn:microsoft.com/office/officeart/2005/8/layout/hierarchy2"/>
    <dgm:cxn modelId="{B9B25BE0-A0DF-E845-BC5B-9784687F5124}" type="presParOf" srcId="{451434C2-B184-314C-9FD9-58750D789CD6}" destId="{FE62BF18-22A8-A444-BC62-4869CD7C7DD1}" srcOrd="1" destOrd="0" presId="urn:microsoft.com/office/officeart/2005/8/layout/hierarchy2"/>
    <dgm:cxn modelId="{242531C6-81F6-8943-A950-FBBE354BC103}" type="presParOf" srcId="{FE62BF18-22A8-A444-BC62-4869CD7C7DD1}" destId="{EE76BAE6-658A-654D-B550-21153D154829}" srcOrd="0" destOrd="0" presId="urn:microsoft.com/office/officeart/2005/8/layout/hierarchy2"/>
    <dgm:cxn modelId="{1B96EA7F-B734-3A43-B709-DF316ADE0968}" type="presParOf" srcId="{EE76BAE6-658A-654D-B550-21153D154829}" destId="{65427759-0AC5-914F-8C69-EDE2D235A82C}" srcOrd="0" destOrd="0" presId="urn:microsoft.com/office/officeart/2005/8/layout/hierarchy2"/>
    <dgm:cxn modelId="{1A03D240-5C50-B546-98BA-8FBEA5B86F55}" type="presParOf" srcId="{FE62BF18-22A8-A444-BC62-4869CD7C7DD1}" destId="{958CF36E-993D-5742-82A2-447B52C338FA}" srcOrd="1" destOrd="0" presId="urn:microsoft.com/office/officeart/2005/8/layout/hierarchy2"/>
    <dgm:cxn modelId="{3AE570CA-2C23-D647-9BE9-67BD5C1A8C31}" type="presParOf" srcId="{958CF36E-993D-5742-82A2-447B52C338FA}" destId="{18C8389D-12C7-4F4D-9C0C-8C6AE777FEB6}" srcOrd="0" destOrd="0" presId="urn:microsoft.com/office/officeart/2005/8/layout/hierarchy2"/>
    <dgm:cxn modelId="{144C550A-99FF-8341-8D2F-A743523A484E}" type="presParOf" srcId="{958CF36E-993D-5742-82A2-447B52C338FA}" destId="{9462C745-7C03-C240-9422-4FB7E6008013}" srcOrd="1" destOrd="0" presId="urn:microsoft.com/office/officeart/2005/8/layout/hierarchy2"/>
    <dgm:cxn modelId="{146AD286-B87C-9A47-B186-191CD16A6516}" type="presParOf" srcId="{9462C745-7C03-C240-9422-4FB7E6008013}" destId="{05FF2401-0F3C-C741-BD46-828438CFF618}" srcOrd="0" destOrd="0" presId="urn:microsoft.com/office/officeart/2005/8/layout/hierarchy2"/>
    <dgm:cxn modelId="{F22FB4BB-ED31-E241-8835-4168A7BC0238}" type="presParOf" srcId="{05FF2401-0F3C-C741-BD46-828438CFF618}" destId="{CF5A9657-2C40-734A-83F3-3DF915A7A3C1}" srcOrd="0" destOrd="0" presId="urn:microsoft.com/office/officeart/2005/8/layout/hierarchy2"/>
    <dgm:cxn modelId="{ADCE6E8C-9225-A349-8975-3D2559065821}" type="presParOf" srcId="{9462C745-7C03-C240-9422-4FB7E6008013}" destId="{029C3E7D-83EC-764D-B4CC-81FA7CC76509}" srcOrd="1" destOrd="0" presId="urn:microsoft.com/office/officeart/2005/8/layout/hierarchy2"/>
    <dgm:cxn modelId="{80500217-4F1D-0946-8FDD-602BAEBE6D94}" type="presParOf" srcId="{029C3E7D-83EC-764D-B4CC-81FA7CC76509}" destId="{302CAE1C-8908-A14D-BF46-AB0660760647}" srcOrd="0" destOrd="0" presId="urn:microsoft.com/office/officeart/2005/8/layout/hierarchy2"/>
    <dgm:cxn modelId="{B1711798-04B8-9547-AC7E-9EFA711D241B}" type="presParOf" srcId="{029C3E7D-83EC-764D-B4CC-81FA7CC76509}" destId="{0CC1BBE8-57AC-3444-85AC-354793214F75}" srcOrd="1" destOrd="0" presId="urn:microsoft.com/office/officeart/2005/8/layout/hierarchy2"/>
    <dgm:cxn modelId="{5A288E07-0050-4644-8484-F47C7FFB1810}" type="presParOf" srcId="{0CC1BBE8-57AC-3444-85AC-354793214F75}" destId="{C589E9F2-3E82-7249-9019-9826572E00FC}" srcOrd="0" destOrd="0" presId="urn:microsoft.com/office/officeart/2005/8/layout/hierarchy2"/>
    <dgm:cxn modelId="{11D34683-5F3B-904C-9DF0-E7409C96ED4D}" type="presParOf" srcId="{C589E9F2-3E82-7249-9019-9826572E00FC}" destId="{A1D97A94-B4E7-3745-AFC5-A22F6DBB4E13}" srcOrd="0" destOrd="0" presId="urn:microsoft.com/office/officeart/2005/8/layout/hierarchy2"/>
    <dgm:cxn modelId="{8194D503-D837-6B49-A709-CD41BC9D6BF9}" type="presParOf" srcId="{0CC1BBE8-57AC-3444-85AC-354793214F75}" destId="{E562F66C-759B-9841-BF71-5E963D9B8FB3}" srcOrd="1" destOrd="0" presId="urn:microsoft.com/office/officeart/2005/8/layout/hierarchy2"/>
    <dgm:cxn modelId="{6B1B0B57-FB76-5E49-BF43-735FAD080BBF}" type="presParOf" srcId="{E562F66C-759B-9841-BF71-5E963D9B8FB3}" destId="{1E9A5F67-9B96-4E42-9D56-6765298CC551}" srcOrd="0" destOrd="0" presId="urn:microsoft.com/office/officeart/2005/8/layout/hierarchy2"/>
    <dgm:cxn modelId="{A799168F-374D-8042-88E9-B4F0D2AF19EB}" type="presParOf" srcId="{E562F66C-759B-9841-BF71-5E963D9B8FB3}" destId="{CAAB3787-F516-6A41-82FD-B2E979464DD1}" srcOrd="1" destOrd="0" presId="urn:microsoft.com/office/officeart/2005/8/layout/hierarchy2"/>
    <dgm:cxn modelId="{D0A1B60F-5FC5-DF4E-8BD6-D469BC7F5B62}" type="presParOf" srcId="{E8E45460-D2A7-1B42-8BE7-7493870AE474}" destId="{EE270EE1-17E7-624B-9324-6CEB8EA82561}" srcOrd="2" destOrd="0" presId="urn:microsoft.com/office/officeart/2005/8/layout/hierarchy2"/>
    <dgm:cxn modelId="{462B5D8D-B5C2-3E4D-925B-8B8979D2FBF4}" type="presParOf" srcId="{EE270EE1-17E7-624B-9324-6CEB8EA82561}" destId="{ABA8E1EA-5AF6-A14C-A0A5-352E37751313}" srcOrd="0" destOrd="0" presId="urn:microsoft.com/office/officeart/2005/8/layout/hierarchy2"/>
    <dgm:cxn modelId="{291D9436-CA82-5F4D-BC16-CE19C20F1C92}" type="presParOf" srcId="{E8E45460-D2A7-1B42-8BE7-7493870AE474}" destId="{CB76740C-0E06-644A-ADA4-5FE9A467875F}" srcOrd="3" destOrd="0" presId="urn:microsoft.com/office/officeart/2005/8/layout/hierarchy2"/>
    <dgm:cxn modelId="{1E09A5AB-B656-4444-BEA4-BFA61C16E079}" type="presParOf" srcId="{CB76740C-0E06-644A-ADA4-5FE9A467875F}" destId="{1774E248-1734-7F4F-873E-D964E7251BC4}" srcOrd="0" destOrd="0" presId="urn:microsoft.com/office/officeart/2005/8/layout/hierarchy2"/>
    <dgm:cxn modelId="{D1FC22BC-DA86-674C-AD86-EB2EEE0365FA}" type="presParOf" srcId="{CB76740C-0E06-644A-ADA4-5FE9A467875F}" destId="{746297E9-D609-9846-9B79-EB0C0AE050AA}" srcOrd="1" destOrd="0" presId="urn:microsoft.com/office/officeart/2005/8/layout/hierarchy2"/>
    <dgm:cxn modelId="{5024E5F8-AAFF-2D4E-ACB9-3F954CEDB7FF}" type="presParOf" srcId="{746297E9-D609-9846-9B79-EB0C0AE050AA}" destId="{6572CDFF-6E91-C24E-ABF9-8D4250A3834D}" srcOrd="0" destOrd="0" presId="urn:microsoft.com/office/officeart/2005/8/layout/hierarchy2"/>
    <dgm:cxn modelId="{86BFFF25-47D1-3149-94C9-DDFDC6BB88EE}" type="presParOf" srcId="{6572CDFF-6E91-C24E-ABF9-8D4250A3834D}" destId="{6D9C0BDE-87E9-B84B-B9E9-253895F1C990}" srcOrd="0" destOrd="0" presId="urn:microsoft.com/office/officeart/2005/8/layout/hierarchy2"/>
    <dgm:cxn modelId="{75D57F6F-6A39-BD42-BC12-F9E32BDB9DB3}" type="presParOf" srcId="{746297E9-D609-9846-9B79-EB0C0AE050AA}" destId="{6D270FCD-9DC0-7644-B604-69818F48299F}" srcOrd="1" destOrd="0" presId="urn:microsoft.com/office/officeart/2005/8/layout/hierarchy2"/>
    <dgm:cxn modelId="{72BFF091-622A-3A45-87DF-58E706014C8F}" type="presParOf" srcId="{6D270FCD-9DC0-7644-B604-69818F48299F}" destId="{1C09001A-2849-4A4D-94C5-F2C6BED59D41}" srcOrd="0" destOrd="0" presId="urn:microsoft.com/office/officeart/2005/8/layout/hierarchy2"/>
    <dgm:cxn modelId="{20DE6C4D-4F7F-0B4A-A5C2-6787AB84E93C}" type="presParOf" srcId="{6D270FCD-9DC0-7644-B604-69818F48299F}" destId="{A8CE88F5-5EE6-0242-B388-953F540413DD}" srcOrd="1" destOrd="0" presId="urn:microsoft.com/office/officeart/2005/8/layout/hierarchy2"/>
    <dgm:cxn modelId="{D1C9F963-BB21-E147-9746-81B894E8592C}" type="presParOf" srcId="{E8E45460-D2A7-1B42-8BE7-7493870AE474}" destId="{D744E0A0-9CD4-0349-81A1-06E9ABD5088F}" srcOrd="4" destOrd="0" presId="urn:microsoft.com/office/officeart/2005/8/layout/hierarchy2"/>
    <dgm:cxn modelId="{97A02F95-C35D-E14A-8978-809879646772}" type="presParOf" srcId="{D744E0A0-9CD4-0349-81A1-06E9ABD5088F}" destId="{0462133B-C81B-254D-AA8A-87735C914EDC}" srcOrd="0" destOrd="0" presId="urn:microsoft.com/office/officeart/2005/8/layout/hierarchy2"/>
    <dgm:cxn modelId="{64C3A26C-B604-8B44-8D9A-DAB5D4D6DD7A}" type="presParOf" srcId="{E8E45460-D2A7-1B42-8BE7-7493870AE474}" destId="{009405B3-13D6-D147-B889-63D5325A4FD0}" srcOrd="5" destOrd="0" presId="urn:microsoft.com/office/officeart/2005/8/layout/hierarchy2"/>
    <dgm:cxn modelId="{44BED4F3-4D55-C242-AF4E-DDFE393D651B}" type="presParOf" srcId="{009405B3-13D6-D147-B889-63D5325A4FD0}" destId="{42611F7B-68AA-E140-B10B-ABAE254E8A47}" srcOrd="0" destOrd="0" presId="urn:microsoft.com/office/officeart/2005/8/layout/hierarchy2"/>
    <dgm:cxn modelId="{746FD1F0-F848-5343-8D07-38B187F92BAE}" type="presParOf" srcId="{009405B3-13D6-D147-B889-63D5325A4FD0}" destId="{B74577C8-F02A-3E44-A68D-10253745CF80}" srcOrd="1" destOrd="0" presId="urn:microsoft.com/office/officeart/2005/8/layout/hierarchy2"/>
    <dgm:cxn modelId="{A1B2C6DE-65D1-A84A-89C0-A4E9957899CD}" type="presParOf" srcId="{B74577C8-F02A-3E44-A68D-10253745CF80}" destId="{755779D5-4764-0845-B605-4F1DE3258990}" srcOrd="0" destOrd="0" presId="urn:microsoft.com/office/officeart/2005/8/layout/hierarchy2"/>
    <dgm:cxn modelId="{84614B38-9F6C-7E4E-8F69-7117C2126689}" type="presParOf" srcId="{755779D5-4764-0845-B605-4F1DE3258990}" destId="{26A3C420-4673-3B4E-A367-41F712D865A5}" srcOrd="0" destOrd="0" presId="urn:microsoft.com/office/officeart/2005/8/layout/hierarchy2"/>
    <dgm:cxn modelId="{1748E34A-79DC-F747-B623-9AFC9EF1A574}" type="presParOf" srcId="{B74577C8-F02A-3E44-A68D-10253745CF80}" destId="{E1E16D2F-34F1-4C4A-8B4E-E47C778C1000}" srcOrd="1" destOrd="0" presId="urn:microsoft.com/office/officeart/2005/8/layout/hierarchy2"/>
    <dgm:cxn modelId="{0ABA8086-B163-7348-85CD-95AAFBBC5D71}" type="presParOf" srcId="{E1E16D2F-34F1-4C4A-8B4E-E47C778C1000}" destId="{95110818-02E3-8546-BC84-DAE307510669}" srcOrd="0" destOrd="0" presId="urn:microsoft.com/office/officeart/2005/8/layout/hierarchy2"/>
    <dgm:cxn modelId="{D4B20EE0-290C-EA47-BD6E-A34B895AF824}" type="presParOf" srcId="{E1E16D2F-34F1-4C4A-8B4E-E47C778C1000}" destId="{C117C7ED-F89D-CE47-BD0C-EB4A629179D0}" srcOrd="1" destOrd="0" presId="urn:microsoft.com/office/officeart/2005/8/layout/hierarchy2"/>
    <dgm:cxn modelId="{D1F01A59-788E-704D-8518-0FC688569FF9}" type="presParOf" srcId="{C117C7ED-F89D-CE47-BD0C-EB4A629179D0}" destId="{274FC7D1-F3C2-864E-AE31-13F2437C85D9}" srcOrd="0" destOrd="0" presId="urn:microsoft.com/office/officeart/2005/8/layout/hierarchy2"/>
    <dgm:cxn modelId="{79E2AA0E-9979-0C47-B5F5-433E1F01E895}" type="presParOf" srcId="{274FC7D1-F3C2-864E-AE31-13F2437C85D9}" destId="{48C5D672-2678-4446-AE97-C13FD23FD635}" srcOrd="0" destOrd="0" presId="urn:microsoft.com/office/officeart/2005/8/layout/hierarchy2"/>
    <dgm:cxn modelId="{F8D68D59-7760-B743-91D3-2935DE4B14C5}" type="presParOf" srcId="{C117C7ED-F89D-CE47-BD0C-EB4A629179D0}" destId="{4D16371C-7957-6340-9F76-C36206FEC6C2}" srcOrd="1" destOrd="0" presId="urn:microsoft.com/office/officeart/2005/8/layout/hierarchy2"/>
    <dgm:cxn modelId="{E4F0767E-F467-D24D-8D72-359528D5E843}" type="presParOf" srcId="{4D16371C-7957-6340-9F76-C36206FEC6C2}" destId="{56125AB9-26C6-8844-8C4D-43367FDA2637}" srcOrd="0" destOrd="0" presId="urn:microsoft.com/office/officeart/2005/8/layout/hierarchy2"/>
    <dgm:cxn modelId="{6D3C891C-B3A1-324F-8C71-7A834E8A40FB}" type="presParOf" srcId="{4D16371C-7957-6340-9F76-C36206FEC6C2}" destId="{69683416-CF83-DC4B-A256-BA1FC62C76E0}" srcOrd="1" destOrd="0" presId="urn:microsoft.com/office/officeart/2005/8/layout/hierarchy2"/>
    <dgm:cxn modelId="{F3D3773E-B242-804D-BCE5-307626CAD8FC}" type="presParOf" srcId="{69683416-CF83-DC4B-A256-BA1FC62C76E0}" destId="{851E645A-6945-9145-BECA-8DA103A07572}" srcOrd="0" destOrd="0" presId="urn:microsoft.com/office/officeart/2005/8/layout/hierarchy2"/>
    <dgm:cxn modelId="{14B41AF4-62DA-4E4C-A447-526DD15B9E50}" type="presParOf" srcId="{851E645A-6945-9145-BECA-8DA103A07572}" destId="{1EF89A4B-50D3-1748-B8B6-E619CBB3693B}" srcOrd="0" destOrd="0" presId="urn:microsoft.com/office/officeart/2005/8/layout/hierarchy2"/>
    <dgm:cxn modelId="{A7992854-7F20-FB46-9DAF-53FCAD4E37CF}" type="presParOf" srcId="{69683416-CF83-DC4B-A256-BA1FC62C76E0}" destId="{EE9CC6DC-617C-4E4F-B9D7-4A02F64CA65F}" srcOrd="1" destOrd="0" presId="urn:microsoft.com/office/officeart/2005/8/layout/hierarchy2"/>
    <dgm:cxn modelId="{5FC4E4E0-94A7-DB43-BAE4-C278036D2EC6}" type="presParOf" srcId="{EE9CC6DC-617C-4E4F-B9D7-4A02F64CA65F}" destId="{D8A2BAD5-9A10-4447-BAF5-0B520938B254}" srcOrd="0" destOrd="0" presId="urn:microsoft.com/office/officeart/2005/8/layout/hierarchy2"/>
    <dgm:cxn modelId="{2F9CECEE-4AB7-AD40-97A4-3634964B5999}" type="presParOf" srcId="{EE9CC6DC-617C-4E4F-B9D7-4A02F64CA65F}" destId="{B8B30BDB-43C9-7E4B-A8F9-CEA29F4D5B66}" srcOrd="1" destOrd="0" presId="urn:microsoft.com/office/officeart/2005/8/layout/hierarchy2"/>
    <dgm:cxn modelId="{DA662600-2713-D544-8F7D-25FCB1CE9C8B}" type="presParOf" srcId="{69683416-CF83-DC4B-A256-BA1FC62C76E0}" destId="{70DEC1EC-CF22-C343-BB6C-5DF4A24A897C}" srcOrd="2" destOrd="0" presId="urn:microsoft.com/office/officeart/2005/8/layout/hierarchy2"/>
    <dgm:cxn modelId="{9AB23CF4-DC53-FF4E-A19A-04E2172403DD}" type="presParOf" srcId="{70DEC1EC-CF22-C343-BB6C-5DF4A24A897C}" destId="{3FF0FD78-060F-B14B-8E27-AF25AED731B5}" srcOrd="0" destOrd="0" presId="urn:microsoft.com/office/officeart/2005/8/layout/hierarchy2"/>
    <dgm:cxn modelId="{FA4AE209-5375-3646-93CC-09275CB123FA}" type="presParOf" srcId="{69683416-CF83-DC4B-A256-BA1FC62C76E0}" destId="{B32D1282-2F56-7D4A-A97D-5302E7E34F47}" srcOrd="3" destOrd="0" presId="urn:microsoft.com/office/officeart/2005/8/layout/hierarchy2"/>
    <dgm:cxn modelId="{1223099A-77AF-1045-86CF-84CF6D27F9E3}" type="presParOf" srcId="{B32D1282-2F56-7D4A-A97D-5302E7E34F47}" destId="{1CFE4EAD-98EB-0F46-8B4D-DAD9012C574F}" srcOrd="0" destOrd="0" presId="urn:microsoft.com/office/officeart/2005/8/layout/hierarchy2"/>
    <dgm:cxn modelId="{C0550BAF-214F-3640-A729-37F68642AF5E}" type="presParOf" srcId="{B32D1282-2F56-7D4A-A97D-5302E7E34F47}" destId="{8AA94100-B56A-4C46-A8B9-F9D770A75DAB}" srcOrd="1" destOrd="0" presId="urn:microsoft.com/office/officeart/2005/8/layout/hierarchy2"/>
    <dgm:cxn modelId="{A20A91B4-8B26-0E4A-A4BD-7E0306FD1C89}" type="presParOf" srcId="{C117C7ED-F89D-CE47-BD0C-EB4A629179D0}" destId="{7A020D54-A27C-8B48-897E-31DB675A0015}" srcOrd="2" destOrd="0" presId="urn:microsoft.com/office/officeart/2005/8/layout/hierarchy2"/>
    <dgm:cxn modelId="{AB9F43F2-E20E-4740-8CA7-B43E044CDE57}" type="presParOf" srcId="{7A020D54-A27C-8B48-897E-31DB675A0015}" destId="{A4CD8824-1E4A-864B-86C9-57C2C64EEC6C}" srcOrd="0" destOrd="0" presId="urn:microsoft.com/office/officeart/2005/8/layout/hierarchy2"/>
    <dgm:cxn modelId="{D0EEB0E2-6370-064C-AD9D-5ACA333434CE}" type="presParOf" srcId="{C117C7ED-F89D-CE47-BD0C-EB4A629179D0}" destId="{11720A68-9FBD-E440-A1AA-18736DE9BFBF}" srcOrd="3" destOrd="0" presId="urn:microsoft.com/office/officeart/2005/8/layout/hierarchy2"/>
    <dgm:cxn modelId="{7FBF48E6-EB8A-2849-8766-6D2F8AD39905}" type="presParOf" srcId="{11720A68-9FBD-E440-A1AA-18736DE9BFBF}" destId="{79BA0320-1543-A349-A3C5-7B50CD3385C0}" srcOrd="0" destOrd="0" presId="urn:microsoft.com/office/officeart/2005/8/layout/hierarchy2"/>
    <dgm:cxn modelId="{F2D411A8-5FC6-1447-974F-1772017D8C64}" type="presParOf" srcId="{11720A68-9FBD-E440-A1AA-18736DE9BFBF}" destId="{F44C4E0C-7EB3-F44F-B720-993E0AA305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35DC-069B-DB4C-9B9F-E3EF57EB15ED}">
      <dsp:nvSpPr>
        <dsp:cNvPr id="0" name=""/>
        <dsp:cNvSpPr/>
      </dsp:nvSpPr>
      <dsp:spPr>
        <a:xfrm>
          <a:off x="1993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6923" y="1232085"/>
        <a:ext cx="989663" cy="479901"/>
      </dsp:txXfrm>
    </dsp:sp>
    <dsp:sp modelId="{F8B17A97-F4A6-124D-B5F9-01218329EB07}">
      <dsp:nvSpPr>
        <dsp:cNvPr id="0" name=""/>
        <dsp:cNvSpPr/>
      </dsp:nvSpPr>
      <dsp:spPr>
        <a:xfrm>
          <a:off x="1021516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1215226" y="1461840"/>
        <a:ext cx="20390" cy="20390"/>
      </dsp:txXfrm>
    </dsp:sp>
    <dsp:sp modelId="{D6D696BE-1861-F746-BA3B-ADDD4791B059}">
      <dsp:nvSpPr>
        <dsp:cNvPr id="0" name=""/>
        <dsp:cNvSpPr/>
      </dsp:nvSpPr>
      <dsp:spPr>
        <a:xfrm>
          <a:off x="1429326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physical_entity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444256" y="1232085"/>
        <a:ext cx="989663" cy="479901"/>
      </dsp:txXfrm>
    </dsp:sp>
    <dsp:sp modelId="{7C58376C-65BB-A744-AA6C-19476D5DBAAE}">
      <dsp:nvSpPr>
        <dsp:cNvPr id="0" name=""/>
        <dsp:cNvSpPr/>
      </dsp:nvSpPr>
      <dsp:spPr>
        <a:xfrm>
          <a:off x="2448849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2642559" y="1461840"/>
        <a:ext cx="20390" cy="20390"/>
      </dsp:txXfrm>
    </dsp:sp>
    <dsp:sp modelId="{E0682BCD-3510-244C-8302-2F05F2EE23F3}">
      <dsp:nvSpPr>
        <dsp:cNvPr id="0" name=""/>
        <dsp:cNvSpPr/>
      </dsp:nvSpPr>
      <dsp:spPr>
        <a:xfrm>
          <a:off x="2856659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causal_agent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2871589" y="1232085"/>
        <a:ext cx="989663" cy="479901"/>
      </dsp:txXfrm>
    </dsp:sp>
    <dsp:sp modelId="{094FAFA0-61BD-4B4A-BCEB-42A1601B3F35}">
      <dsp:nvSpPr>
        <dsp:cNvPr id="0" name=""/>
        <dsp:cNvSpPr/>
      </dsp:nvSpPr>
      <dsp:spPr>
        <a:xfrm>
          <a:off x="3876182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4069892" y="1461840"/>
        <a:ext cx="20390" cy="20390"/>
      </dsp:txXfrm>
    </dsp:sp>
    <dsp:sp modelId="{6DD67DA9-5B58-C240-8E13-0A3C05801723}">
      <dsp:nvSpPr>
        <dsp:cNvPr id="0" name=""/>
        <dsp:cNvSpPr/>
      </dsp:nvSpPr>
      <dsp:spPr>
        <a:xfrm>
          <a:off x="4283992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person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4298922" y="1232085"/>
        <a:ext cx="989663" cy="479901"/>
      </dsp:txXfrm>
    </dsp:sp>
    <dsp:sp modelId="{5853D05A-5AE4-4841-AF0A-5A7CCED739D5}">
      <dsp:nvSpPr>
        <dsp:cNvPr id="0" name=""/>
        <dsp:cNvSpPr/>
      </dsp:nvSpPr>
      <dsp:spPr>
        <a:xfrm rot="17692822">
          <a:off x="5022769" y="1018194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008133"/>
        <a:ext cx="48465" cy="48465"/>
      </dsp:txXfrm>
    </dsp:sp>
    <dsp:sp modelId="{531402B0-E885-1C40-A9D6-8E5B46084A61}">
      <dsp:nvSpPr>
        <dsp:cNvPr id="0" name=""/>
        <dsp:cNvSpPr/>
      </dsp:nvSpPr>
      <dsp:spPr>
        <a:xfrm>
          <a:off x="5711325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worker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352745"/>
        <a:ext cx="989663" cy="479901"/>
      </dsp:txXfrm>
    </dsp:sp>
    <dsp:sp modelId="{EE76BAE6-658A-654D-B550-21153D154829}">
      <dsp:nvSpPr>
        <dsp:cNvPr id="0" name=""/>
        <dsp:cNvSpPr/>
      </dsp:nvSpPr>
      <dsp:spPr>
        <a:xfrm>
          <a:off x="6730848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582501"/>
        <a:ext cx="20390" cy="20390"/>
      </dsp:txXfrm>
    </dsp:sp>
    <dsp:sp modelId="{18C8389D-12C7-4F4D-9C0C-8C6AE777FEB6}">
      <dsp:nvSpPr>
        <dsp:cNvPr id="0" name=""/>
        <dsp:cNvSpPr/>
      </dsp:nvSpPr>
      <dsp:spPr>
        <a:xfrm>
          <a:off x="7138658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employee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352745"/>
        <a:ext cx="989663" cy="479901"/>
      </dsp:txXfrm>
    </dsp:sp>
    <dsp:sp modelId="{05FF2401-0F3C-C741-BD46-828438CFF618}">
      <dsp:nvSpPr>
        <dsp:cNvPr id="0" name=""/>
        <dsp:cNvSpPr/>
      </dsp:nvSpPr>
      <dsp:spPr>
        <a:xfrm>
          <a:off x="8158181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51891" y="582501"/>
        <a:ext cx="20390" cy="20390"/>
      </dsp:txXfrm>
    </dsp:sp>
    <dsp:sp modelId="{302CAE1C-8908-A14D-BF46-AB0660760647}">
      <dsp:nvSpPr>
        <dsp:cNvPr id="0" name=""/>
        <dsp:cNvSpPr/>
      </dsp:nvSpPr>
      <dsp:spPr>
        <a:xfrm>
          <a:off x="8565991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deliveryman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352745"/>
        <a:ext cx="989663" cy="479901"/>
      </dsp:txXfrm>
    </dsp:sp>
    <dsp:sp modelId="{C589E9F2-3E82-7249-9019-9826572E00FC}">
      <dsp:nvSpPr>
        <dsp:cNvPr id="0" name=""/>
        <dsp:cNvSpPr/>
      </dsp:nvSpPr>
      <dsp:spPr>
        <a:xfrm>
          <a:off x="9585514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9224" y="582501"/>
        <a:ext cx="20390" cy="20390"/>
      </dsp:txXfrm>
    </dsp:sp>
    <dsp:sp modelId="{1E9A5F67-9B96-4E42-9D56-6765298CC551}">
      <dsp:nvSpPr>
        <dsp:cNvPr id="0" name=""/>
        <dsp:cNvSpPr/>
      </dsp:nvSpPr>
      <dsp:spPr>
        <a:xfrm>
          <a:off x="9993324" y="337815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mailman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352745"/>
        <a:ext cx="989663" cy="479901"/>
      </dsp:txXfrm>
    </dsp:sp>
    <dsp:sp modelId="{EE270EE1-17E7-624B-9324-6CEB8EA82561}">
      <dsp:nvSpPr>
        <dsp:cNvPr id="0" name=""/>
        <dsp:cNvSpPr/>
      </dsp:nvSpPr>
      <dsp:spPr>
        <a:xfrm rot="19457599">
          <a:off x="5256311" y="1311307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94865" y="1312923"/>
        <a:ext cx="25110" cy="25110"/>
      </dsp:txXfrm>
    </dsp:sp>
    <dsp:sp modelId="{1774E248-1734-7F4F-873E-D964E7251BC4}">
      <dsp:nvSpPr>
        <dsp:cNvPr id="0" name=""/>
        <dsp:cNvSpPr/>
      </dsp:nvSpPr>
      <dsp:spPr>
        <a:xfrm>
          <a:off x="5711325" y="924042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enrollee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938972"/>
        <a:ext cx="989663" cy="479901"/>
      </dsp:txXfrm>
    </dsp:sp>
    <dsp:sp modelId="{6572CDFF-6E91-C24E-ABF9-8D4250A3834D}">
      <dsp:nvSpPr>
        <dsp:cNvPr id="0" name=""/>
        <dsp:cNvSpPr/>
      </dsp:nvSpPr>
      <dsp:spPr>
        <a:xfrm>
          <a:off x="6730848" y="1164750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1168727"/>
        <a:ext cx="20390" cy="20390"/>
      </dsp:txXfrm>
    </dsp:sp>
    <dsp:sp modelId="{1C09001A-2849-4A4D-94C5-F2C6BED59D41}">
      <dsp:nvSpPr>
        <dsp:cNvPr id="0" name=""/>
        <dsp:cNvSpPr/>
      </dsp:nvSpPr>
      <dsp:spPr>
        <a:xfrm>
          <a:off x="7138658" y="924042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student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938972"/>
        <a:ext cx="989663" cy="479901"/>
      </dsp:txXfrm>
    </dsp:sp>
    <dsp:sp modelId="{D744E0A0-9CD4-0349-81A1-06E9ABD5088F}">
      <dsp:nvSpPr>
        <dsp:cNvPr id="0" name=""/>
        <dsp:cNvSpPr/>
      </dsp:nvSpPr>
      <dsp:spPr>
        <a:xfrm rot="3907178">
          <a:off x="5022769" y="1897533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887472"/>
        <a:ext cx="48465" cy="48465"/>
      </dsp:txXfrm>
    </dsp:sp>
    <dsp:sp modelId="{42611F7B-68AA-E140-B10B-ABAE254E8A47}">
      <dsp:nvSpPr>
        <dsp:cNvPr id="0" name=""/>
        <dsp:cNvSpPr/>
      </dsp:nvSpPr>
      <dsp:spPr>
        <a:xfrm>
          <a:off x="5711325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preserver</a:t>
          </a:r>
          <a:br>
            <a:rPr lang="en" sz="1100" b="0" kern="1200" dirty="0"/>
          </a:br>
          <a:r>
            <a:rPr lang="en" sz="1100" b="0" kern="1200" dirty="0"/>
            <a:t>.n.03</a:t>
          </a:r>
          <a:endParaRPr lang="ko-KR" altLang="en-US" sz="1100" kern="1200" dirty="0"/>
        </a:p>
      </dsp:txBody>
      <dsp:txXfrm>
        <a:off x="5726255" y="2111424"/>
        <a:ext cx="989663" cy="479901"/>
      </dsp:txXfrm>
    </dsp:sp>
    <dsp:sp modelId="{755779D5-4764-0845-B605-4F1DE3258990}">
      <dsp:nvSpPr>
        <dsp:cNvPr id="0" name=""/>
        <dsp:cNvSpPr/>
      </dsp:nvSpPr>
      <dsp:spPr>
        <a:xfrm>
          <a:off x="6730848" y="2337202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2341179"/>
        <a:ext cx="20390" cy="20390"/>
      </dsp:txXfrm>
    </dsp:sp>
    <dsp:sp modelId="{95110818-02E3-8546-BC84-DAE307510669}">
      <dsp:nvSpPr>
        <dsp:cNvPr id="0" name=""/>
        <dsp:cNvSpPr/>
      </dsp:nvSpPr>
      <dsp:spPr>
        <a:xfrm>
          <a:off x="7138658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defender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2111424"/>
        <a:ext cx="989663" cy="479901"/>
      </dsp:txXfrm>
    </dsp:sp>
    <dsp:sp modelId="{274FC7D1-F3C2-864E-AE31-13F2437C85D9}">
      <dsp:nvSpPr>
        <dsp:cNvPr id="0" name=""/>
        <dsp:cNvSpPr/>
      </dsp:nvSpPr>
      <dsp:spPr>
        <a:xfrm rot="19457599">
          <a:off x="8110977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192263"/>
        <a:ext cx="25110" cy="25110"/>
      </dsp:txXfrm>
    </dsp:sp>
    <dsp:sp modelId="{56125AB9-26C6-8844-8C4D-43367FDA2637}">
      <dsp:nvSpPr>
        <dsp:cNvPr id="0" name=""/>
        <dsp:cNvSpPr/>
      </dsp:nvSpPr>
      <dsp:spPr>
        <a:xfrm>
          <a:off x="8565991" y="1803381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lawman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1818311"/>
        <a:ext cx="989663" cy="479901"/>
      </dsp:txXfrm>
    </dsp:sp>
    <dsp:sp modelId="{851E645A-6945-9145-BECA-8DA103A07572}">
      <dsp:nvSpPr>
        <dsp:cNvPr id="0" name=""/>
        <dsp:cNvSpPr/>
      </dsp:nvSpPr>
      <dsp:spPr>
        <a:xfrm rot="19457599">
          <a:off x="9538310" y="1897533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1899150"/>
        <a:ext cx="25110" cy="25110"/>
      </dsp:txXfrm>
    </dsp:sp>
    <dsp:sp modelId="{D8A2BAD5-9A10-4447-BAF5-0B520938B254}">
      <dsp:nvSpPr>
        <dsp:cNvPr id="0" name=""/>
        <dsp:cNvSpPr/>
      </dsp:nvSpPr>
      <dsp:spPr>
        <a:xfrm>
          <a:off x="9993324" y="1510268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sheriff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1525198"/>
        <a:ext cx="989663" cy="479901"/>
      </dsp:txXfrm>
    </dsp:sp>
    <dsp:sp modelId="{70DEC1EC-CF22-C343-BB6C-5DF4A24A897C}">
      <dsp:nvSpPr>
        <dsp:cNvPr id="0" name=""/>
        <dsp:cNvSpPr/>
      </dsp:nvSpPr>
      <dsp:spPr>
        <a:xfrm rot="2142401">
          <a:off x="9538310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2192263"/>
        <a:ext cx="25110" cy="25110"/>
      </dsp:txXfrm>
    </dsp:sp>
    <dsp:sp modelId="{1CFE4EAD-98EB-0F46-8B4D-DAD9012C574F}">
      <dsp:nvSpPr>
        <dsp:cNvPr id="0" name=""/>
        <dsp:cNvSpPr/>
      </dsp:nvSpPr>
      <dsp:spPr>
        <a:xfrm>
          <a:off x="9993324" y="2096494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policeman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2111424"/>
        <a:ext cx="989663" cy="479901"/>
      </dsp:txXfrm>
    </dsp:sp>
    <dsp:sp modelId="{7A020D54-A27C-8B48-897E-31DB675A0015}">
      <dsp:nvSpPr>
        <dsp:cNvPr id="0" name=""/>
        <dsp:cNvSpPr/>
      </dsp:nvSpPr>
      <dsp:spPr>
        <a:xfrm rot="2142401">
          <a:off x="8110977" y="2483759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485376"/>
        <a:ext cx="25110" cy="25110"/>
      </dsp:txXfrm>
    </dsp:sp>
    <dsp:sp modelId="{79BA0320-1543-A349-A3C5-7B50CD3385C0}">
      <dsp:nvSpPr>
        <dsp:cNvPr id="0" name=""/>
        <dsp:cNvSpPr/>
      </dsp:nvSpPr>
      <dsp:spPr>
        <a:xfrm>
          <a:off x="8565991" y="2389607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fireman</a:t>
          </a:r>
          <a:br>
            <a:rPr lang="en" sz="1100" b="0" kern="1200" dirty="0"/>
          </a:br>
          <a:r>
            <a:rPr lang="en" sz="1100" b="0" kern="1200" dirty="0"/>
            <a:t>.n.04</a:t>
          </a:r>
          <a:endParaRPr lang="ko-KR" altLang="en-US" sz="1100" kern="1200" dirty="0"/>
        </a:p>
      </dsp:txBody>
      <dsp:txXfrm>
        <a:off x="8580921" y="2404537"/>
        <a:ext cx="989663" cy="47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8FC7-DD9D-C54B-B815-A783179175F2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4F46-651E-2F4F-BD2A-16EDDF4168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3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14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8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7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19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5" Type="http://schemas.openxmlformats.org/officeDocument/2006/relationships/image" Target="../media/image4.png"/><Relationship Id="rId15" Type="http://schemas.openxmlformats.org/officeDocument/2006/relationships/image" Target="../media/image83.png"/><Relationship Id="rId23" Type="http://schemas.openxmlformats.org/officeDocument/2006/relationships/image" Target="../media/image86.png"/><Relationship Id="rId28" Type="http://schemas.openxmlformats.org/officeDocument/2006/relationships/image" Target="../media/image80.png"/><Relationship Id="rId10" Type="http://schemas.openxmlformats.org/officeDocument/2006/relationships/image" Target="../media/image74.png"/><Relationship Id="rId19" Type="http://schemas.openxmlformats.org/officeDocument/2006/relationships/image" Target="../media/image18.png"/><Relationship Id="rId31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2.png"/><Relationship Id="rId22" Type="http://schemas.openxmlformats.org/officeDocument/2006/relationships/image" Target="../media/image21.png"/><Relationship Id="rId27" Type="http://schemas.openxmlformats.org/officeDocument/2006/relationships/image" Target="../media/image79.png"/><Relationship Id="rId30" Type="http://schemas.openxmlformats.org/officeDocument/2006/relationships/image" Target="../media/image89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13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80.png"/><Relationship Id="rId5" Type="http://schemas.openxmlformats.org/officeDocument/2006/relationships/image" Target="../media/image410.png"/><Relationship Id="rId10" Type="http://schemas.openxmlformats.org/officeDocument/2006/relationships/image" Target="../media/image93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4.png"/><Relationship Id="rId3" Type="http://schemas.openxmlformats.org/officeDocument/2006/relationships/image" Target="../media/image1210.png"/><Relationship Id="rId7" Type="http://schemas.openxmlformats.org/officeDocument/2006/relationships/image" Target="../media/image1250.png"/><Relationship Id="rId12" Type="http://schemas.openxmlformats.org/officeDocument/2006/relationships/image" Target="../media/image133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11" Type="http://schemas.openxmlformats.org/officeDocument/2006/relationships/image" Target="../media/image132.png"/><Relationship Id="rId5" Type="http://schemas.openxmlformats.org/officeDocument/2006/relationships/image" Target="../media/image1230.png"/><Relationship Id="rId10" Type="http://schemas.openxmlformats.org/officeDocument/2006/relationships/image" Target="../media/image1310.png"/><Relationship Id="rId4" Type="http://schemas.openxmlformats.org/officeDocument/2006/relationships/image" Target="../media/image1220.png"/><Relationship Id="rId9" Type="http://schemas.openxmlformats.org/officeDocument/2006/relationships/image" Target="../media/image1290.png"/><Relationship Id="rId1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4.png"/><Relationship Id="rId19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" altLang="ko-KR" dirty="0" err="1"/>
              <a:t>llustration</a:t>
            </a: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138737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138737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138737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138737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97" idx="2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107" idx="2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108" idx="2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8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22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/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  <a:blipFill>
                <a:blip r:embed="rId2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/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  <a:blipFill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/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  <a:blipFill>
                <a:blip r:embed="rId2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2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2C5639C-6B9B-1649-9615-081B9EB38D5D}"/>
              </a:ext>
            </a:extLst>
          </p:cNvPr>
          <p:cNvCxnSpPr>
            <a:cxnSpLocks/>
            <a:stCxn id="97" idx="0"/>
            <a:endCxn id="65" idx="4"/>
          </p:cNvCxnSpPr>
          <p:nvPr/>
        </p:nvCxnSpPr>
        <p:spPr>
          <a:xfrm flipV="1">
            <a:off x="2548061" y="2192805"/>
            <a:ext cx="0" cy="3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BE0C92A-7BFF-4E4A-836B-4264213D339C}"/>
              </a:ext>
            </a:extLst>
          </p:cNvPr>
          <p:cNvCxnSpPr>
            <a:cxnSpLocks/>
            <a:stCxn id="107" idx="0"/>
            <a:endCxn id="67" idx="4"/>
          </p:cNvCxnSpPr>
          <p:nvPr/>
        </p:nvCxnSpPr>
        <p:spPr>
          <a:xfrm flipV="1">
            <a:off x="3711304" y="2192805"/>
            <a:ext cx="3128" cy="34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1E2FB-3406-4F46-AE19-42A48F629049}"/>
              </a:ext>
            </a:extLst>
          </p:cNvPr>
          <p:cNvCxnSpPr>
            <a:cxnSpLocks/>
            <a:stCxn id="108" idx="0"/>
            <a:endCxn id="69" idx="4"/>
          </p:cNvCxnSpPr>
          <p:nvPr/>
        </p:nvCxnSpPr>
        <p:spPr>
          <a:xfrm flipV="1">
            <a:off x="4880803" y="2192805"/>
            <a:ext cx="4710" cy="32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71" idx="4"/>
          </p:cNvCxnSpPr>
          <p:nvPr/>
        </p:nvCxnSpPr>
        <p:spPr>
          <a:xfrm flipV="1">
            <a:off x="6047174" y="2192805"/>
            <a:ext cx="0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너는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직장에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  <a:blipFill>
                <a:blip r:embed="rId31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732029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732029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732029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1538718" y="493443"/>
            <a:ext cx="433746" cy="1363276"/>
          </a:xfrm>
          <a:prstGeom prst="cloudCallout">
            <a:avLst>
              <a:gd name="adj1" fmla="val 134523"/>
              <a:gd name="adj2" fmla="val -4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sp>
        <p:nvSpPr>
          <p:cNvPr id="199" name="구름 모양 설명선[C] 198">
            <a:extLst>
              <a:ext uri="{FF2B5EF4-FFF2-40B4-BE49-F238E27FC236}">
                <a16:creationId xmlns:a16="http://schemas.microsoft.com/office/drawing/2014/main" id="{CB517036-2326-3F4B-B4A5-96E61317CF13}"/>
              </a:ext>
            </a:extLst>
          </p:cNvPr>
          <p:cNvSpPr/>
          <p:nvPr/>
        </p:nvSpPr>
        <p:spPr>
          <a:xfrm>
            <a:off x="1033368" y="2116119"/>
            <a:ext cx="881674" cy="1524013"/>
          </a:xfrm>
          <a:prstGeom prst="cloudCallout">
            <a:avLst>
              <a:gd name="adj1" fmla="val 108235"/>
              <a:gd name="adj2" fmla="val -5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1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E802C9-63C7-9F41-BE1B-C9952D22A852}"/>
              </a:ext>
            </a:extLst>
          </p:cNvPr>
          <p:cNvSpPr/>
          <p:nvPr/>
        </p:nvSpPr>
        <p:spPr>
          <a:xfrm>
            <a:off x="1286728" y="2274046"/>
            <a:ext cx="369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100" dirty="0"/>
              <a:t>…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0.7</a:t>
            </a:r>
          </a:p>
          <a:p>
            <a:pPr algn="ctr"/>
            <a:r>
              <a:rPr kumimoji="1" lang="en-US" altLang="ko-KR" sz="1100" dirty="0"/>
              <a:t>0.2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/>
              <a:t>…</a:t>
            </a:r>
            <a:endParaRPr kumimoji="1" lang="ko-KR" altLang="en-US" sz="1100" dirty="0"/>
          </a:p>
        </p:txBody>
      </p: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82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134765BC-6085-964C-BEAF-BC19DF765F04}"/>
              </a:ext>
            </a:extLst>
          </p:cNvPr>
          <p:cNvSpPr/>
          <p:nvPr/>
        </p:nvSpPr>
        <p:spPr>
          <a:xfrm>
            <a:off x="3435927" y="969818"/>
            <a:ext cx="5327029" cy="44057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/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/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/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  <a:blipFill>
                <a:blip r:embed="rId5"/>
                <a:stretch>
                  <a:fillRect l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/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  <a:blipFill>
                <a:blip r:embed="rId8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/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/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/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/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  <a:blipFill>
                <a:blip r:embed="rId12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/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  <a:blipFill>
                <a:blip r:embed="rId13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DE192BF-CA90-E840-9945-77745928385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DED09F-62AC-984B-9815-046C7A23F3B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7748923-38A4-BB4F-9AC6-779FBA3D4754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179616" y="3207354"/>
            <a:ext cx="980201" cy="81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/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8404AD5-7DEB-814A-BE1C-1155FE822C85}"/>
              </a:ext>
            </a:extLst>
          </p:cNvPr>
          <p:cNvCxnSpPr>
            <a:cxnSpLocks/>
            <a:stCxn id="8" idx="0"/>
            <a:endCxn id="23" idx="1"/>
          </p:cNvCxnSpPr>
          <p:nvPr/>
        </p:nvCxnSpPr>
        <p:spPr>
          <a:xfrm rot="16200000" flipV="1">
            <a:off x="3571012" y="4613579"/>
            <a:ext cx="1697156" cy="519546"/>
          </a:xfrm>
          <a:prstGeom prst="bentConnector4">
            <a:avLst>
              <a:gd name="adj1" fmla="val 30816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DB26-EAC0-CB49-B8D7-046CC70FB825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5198908" y="4021331"/>
            <a:ext cx="292657" cy="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/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9EFE10-710C-E74A-B88D-23D10C4D6EE7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5198908" y="4752132"/>
            <a:ext cx="9871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1FB958-FBC4-8747-809E-E7863BABE269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202391" y="2403789"/>
            <a:ext cx="29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08E5C6-260E-1C44-89C1-D2811AD0E27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198908" y="3207352"/>
            <a:ext cx="16278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1D8D59D-6247-1D44-82D2-233CE9D78F30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3179616" y="3207353"/>
            <a:ext cx="980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D91EE-389C-274B-847A-6F8D42045CBC}"/>
              </a:ext>
            </a:extLst>
          </p:cNvPr>
          <p:cNvCxnSpPr>
            <a:cxnSpLocks/>
            <a:stCxn id="13" idx="6"/>
            <a:endCxn id="105" idx="2"/>
          </p:cNvCxnSpPr>
          <p:nvPr/>
        </p:nvCxnSpPr>
        <p:spPr>
          <a:xfrm>
            <a:off x="7339408" y="3207352"/>
            <a:ext cx="349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1D49F9B-9266-3148-B230-B365298DDB13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79616" y="2403789"/>
            <a:ext cx="983684" cy="80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D7AB9AB-D83F-3641-8D50-A0548D35403C}"/>
              </a:ext>
            </a:extLst>
          </p:cNvPr>
          <p:cNvSpPr/>
          <p:nvPr/>
        </p:nvSpPr>
        <p:spPr>
          <a:xfrm>
            <a:off x="6262228" y="3844662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FBDB8-A4C6-C04C-93E8-457F08A0159F}"/>
              </a:ext>
            </a:extLst>
          </p:cNvPr>
          <p:cNvCxnSpPr>
            <a:cxnSpLocks/>
            <a:stCxn id="14" idx="6"/>
            <a:endCxn id="70" idx="2"/>
          </p:cNvCxnSpPr>
          <p:nvPr/>
        </p:nvCxnSpPr>
        <p:spPr>
          <a:xfrm>
            <a:off x="6004187" y="4021331"/>
            <a:ext cx="258041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B6FB7-F536-0D4D-AF4B-ECF447D9BB0E}"/>
              </a:ext>
            </a:extLst>
          </p:cNvPr>
          <p:cNvCxnSpPr>
            <a:cxnSpLocks/>
            <a:stCxn id="39" idx="0"/>
            <a:endCxn id="70" idx="4"/>
          </p:cNvCxnSpPr>
          <p:nvPr/>
        </p:nvCxnSpPr>
        <p:spPr>
          <a:xfrm flipV="1">
            <a:off x="6442339" y="420488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93B60EE-0020-D74B-BEE2-7982CDD09280}"/>
              </a:ext>
            </a:extLst>
          </p:cNvPr>
          <p:cNvSpPr/>
          <p:nvPr/>
        </p:nvSpPr>
        <p:spPr>
          <a:xfrm>
            <a:off x="5569516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0F2EB6D-B95E-284F-B84E-FC7D8139E1AA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>
            <a:off x="3179616" y="1534386"/>
            <a:ext cx="2389900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3A422-C9FF-3C41-BF79-FA006CC5A6C3}"/>
              </a:ext>
            </a:extLst>
          </p:cNvPr>
          <p:cNvCxnSpPr>
            <a:cxnSpLocks/>
            <a:stCxn id="15" idx="0"/>
            <a:endCxn id="77" idx="4"/>
          </p:cNvCxnSpPr>
          <p:nvPr/>
        </p:nvCxnSpPr>
        <p:spPr>
          <a:xfrm flipV="1">
            <a:off x="5749627" y="1718011"/>
            <a:ext cx="0" cy="42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6D938FB-4F56-774F-AB9C-2060B7C26CA4}"/>
              </a:ext>
            </a:extLst>
          </p:cNvPr>
          <p:cNvSpPr/>
          <p:nvPr/>
        </p:nvSpPr>
        <p:spPr>
          <a:xfrm>
            <a:off x="6262228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8A59D-BBFD-7C4F-94B6-9D22308E9ED3}"/>
              </a:ext>
            </a:extLst>
          </p:cNvPr>
          <p:cNvCxnSpPr>
            <a:cxnSpLocks/>
            <a:stCxn id="77" idx="6"/>
            <a:endCxn id="87" idx="2"/>
          </p:cNvCxnSpPr>
          <p:nvPr/>
        </p:nvCxnSpPr>
        <p:spPr>
          <a:xfrm>
            <a:off x="5929738" y="1537900"/>
            <a:ext cx="33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E63F1D-CE51-014E-A8E0-137B98A0CC46}"/>
              </a:ext>
            </a:extLst>
          </p:cNvPr>
          <p:cNvCxnSpPr>
            <a:cxnSpLocks/>
            <a:stCxn id="87" idx="6"/>
            <a:endCxn id="11" idx="2"/>
          </p:cNvCxnSpPr>
          <p:nvPr/>
        </p:nvCxnSpPr>
        <p:spPr>
          <a:xfrm flipV="1">
            <a:off x="6622450" y="1534386"/>
            <a:ext cx="2396816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8920360-DE4E-0A45-879A-0F941348B3F3}"/>
              </a:ext>
            </a:extLst>
          </p:cNvPr>
          <p:cNvSpPr/>
          <p:nvPr/>
        </p:nvSpPr>
        <p:spPr>
          <a:xfrm>
            <a:off x="7689212" y="302724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AE927D-D2BD-1C4E-B199-D69AFE629B7B}"/>
              </a:ext>
            </a:extLst>
          </p:cNvPr>
          <p:cNvCxnSpPr>
            <a:cxnSpLocks/>
            <a:stCxn id="6" idx="2"/>
            <a:endCxn id="105" idx="0"/>
          </p:cNvCxnSpPr>
          <p:nvPr/>
        </p:nvCxnSpPr>
        <p:spPr>
          <a:xfrm flipH="1">
            <a:off x="7869323" y="2639316"/>
            <a:ext cx="1" cy="38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A63E24-F17C-8B44-88F3-2F3941483C76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8049434" y="3207352"/>
            <a:ext cx="9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95FC5EE-4D1B-0E43-B1B4-A3A58C730200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8383669" y="1276353"/>
            <a:ext cx="377564" cy="140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473225DB-2CC6-7D47-B9A8-94844BB9B126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16200000" flipV="1">
            <a:off x="3162302" y="4204869"/>
            <a:ext cx="2514577" cy="519546"/>
          </a:xfrm>
          <a:prstGeom prst="bentConnector4">
            <a:avLst>
              <a:gd name="adj1" fmla="val 20523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3E98247-5A67-B64C-86C3-FC52CC154449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16200000" flipV="1">
            <a:off x="2762262" y="3804828"/>
            <a:ext cx="3318141" cy="516063"/>
          </a:xfrm>
          <a:prstGeom prst="bentConnector4">
            <a:avLst>
              <a:gd name="adj1" fmla="val 15553"/>
              <a:gd name="adj2" fmla="val 14429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05F14F9-4F2B-3645-BCD4-E52BF9AD9A91}"/>
              </a:ext>
            </a:extLst>
          </p:cNvPr>
          <p:cNvCxnSpPr>
            <a:cxnSpLocks/>
            <a:stCxn id="70" idx="0"/>
            <a:endCxn id="87" idx="4"/>
          </p:cNvCxnSpPr>
          <p:nvPr/>
        </p:nvCxnSpPr>
        <p:spPr>
          <a:xfrm flipV="1">
            <a:off x="6442339" y="1718011"/>
            <a:ext cx="0" cy="212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6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5DD944-0D83-CB41-9563-DE29BADF0BF6}"/>
              </a:ext>
            </a:extLst>
          </p:cNvPr>
          <p:cNvSpPr/>
          <p:nvPr/>
        </p:nvSpPr>
        <p:spPr>
          <a:xfrm>
            <a:off x="3435928" y="1330036"/>
            <a:ext cx="5569528" cy="41425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/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𝑟𝑒𝑠𝑒𝑡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4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5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/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/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3625737-0A7B-854F-AE51-E219C1DBF38C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5580-BADA-5749-90B0-0DB22E9D292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/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/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79CC1C-4466-7E49-B192-4B48D3FB683D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5198908" y="4752132"/>
            <a:ext cx="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F858E-FAFF-9C46-8E84-A665C4CB1AC6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5204086" y="2403786"/>
            <a:ext cx="34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AEEB15-84C3-A349-BA26-2794496A74E7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V="1">
            <a:off x="7441541" y="3955501"/>
            <a:ext cx="312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0C934C-5DD3-D343-A569-D70233AB0C25}"/>
              </a:ext>
            </a:extLst>
          </p:cNvPr>
          <p:cNvSpPr/>
          <p:nvPr/>
        </p:nvSpPr>
        <p:spPr>
          <a:xfrm>
            <a:off x="5621439" y="1558690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D7BC8B3-2148-7949-A5B1-FC2C07C441A5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3179616" y="1738801"/>
            <a:ext cx="2441823" cy="1468553"/>
          </a:xfrm>
          <a:prstGeom prst="bentConnector3">
            <a:avLst>
              <a:gd name="adj1" fmla="val 19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3DAEB3C5-B78B-A94C-9CC4-2BBC797E5682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16200000" flipV="1">
            <a:off x="2763107" y="3805674"/>
            <a:ext cx="3318144" cy="514368"/>
          </a:xfrm>
          <a:prstGeom prst="bentConnector4">
            <a:avLst>
              <a:gd name="adj1" fmla="val 15831"/>
              <a:gd name="adj2" fmla="val 1444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36A4C1-7966-FC4B-88F7-A194BA0D6F0F}"/>
              </a:ext>
            </a:extLst>
          </p:cNvPr>
          <p:cNvCxnSpPr>
            <a:cxnSpLocks/>
            <a:stCxn id="11" idx="6"/>
            <a:endCxn id="97" idx="2"/>
          </p:cNvCxnSpPr>
          <p:nvPr/>
        </p:nvCxnSpPr>
        <p:spPr>
          <a:xfrm>
            <a:off x="3179616" y="3207354"/>
            <a:ext cx="244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14DC30-3903-9A47-A090-2405247A441C}"/>
              </a:ext>
            </a:extLst>
          </p:cNvPr>
          <p:cNvCxnSpPr>
            <a:cxnSpLocks/>
            <a:stCxn id="17" idx="0"/>
            <a:endCxn id="40" idx="4"/>
          </p:cNvCxnSpPr>
          <p:nvPr/>
        </p:nvCxnSpPr>
        <p:spPr>
          <a:xfrm flipV="1">
            <a:off x="5801543" y="1918912"/>
            <a:ext cx="7" cy="22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E06D974-191A-9246-9067-A186EA9BE9E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rot="5400000" flipH="1" flipV="1">
            <a:off x="5035229" y="3835164"/>
            <a:ext cx="1530901" cy="2242633"/>
          </a:xfrm>
          <a:prstGeom prst="bentConnector3">
            <a:avLst>
              <a:gd name="adj1" fmla="val 34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74FEF0F-D9E0-2B42-8B2D-263D55B0691D}"/>
              </a:ext>
            </a:extLst>
          </p:cNvPr>
          <p:cNvCxnSpPr>
            <a:cxnSpLocks/>
            <a:stCxn id="40" idx="6"/>
            <a:endCxn id="21" idx="0"/>
          </p:cNvCxnSpPr>
          <p:nvPr/>
        </p:nvCxnSpPr>
        <p:spPr>
          <a:xfrm>
            <a:off x="5981661" y="1738801"/>
            <a:ext cx="940335" cy="19811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C36D83C-061D-B140-8D65-46FA0712E3B8}"/>
              </a:ext>
            </a:extLst>
          </p:cNvPr>
          <p:cNvSpPr/>
          <p:nvPr/>
        </p:nvSpPr>
        <p:spPr>
          <a:xfrm>
            <a:off x="7830334" y="457202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900B03-74E9-EA4C-A5DC-69234229B3F1}"/>
              </a:ext>
            </a:extLst>
          </p:cNvPr>
          <p:cNvSpPr/>
          <p:nvPr/>
        </p:nvSpPr>
        <p:spPr>
          <a:xfrm>
            <a:off x="5621439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60C6A1A-8463-F442-AB6A-E38C6E0F8521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179616" y="2403786"/>
            <a:ext cx="985379" cy="80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E9F2A3-8F00-3D42-A4CF-F759E8AD573B}"/>
              </a:ext>
            </a:extLst>
          </p:cNvPr>
          <p:cNvCxnSpPr>
            <a:cxnSpLocks/>
            <a:stCxn id="24" idx="0"/>
            <a:endCxn id="97" idx="4"/>
          </p:cNvCxnSpPr>
          <p:nvPr/>
        </p:nvCxnSpPr>
        <p:spPr>
          <a:xfrm flipV="1">
            <a:off x="5801543" y="3387465"/>
            <a:ext cx="7" cy="110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09D45C-10D3-DB40-AEB4-5092F3472D85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>
            <a:off x="6057854" y="4752132"/>
            <a:ext cx="1772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8DA551-3D37-CF49-98B5-EDC73EEF94E0}"/>
              </a:ext>
            </a:extLst>
          </p:cNvPr>
          <p:cNvCxnSpPr>
            <a:cxnSpLocks/>
            <a:stCxn id="14" idx="4"/>
            <a:endCxn id="96" idx="0"/>
          </p:cNvCxnSpPr>
          <p:nvPr/>
        </p:nvCxnSpPr>
        <p:spPr>
          <a:xfrm>
            <a:off x="8010445" y="4211812"/>
            <a:ext cx="0" cy="3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/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131593E3-A89E-094A-A045-9A63C61F07B8}"/>
              </a:ext>
            </a:extLst>
          </p:cNvPr>
          <p:cNvSpPr/>
          <p:nvPr/>
        </p:nvSpPr>
        <p:spPr>
          <a:xfrm>
            <a:off x="8430380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ECC4FE-D455-1A4B-A9BD-563BF9398937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5981661" y="3207354"/>
            <a:ext cx="244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D8E10ED9-DB29-C342-9AC1-729761DB60B6}"/>
              </a:ext>
            </a:extLst>
          </p:cNvPr>
          <p:cNvCxnSpPr>
            <a:cxnSpLocks/>
            <a:stCxn id="96" idx="6"/>
            <a:endCxn id="122" idx="4"/>
          </p:cNvCxnSpPr>
          <p:nvPr/>
        </p:nvCxnSpPr>
        <p:spPr>
          <a:xfrm flipV="1">
            <a:off x="8190556" y="3387465"/>
            <a:ext cx="419935" cy="136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50FD0CA-77CB-8343-B7AE-F8A240872C10}"/>
              </a:ext>
            </a:extLst>
          </p:cNvPr>
          <p:cNvCxnSpPr>
            <a:cxnSpLocks/>
            <a:stCxn id="122" idx="6"/>
            <a:endCxn id="118" idx="2"/>
          </p:cNvCxnSpPr>
          <p:nvPr/>
        </p:nvCxnSpPr>
        <p:spPr>
          <a:xfrm>
            <a:off x="8790602" y="3207354"/>
            <a:ext cx="556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2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6122" r="-5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6122" r="-4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6122" r="-306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106122" r="-5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106122" r="-4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106122" r="-306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206122" r="-5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206122" r="-4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206122" r="-306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7EC322-5FFC-9846-87F8-B185D3B77B10}"/>
              </a:ext>
            </a:extLst>
          </p:cNvPr>
          <p:cNvCxnSpPr/>
          <p:nvPr/>
        </p:nvCxnSpPr>
        <p:spPr>
          <a:xfrm flipH="1" flipV="1">
            <a:off x="743027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05E9705-607F-F84B-8229-F85796DBFDCD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07938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981D1F4-78B5-C942-83DB-914ECD1CA4F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743027" y="2304310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1E0CA0-A251-7A43-951F-681717A442E7}"/>
              </a:ext>
            </a:extLst>
          </p:cNvPr>
          <p:cNvCxnSpPr>
            <a:cxnSpLocks/>
          </p:cNvCxnSpPr>
          <p:nvPr/>
        </p:nvCxnSpPr>
        <p:spPr>
          <a:xfrm flipH="1" flipV="1">
            <a:off x="2607939" y="2304310"/>
            <a:ext cx="2797365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6122" r="-2142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6122" r="-110000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6122" r="-1224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106122" r="-21428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106122" r="-11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106122" r="-1224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206122" r="-2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206122" r="-11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20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843B50-17A4-6745-8C7F-02B57FAD4AF1}"/>
              </a:ext>
            </a:extLst>
          </p:cNvPr>
          <p:cNvCxnSpPr>
            <a:cxnSpLocks/>
          </p:cNvCxnSpPr>
          <p:nvPr/>
        </p:nvCxnSpPr>
        <p:spPr>
          <a:xfrm flipH="1" flipV="1">
            <a:off x="3540394" y="1947154"/>
            <a:ext cx="1574494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122" t="-6122" r="-3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9CE4610-E944-C346-9AE0-88DD8FAC5D0C}"/>
              </a:ext>
            </a:extLst>
          </p:cNvPr>
          <p:cNvCxnSpPr>
            <a:cxnSpLocks/>
          </p:cNvCxnSpPr>
          <p:nvPr/>
        </p:nvCxnSpPr>
        <p:spPr>
          <a:xfrm flipH="1" flipV="1">
            <a:off x="5405305" y="1947154"/>
            <a:ext cx="351622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CD66654-4D1D-AA46-8747-FE7CA007DEEB}"/>
              </a:ext>
            </a:extLst>
          </p:cNvPr>
          <p:cNvCxnSpPr>
            <a:cxnSpLocks/>
          </p:cNvCxnSpPr>
          <p:nvPr/>
        </p:nvCxnSpPr>
        <p:spPr>
          <a:xfrm flipH="1">
            <a:off x="3540392" y="3331658"/>
            <a:ext cx="1574496" cy="4755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5E227E4D-7D8A-D945-8471-931E0A99B7B0}"/>
              </a:ext>
            </a:extLst>
          </p:cNvPr>
          <p:cNvSpPr/>
          <p:nvPr/>
        </p:nvSpPr>
        <p:spPr>
          <a:xfrm>
            <a:off x="2765390" y="1156772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82462863-87CE-FE42-B007-7FDE2F90E410}"/>
              </a:ext>
            </a:extLst>
          </p:cNvPr>
          <p:cNvSpPr/>
          <p:nvPr/>
        </p:nvSpPr>
        <p:spPr>
          <a:xfrm>
            <a:off x="5914378" y="2808961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04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6122" t="-6122" r="-5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6122" t="-6122" r="-4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2000" t="-6122" r="-308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308163" t="-6122" r="-2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408163" t="-6122" r="-1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508163" t="-6122" r="-14286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6122" t="-6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6122" t="-6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2000" t="-6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8163" t="-6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408163" t="-6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8163" t="-6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000" t="-6122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EC96070-141E-AD46-A95F-C36AAC822C58}"/>
              </a:ext>
            </a:extLst>
          </p:cNvPr>
          <p:cNvSpPr/>
          <p:nvPr/>
        </p:nvSpPr>
        <p:spPr>
          <a:xfrm>
            <a:off x="2968062" y="2485016"/>
            <a:ext cx="484632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/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blipFill>
                <a:blip r:embed="rId5"/>
                <a:stretch>
                  <a:fillRect l="-15686" r="-13725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/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blipFill>
                <a:blip r:embed="rId6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9FE64CD-4C60-5442-9E07-BAB743695FB4}"/>
              </a:ext>
            </a:extLst>
          </p:cNvPr>
          <p:cNvSpPr/>
          <p:nvPr/>
        </p:nvSpPr>
        <p:spPr>
          <a:xfrm>
            <a:off x="806823" y="1702888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ECBBC2D0-2F83-3A42-89DF-13DF609FE84F}"/>
              </a:ext>
            </a:extLst>
          </p:cNvPr>
          <p:cNvSpPr/>
          <p:nvPr/>
        </p:nvSpPr>
        <p:spPr>
          <a:xfrm rot="5400000">
            <a:off x="2945901" y="-42650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90E4D-1B5F-A745-B972-407E3E9B225F}"/>
              </a:ext>
            </a:extLst>
          </p:cNvPr>
          <p:cNvSpPr txBox="1"/>
          <p:nvPr/>
        </p:nvSpPr>
        <p:spPr>
          <a:xfrm>
            <a:off x="1904539" y="794912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E3207-5F18-AF4A-9B34-EF1378E19940}"/>
              </a:ext>
            </a:extLst>
          </p:cNvPr>
          <p:cNvSpPr txBox="1"/>
          <p:nvPr/>
        </p:nvSpPr>
        <p:spPr>
          <a:xfrm>
            <a:off x="112650" y="3235318"/>
            <a:ext cx="84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Batch </a:t>
            </a:r>
            <a:br>
              <a:rPr kumimoji="1" lang="en-US" altLang="ko-KR" dirty="0"/>
            </a:br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8163" t="-6000" r="-5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108163" t="-6000" r="-4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208163" t="-6000" r="-3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308163" t="-6000" r="-2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408163" t="-6000" r="-1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508163" t="-6000" r="-14286" b="-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8163" t="-6122" r="-5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108163" t="-6122" r="-4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204000" t="-6122" r="-306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310204" t="-6122" r="-2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410204" t="-6122" r="-1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510204" t="-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8163" t="-8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108163" t="-8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204000" t="-8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310204" t="-8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410204" t="-8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510204" t="-8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0"/>
                          <a:stretch>
                            <a:fillRect l="-6000" t="-4082" r="-14000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1"/>
                          <a:stretch>
                            <a:fillRect l="-6000" t="-6122" r="-12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2"/>
                          <a:stretch>
                            <a:fillRect l="-6000" t="-8163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464D3B09-830F-464D-92B0-D7FB99A9813D}"/>
              </a:ext>
            </a:extLst>
          </p:cNvPr>
          <p:cNvSpPr/>
          <p:nvPr/>
        </p:nvSpPr>
        <p:spPr>
          <a:xfrm rot="5400000">
            <a:off x="5662585" y="2273248"/>
            <a:ext cx="615038" cy="1505891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8C256-6EAB-E340-BD44-68CBE0DC4BE9}"/>
              </a:ext>
            </a:extLst>
          </p:cNvPr>
          <p:cNvSpPr txBox="1"/>
          <p:nvPr/>
        </p:nvSpPr>
        <p:spPr>
          <a:xfrm>
            <a:off x="5522980" y="2349342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5FD025A3-685C-A04F-831F-A37BE7751FEE}"/>
              </a:ext>
            </a:extLst>
          </p:cNvPr>
          <p:cNvSpPr/>
          <p:nvPr/>
        </p:nvSpPr>
        <p:spPr>
          <a:xfrm rot="16200000">
            <a:off x="7301419" y="260531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633D-CB39-4F4F-8E24-E179B5CF7FD1}"/>
              </a:ext>
            </a:extLst>
          </p:cNvPr>
          <p:cNvSpPr txBox="1"/>
          <p:nvPr/>
        </p:nvSpPr>
        <p:spPr>
          <a:xfrm>
            <a:off x="6265074" y="4757668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A2F1C974-8854-0E46-BB77-8367B7B3B0E7}"/>
              </a:ext>
            </a:extLst>
          </p:cNvPr>
          <p:cNvSpPr/>
          <p:nvPr/>
        </p:nvSpPr>
        <p:spPr>
          <a:xfrm rot="5400000">
            <a:off x="10650548" y="1088489"/>
            <a:ext cx="615038" cy="1087884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D29E5-2C91-F74F-8CF7-8B8454D5374B}"/>
              </a:ext>
            </a:extLst>
          </p:cNvPr>
          <p:cNvSpPr txBox="1"/>
          <p:nvPr/>
        </p:nvSpPr>
        <p:spPr>
          <a:xfrm>
            <a:off x="10510797" y="937293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EEE3B5E-9D79-5A47-9AA4-3AB2BE7B1DE6}"/>
              </a:ext>
            </a:extLst>
          </p:cNvPr>
          <p:cNvSpPr/>
          <p:nvPr/>
        </p:nvSpPr>
        <p:spPr>
          <a:xfrm>
            <a:off x="10967732" y="2873848"/>
            <a:ext cx="231528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91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609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blipFill>
                <a:blip r:embed="rId11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blipFill>
                <a:blip r:embed="rId12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1552" y="5867785"/>
            <a:ext cx="266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2898" y="5867785"/>
            <a:ext cx="0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5252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9496599" y="5867782"/>
            <a:ext cx="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976565" y="1046654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8237913" y="1051136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77F8B1-ABC9-BB4E-A74C-18D6E9ACEE17}"/>
              </a:ext>
            </a:extLst>
          </p:cNvPr>
          <p:cNvSpPr/>
          <p:nvPr/>
        </p:nvSpPr>
        <p:spPr>
          <a:xfrm>
            <a:off x="4064000" y="4307840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358AA-C3C4-4144-9930-D174C6A89790}"/>
              </a:ext>
            </a:extLst>
          </p:cNvPr>
          <p:cNvSpPr/>
          <p:nvPr/>
        </p:nvSpPr>
        <p:spPr>
          <a:xfrm>
            <a:off x="5740400" y="430784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677A9-ADBE-944A-93D2-468C356EFD2F}"/>
              </a:ext>
            </a:extLst>
          </p:cNvPr>
          <p:cNvGrpSpPr/>
          <p:nvPr/>
        </p:nvGrpSpPr>
        <p:grpSpPr>
          <a:xfrm>
            <a:off x="4867228" y="3078480"/>
            <a:ext cx="567784" cy="497840"/>
            <a:chOff x="4618308" y="1910080"/>
            <a:chExt cx="567784" cy="4978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788AD-2B07-A441-8E7A-B8646121471C}"/>
                </a:ext>
              </a:extLst>
            </p:cNvPr>
            <p:cNvSpPr/>
            <p:nvPr/>
          </p:nvSpPr>
          <p:spPr>
            <a:xfrm>
              <a:off x="4653280" y="1910080"/>
              <a:ext cx="497840" cy="497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65D18-2CF1-7649-A915-A18F99F1B402}"/>
                </a:ext>
              </a:extLst>
            </p:cNvPr>
            <p:cNvSpPr txBox="1"/>
            <p:nvPr/>
          </p:nvSpPr>
          <p:spPr>
            <a:xfrm>
              <a:off x="4618308" y="197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x+y</a:t>
              </a:r>
              <a:endParaRPr kumimoji="1"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AC4B14-381F-1D45-8663-335EF3116662}"/>
              </a:ext>
            </a:extLst>
          </p:cNvPr>
          <p:cNvSpPr/>
          <p:nvPr/>
        </p:nvSpPr>
        <p:spPr>
          <a:xfrm>
            <a:off x="5740400" y="184912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A8E0CC-2577-6A4E-9F75-50BEBA0079CB}"/>
              </a:ext>
            </a:extLst>
          </p:cNvPr>
          <p:cNvSpPr/>
          <p:nvPr/>
        </p:nvSpPr>
        <p:spPr>
          <a:xfrm>
            <a:off x="6583092" y="3076694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105FB2-5846-1B4E-A049-BFD15F42659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312920" y="3576320"/>
            <a:ext cx="8382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7E177-F433-A24C-B164-167C4F374B6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5151120" y="357632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71F85-01C4-164F-8706-38BA8F81B31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151120" y="234696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F4EB3-E09B-9846-A806-C87A21B0BFC1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989320" y="2346960"/>
            <a:ext cx="842692" cy="72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283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BOS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0B504F-1EBC-C146-B776-030B4193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3407"/>
              </p:ext>
            </p:extLst>
          </p:nvPr>
        </p:nvGraphicFramePr>
        <p:xfrm>
          <a:off x="1181217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FDA3506-EEF9-FE40-A122-A8C97E862A22}"/>
              </a:ext>
            </a:extLst>
          </p:cNvPr>
          <p:cNvSpPr/>
          <p:nvPr/>
        </p:nvSpPr>
        <p:spPr>
          <a:xfrm>
            <a:off x="118795" y="3547241"/>
            <a:ext cx="654269" cy="2601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&lt;BOS&gt;</a:t>
            </a:r>
            <a:endParaRPr kumimoji="1"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F52006-110A-BF4D-8183-BE1BFAF2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8855"/>
              </p:ext>
            </p:extLst>
          </p:nvPr>
        </p:nvGraphicFramePr>
        <p:xfrm>
          <a:off x="2781418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28C8A-73E5-C34E-9F6F-8F7E9865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0561"/>
              </p:ext>
            </p:extLst>
          </p:nvPr>
        </p:nvGraphicFramePr>
        <p:xfrm>
          <a:off x="2781418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AE0C4E-F300-9044-8018-7DFA8110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0909"/>
              </p:ext>
            </p:extLst>
          </p:nvPr>
        </p:nvGraphicFramePr>
        <p:xfrm>
          <a:off x="2781418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395710-90D2-0F49-AC0C-EAB5B9A9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4602"/>
              </p:ext>
            </p:extLst>
          </p:nvPr>
        </p:nvGraphicFramePr>
        <p:xfrm>
          <a:off x="4381619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25CFA-8F8E-7E41-8525-0154B5F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1607"/>
              </p:ext>
            </p:extLst>
          </p:nvPr>
        </p:nvGraphicFramePr>
        <p:xfrm>
          <a:off x="4381619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7CF49BA-8F31-BC4C-9894-3BAAE9E0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2926"/>
              </p:ext>
            </p:extLst>
          </p:nvPr>
        </p:nvGraphicFramePr>
        <p:xfrm>
          <a:off x="4381619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AF5F35-608D-F243-A8AD-929406712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564"/>
              </p:ext>
            </p:extLst>
          </p:nvPr>
        </p:nvGraphicFramePr>
        <p:xfrm>
          <a:off x="5981820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60BF7D-125D-7044-97FA-0E689459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16985"/>
              </p:ext>
            </p:extLst>
          </p:nvPr>
        </p:nvGraphicFramePr>
        <p:xfrm>
          <a:off x="5981820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FD7136-249D-F846-87E8-E414BA2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2405"/>
              </p:ext>
            </p:extLst>
          </p:nvPr>
        </p:nvGraphicFramePr>
        <p:xfrm>
          <a:off x="5981820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53C48-ACB4-964E-9D54-9B192EC5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0182"/>
              </p:ext>
            </p:extLst>
          </p:nvPr>
        </p:nvGraphicFramePr>
        <p:xfrm>
          <a:off x="7582021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575C63-C4D3-3440-B216-659712B0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3849"/>
              </p:ext>
            </p:extLst>
          </p:nvPr>
        </p:nvGraphicFramePr>
        <p:xfrm>
          <a:off x="7582021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CCB0AB-087D-C34B-8FF2-FE7CACA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0127"/>
              </p:ext>
            </p:extLst>
          </p:nvPr>
        </p:nvGraphicFramePr>
        <p:xfrm>
          <a:off x="7582021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310AFE-135A-E84B-9951-596BB272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7798"/>
              </p:ext>
            </p:extLst>
          </p:nvPr>
        </p:nvGraphicFramePr>
        <p:xfrm>
          <a:off x="9182222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4DFB6D-FB3E-8042-B49B-1B6CB3B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9906"/>
              </p:ext>
            </p:extLst>
          </p:nvPr>
        </p:nvGraphicFramePr>
        <p:xfrm>
          <a:off x="9182222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1CDB0B-7D89-4F4E-BB23-9FA48488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4759"/>
              </p:ext>
            </p:extLst>
          </p:nvPr>
        </p:nvGraphicFramePr>
        <p:xfrm>
          <a:off x="9182222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33B3C9-42FF-6245-842F-8B8D83EA7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39463"/>
              </p:ext>
            </p:extLst>
          </p:nvPr>
        </p:nvGraphicFramePr>
        <p:xfrm>
          <a:off x="10782423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0D5D2A3-9361-184A-88A4-05BD3F0A2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78"/>
              </p:ext>
            </p:extLst>
          </p:nvPr>
        </p:nvGraphicFramePr>
        <p:xfrm>
          <a:off x="10782423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57D4B0-4ECD-DF42-9DA6-9F16EED8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4320"/>
              </p:ext>
            </p:extLst>
          </p:nvPr>
        </p:nvGraphicFramePr>
        <p:xfrm>
          <a:off x="10782423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14870-6E1E-3D4D-B843-F2F2799ECF7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73064" y="3677307"/>
            <a:ext cx="408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F835D-FF60-6A4C-B4E5-346F0E6CB63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0203" y="1811721"/>
            <a:ext cx="471215" cy="110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04EF8C-8150-004A-BECA-B77DF9F3639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10203" y="3677307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48029A-8472-C24E-ABB6-7606616CED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10203" y="3559066"/>
            <a:ext cx="471215" cy="198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751563-E0DE-A146-A152-9FE44A1BE9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0404" y="1929905"/>
            <a:ext cx="471215" cy="174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61EF5E-3A8D-EA40-881E-DA3D433F3F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0404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85FA6-650C-B849-8E15-B972C5812F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10404" y="3811314"/>
            <a:ext cx="471215" cy="173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7D8316-5A88-FE41-8ECF-522100399D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10605" y="1811721"/>
            <a:ext cx="471215" cy="2653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064B5-8ADD-4341-BFFF-2DD013CCDB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10605" y="3346231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15AB9-037B-D042-A967-5CF3B19BC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0605" y="3566949"/>
            <a:ext cx="471215" cy="197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E-FCF8-E742-8ED0-66265E37F4C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10806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6D7A1D-42B8-E049-81B9-64729F6BF4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10806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DBDAB5-AF21-3944-9E33-A834DB2F51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0806" y="5214446"/>
            <a:ext cx="471215" cy="32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5688A-933D-0943-81C9-8062D53FBE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11007" y="1811721"/>
            <a:ext cx="471215" cy="7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77D361-E226-7545-8A1B-368AB15AF7B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1007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E708C3-8F98-BD44-A522-2D2AAF6A861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711007" y="2362200"/>
            <a:ext cx="471215" cy="318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B99119-8EBC-9044-B9CA-FEF68F9FE10E}"/>
              </a:ext>
            </a:extLst>
          </p:cNvPr>
          <p:cNvCxnSpPr>
            <a:cxnSpLocks/>
          </p:cNvCxnSpPr>
          <p:nvPr/>
        </p:nvCxnSpPr>
        <p:spPr>
          <a:xfrm>
            <a:off x="10311208" y="497796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0BC3CD-3F67-AE40-8BF0-975CCE4B975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311208" y="1479169"/>
            <a:ext cx="471215" cy="33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94FF4D-16C1-394E-8868-B672E6EB012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311208" y="3677307"/>
            <a:ext cx="471215" cy="57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8908F-E255-2A41-BCAF-3123DAED9402}"/>
              </a:ext>
            </a:extLst>
          </p:cNvPr>
          <p:cNvCxnSpPr>
            <a:cxnSpLocks/>
          </p:cNvCxnSpPr>
          <p:nvPr/>
        </p:nvCxnSpPr>
        <p:spPr>
          <a:xfrm>
            <a:off x="11911409" y="312288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BD1B-1E1C-7148-8518-614CEE852F58}"/>
              </a:ext>
            </a:extLst>
          </p:cNvPr>
          <p:cNvCxnSpPr>
            <a:cxnSpLocks/>
          </p:cNvCxnSpPr>
          <p:nvPr/>
        </p:nvCxnSpPr>
        <p:spPr>
          <a:xfrm>
            <a:off x="11911409" y="237796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51D4EE-F008-1A4E-B654-8C09874B70C5}"/>
              </a:ext>
            </a:extLst>
          </p:cNvPr>
          <p:cNvCxnSpPr>
            <a:cxnSpLocks/>
          </p:cNvCxnSpPr>
          <p:nvPr/>
        </p:nvCxnSpPr>
        <p:spPr>
          <a:xfrm>
            <a:off x="11911409" y="147916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1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C8E9556A-8A08-4D40-87EE-1C9A17EAED73}"/>
              </a:ext>
            </a:extLst>
          </p:cNvPr>
          <p:cNvGrpSpPr/>
          <p:nvPr/>
        </p:nvGrpSpPr>
        <p:grpSpPr>
          <a:xfrm>
            <a:off x="6313328" y="2301827"/>
            <a:ext cx="5957441" cy="3906506"/>
            <a:chOff x="6517584" y="2349209"/>
            <a:chExt cx="5957441" cy="390650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985A0D3B-4C19-4CC1-A3CE-CC0FD06113C6}"/>
                </a:ext>
              </a:extLst>
            </p:cNvPr>
            <p:cNvSpPr/>
            <p:nvPr/>
          </p:nvSpPr>
          <p:spPr>
            <a:xfrm>
              <a:off x="9173084" y="341081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B5DA9B06-FBED-430A-9113-99196BFB824C}"/>
                </a:ext>
              </a:extLst>
            </p:cNvPr>
            <p:cNvSpPr/>
            <p:nvPr/>
          </p:nvSpPr>
          <p:spPr>
            <a:xfrm>
              <a:off x="8442256" y="41399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A5FAC566-8E36-44B0-9A87-99D0B135A46E}"/>
                </a:ext>
              </a:extLst>
            </p:cNvPr>
            <p:cNvSpPr/>
            <p:nvPr/>
          </p:nvSpPr>
          <p:spPr>
            <a:xfrm>
              <a:off x="9173084" y="287827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C9A640F9-9406-4AA6-9BA0-5B516455476F}"/>
                </a:ext>
              </a:extLst>
            </p:cNvPr>
            <p:cNvSpPr/>
            <p:nvPr/>
          </p:nvSpPr>
          <p:spPr>
            <a:xfrm>
              <a:off x="8442256" y="3607372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정육면체 67">
              <a:extLst>
                <a:ext uri="{FF2B5EF4-FFF2-40B4-BE49-F238E27FC236}">
                  <a16:creationId xmlns:a16="http://schemas.microsoft.com/office/drawing/2014/main" id="{CD491E69-8903-4B32-A881-680BE4E91106}"/>
                </a:ext>
              </a:extLst>
            </p:cNvPr>
            <p:cNvSpPr/>
            <p:nvPr/>
          </p:nvSpPr>
          <p:spPr>
            <a:xfrm>
              <a:off x="9173084" y="23492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F4553D97-F4BA-4FED-B4F7-6E65750EA830}"/>
                </a:ext>
              </a:extLst>
            </p:cNvPr>
            <p:cNvSpPr/>
            <p:nvPr/>
          </p:nvSpPr>
          <p:spPr>
            <a:xfrm>
              <a:off x="8442256" y="307830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C23D9-002F-4153-B844-07110B38471E}"/>
                </a:ext>
              </a:extLst>
            </p:cNvPr>
            <p:cNvSpPr txBox="1"/>
            <p:nvPr/>
          </p:nvSpPr>
          <p:spPr>
            <a:xfrm>
              <a:off x="9116833" y="2544245"/>
              <a:ext cx="3098925" cy="707886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Hidden Size</a:t>
              </a:r>
              <a:endParaRPr lang="ko-KR" altLang="en-US" sz="4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CBBEBD-9440-4C93-B2F0-5953ACCE2DB3}"/>
                </a:ext>
              </a:extLst>
            </p:cNvPr>
            <p:cNvSpPr txBox="1"/>
            <p:nvPr/>
          </p:nvSpPr>
          <p:spPr>
            <a:xfrm>
              <a:off x="9452466" y="3054973"/>
              <a:ext cx="3022559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  Backward</a:t>
              </a:r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99CCE-39CE-44A5-8E3B-7C1905BD4FD2}"/>
                </a:ext>
              </a:extLst>
            </p:cNvPr>
            <p:cNvSpPr txBox="1"/>
            <p:nvPr/>
          </p:nvSpPr>
          <p:spPr>
            <a:xfrm>
              <a:off x="8783505" y="3841827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53E8E3-8580-4157-A2E3-C96F77A416C0}"/>
                </a:ext>
              </a:extLst>
            </p:cNvPr>
            <p:cNvSpPr txBox="1"/>
            <p:nvPr/>
          </p:nvSpPr>
          <p:spPr>
            <a:xfrm>
              <a:off x="8783505" y="434977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0FBF-495F-4D1C-9D3C-E7F3059059C7}"/>
                </a:ext>
              </a:extLst>
            </p:cNvPr>
            <p:cNvSpPr txBox="1"/>
            <p:nvPr/>
          </p:nvSpPr>
          <p:spPr>
            <a:xfrm>
              <a:off x="8783505" y="4880721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1" name="왼쪽 중괄호 80">
              <a:extLst>
                <a:ext uri="{FF2B5EF4-FFF2-40B4-BE49-F238E27FC236}">
                  <a16:creationId xmlns:a16="http://schemas.microsoft.com/office/drawing/2014/main" id="{2DA30C75-7419-4F19-A91A-F0E29A2C5618}"/>
                </a:ext>
              </a:extLst>
            </p:cNvPr>
            <p:cNvSpPr/>
            <p:nvPr/>
          </p:nvSpPr>
          <p:spPr>
            <a:xfrm rot="16200000">
              <a:off x="9029269" y="4707310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3B5FA5D9-C97F-41BD-974C-D82361635A63}"/>
                </a:ext>
              </a:extLst>
            </p:cNvPr>
            <p:cNvSpPr/>
            <p:nvPr/>
          </p:nvSpPr>
          <p:spPr>
            <a:xfrm>
              <a:off x="7867995" y="3803070"/>
              <a:ext cx="574261" cy="149125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75C99-3AC1-4AE2-8874-173B6F866871}"/>
                </a:ext>
              </a:extLst>
            </p:cNvPr>
            <p:cNvSpPr txBox="1"/>
            <p:nvPr/>
          </p:nvSpPr>
          <p:spPr>
            <a:xfrm>
              <a:off x="8690298" y="5886383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/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1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B393D1D-9F28-44C9-8AE6-C018908AE7A7}"/>
              </a:ext>
            </a:extLst>
          </p:cNvPr>
          <p:cNvGrpSpPr/>
          <p:nvPr/>
        </p:nvGrpSpPr>
        <p:grpSpPr>
          <a:xfrm>
            <a:off x="-8199" y="1732685"/>
            <a:ext cx="5886873" cy="4479099"/>
            <a:chOff x="-8199" y="1732685"/>
            <a:chExt cx="5886873" cy="4479099"/>
          </a:xfrm>
        </p:grpSpPr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640C962-3F43-44CA-ACA7-FA8C0B0EC20D}"/>
                </a:ext>
              </a:extLst>
            </p:cNvPr>
            <p:cNvSpPr/>
            <p:nvPr/>
          </p:nvSpPr>
          <p:spPr>
            <a:xfrm>
              <a:off x="2953605" y="410960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A3719063-513D-4D5B-A835-330EC89FFBF8}"/>
                </a:ext>
              </a:extLst>
            </p:cNvPr>
            <p:cNvSpPr/>
            <p:nvPr/>
          </p:nvSpPr>
          <p:spPr>
            <a:xfrm>
              <a:off x="2953605" y="367578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28CAF126-F3A6-4FD2-8222-7BD0FFD2EE68}"/>
                </a:ext>
              </a:extLst>
            </p:cNvPr>
            <p:cNvSpPr/>
            <p:nvPr/>
          </p:nvSpPr>
          <p:spPr>
            <a:xfrm>
              <a:off x="2953605" y="313805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C15A52B0-B4E6-42F0-AD70-5A1BC2F5D019}"/>
                </a:ext>
              </a:extLst>
            </p:cNvPr>
            <p:cNvSpPr/>
            <p:nvPr/>
          </p:nvSpPr>
          <p:spPr>
            <a:xfrm>
              <a:off x="2953605" y="2704236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>
              <a:extLst>
                <a:ext uri="{FF2B5EF4-FFF2-40B4-BE49-F238E27FC236}">
                  <a16:creationId xmlns:a16="http://schemas.microsoft.com/office/drawing/2014/main" id="{B2ECA791-4063-4376-BF78-B5650FED4D39}"/>
                </a:ext>
              </a:extLst>
            </p:cNvPr>
            <p:cNvSpPr/>
            <p:nvPr/>
          </p:nvSpPr>
          <p:spPr>
            <a:xfrm>
              <a:off x="2953605" y="2166503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2789A0FE-C276-487F-91A8-6D1DBDB3EE88}"/>
                </a:ext>
              </a:extLst>
            </p:cNvPr>
            <p:cNvSpPr/>
            <p:nvPr/>
          </p:nvSpPr>
          <p:spPr>
            <a:xfrm>
              <a:off x="2953605" y="173268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0E761A-C96A-41DC-88A7-6335BEB97725}"/>
                </a:ext>
              </a:extLst>
            </p:cNvPr>
            <p:cNvSpPr txBox="1"/>
            <p:nvPr/>
          </p:nvSpPr>
          <p:spPr>
            <a:xfrm>
              <a:off x="3255021" y="266651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9FB51-704D-4ED2-9BA7-A915EF9134BB}"/>
                </a:ext>
              </a:extLst>
            </p:cNvPr>
            <p:cNvSpPr txBox="1"/>
            <p:nvPr/>
          </p:nvSpPr>
          <p:spPr>
            <a:xfrm>
              <a:off x="3255021" y="3643033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980FEB-41C4-429F-90AE-677C9874FAE8}"/>
                </a:ext>
              </a:extLst>
            </p:cNvPr>
            <p:cNvSpPr txBox="1"/>
            <p:nvPr/>
          </p:nvSpPr>
          <p:spPr>
            <a:xfrm>
              <a:off x="4382848" y="2520099"/>
              <a:ext cx="1395382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</a:t>
              </a:r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640ED4-6F42-4504-8052-6697CD7CC49F}"/>
                </a:ext>
              </a:extLst>
            </p:cNvPr>
            <p:cNvSpPr txBox="1"/>
            <p:nvPr/>
          </p:nvSpPr>
          <p:spPr>
            <a:xfrm>
              <a:off x="4284840" y="2084744"/>
              <a:ext cx="1593834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Backward</a:t>
              </a:r>
              <a:endParaRPr lang="ko-KR" altLang="en-US" sz="2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A2716C-DADB-47EA-BD98-B736A55BC075}"/>
                </a:ext>
              </a:extLst>
            </p:cNvPr>
            <p:cNvSpPr txBox="1"/>
            <p:nvPr/>
          </p:nvSpPr>
          <p:spPr>
            <a:xfrm>
              <a:off x="3255021" y="4613009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E9166DFE-638B-4BB7-8422-7AE08002D5D4}"/>
                </a:ext>
              </a:extLst>
            </p:cNvPr>
            <p:cNvSpPr/>
            <p:nvPr/>
          </p:nvSpPr>
          <p:spPr>
            <a:xfrm rot="16200000">
              <a:off x="3540617" y="4681178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왼쪽 중괄호 81">
              <a:extLst>
                <a:ext uri="{FF2B5EF4-FFF2-40B4-BE49-F238E27FC236}">
                  <a16:creationId xmlns:a16="http://schemas.microsoft.com/office/drawing/2014/main" id="{7D0F7153-6F2D-4789-A8B1-BCEE4758AF39}"/>
                </a:ext>
              </a:extLst>
            </p:cNvPr>
            <p:cNvSpPr/>
            <p:nvPr/>
          </p:nvSpPr>
          <p:spPr>
            <a:xfrm>
              <a:off x="2378141" y="2462781"/>
              <a:ext cx="574261" cy="28054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E33B44-FCEE-4544-84BD-37257D4782F8}"/>
                </a:ext>
              </a:extLst>
            </p:cNvPr>
            <p:cNvSpPr txBox="1"/>
            <p:nvPr/>
          </p:nvSpPr>
          <p:spPr>
            <a:xfrm>
              <a:off x="3201646" y="5842452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/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#directions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1A17510-FA9F-435E-A75D-661F38426AB2}"/>
              </a:ext>
            </a:extLst>
          </p:cNvPr>
          <p:cNvSpPr/>
          <p:nvPr/>
        </p:nvSpPr>
        <p:spPr>
          <a:xfrm>
            <a:off x="6276082" y="2998570"/>
            <a:ext cx="978408" cy="1100570"/>
          </a:xfrm>
          <a:prstGeom prst="rightArrow">
            <a:avLst>
              <a:gd name="adj1" fmla="val 41502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/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noFill/>
              <a:scene3d>
                <a:camera prst="orthographicFront">
                  <a:rot lat="1800000" lon="177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𝑯𝒊𝒅𝒅𝒆𝒏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num>
                        <m:den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0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정육면체 96">
            <a:extLst>
              <a:ext uri="{FF2B5EF4-FFF2-40B4-BE49-F238E27FC236}">
                <a16:creationId xmlns:a16="http://schemas.microsoft.com/office/drawing/2014/main" id="{CF1FBDD0-867F-4081-8834-C13FE72B40A5}"/>
              </a:ext>
            </a:extLst>
          </p:cNvPr>
          <p:cNvSpPr/>
          <p:nvPr/>
        </p:nvSpPr>
        <p:spPr>
          <a:xfrm>
            <a:off x="3613427" y="2592778"/>
            <a:ext cx="4691270" cy="266368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121860F-4076-4E8E-8D0C-DC09DE6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7" y="3429000"/>
            <a:ext cx="3732491" cy="1711273"/>
          </a:xfrm>
          <a:prstGeom prst="rect">
            <a:avLst/>
          </a:prstGeom>
        </p:spPr>
      </p:pic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C43DAEAE-5F22-4934-97D0-E8D49B7E22F2}"/>
              </a:ext>
            </a:extLst>
          </p:cNvPr>
          <p:cNvSpPr/>
          <p:nvPr/>
        </p:nvSpPr>
        <p:spPr>
          <a:xfrm rot="2608867">
            <a:off x="3551268" y="2282688"/>
            <a:ext cx="462691" cy="9475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2941C677-B77A-4720-AF64-C4F2B74DB4AA}"/>
              </a:ext>
            </a:extLst>
          </p:cNvPr>
          <p:cNvSpPr/>
          <p:nvPr/>
        </p:nvSpPr>
        <p:spPr>
          <a:xfrm rot="5400000">
            <a:off x="6003458" y="291539"/>
            <a:ext cx="574261" cy="4028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CDF6AF02-98B0-4CC8-A93C-9676B0613708}"/>
              </a:ext>
            </a:extLst>
          </p:cNvPr>
          <p:cNvSpPr/>
          <p:nvPr/>
        </p:nvSpPr>
        <p:spPr>
          <a:xfrm rot="10800000">
            <a:off x="8304696" y="2592778"/>
            <a:ext cx="538921" cy="199666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1434E-0DDE-4F96-9D51-DCEA9F3EB2BB}"/>
              </a:ext>
            </a:extLst>
          </p:cNvPr>
          <p:cNvSpPr txBox="1"/>
          <p:nvPr/>
        </p:nvSpPr>
        <p:spPr>
          <a:xfrm>
            <a:off x="8843617" y="34064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FE704-FCBE-4385-856F-159503FE0880}"/>
              </a:ext>
            </a:extLst>
          </p:cNvPr>
          <p:cNvSpPr txBox="1"/>
          <p:nvPr/>
        </p:nvSpPr>
        <p:spPr>
          <a:xfrm>
            <a:off x="5669424" y="162066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5FB2F8-B81B-41A1-8926-E617D3A5E7D5}"/>
              </a:ext>
            </a:extLst>
          </p:cNvPr>
          <p:cNvSpPr txBox="1"/>
          <p:nvPr/>
        </p:nvSpPr>
        <p:spPr>
          <a:xfrm>
            <a:off x="2749826" y="1669448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3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5CC4E65-A5B0-43D1-B85B-B6EA8C705C2B}"/>
              </a:ext>
            </a:extLst>
          </p:cNvPr>
          <p:cNvSpPr/>
          <p:nvPr/>
        </p:nvSpPr>
        <p:spPr>
          <a:xfrm rot="12274296">
            <a:off x="3170383" y="239775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45EB59C-9C30-4A59-8D61-E921ECA0C3ED}"/>
              </a:ext>
            </a:extLst>
          </p:cNvPr>
          <p:cNvSpPr/>
          <p:nvPr/>
        </p:nvSpPr>
        <p:spPr>
          <a:xfrm>
            <a:off x="4903484" y="2390359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D200C7F-4B17-4CEC-9433-630B24B17C21}"/>
              </a:ext>
            </a:extLst>
          </p:cNvPr>
          <p:cNvSpPr/>
          <p:nvPr/>
        </p:nvSpPr>
        <p:spPr>
          <a:xfrm rot="11906966">
            <a:off x="3241186" y="204546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12D7ED68-B645-4532-8AA6-429865253062}"/>
              </a:ext>
            </a:extLst>
          </p:cNvPr>
          <p:cNvSpPr/>
          <p:nvPr/>
        </p:nvSpPr>
        <p:spPr>
          <a:xfrm>
            <a:off x="4903483" y="1838025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947E144-99B4-4C80-964D-56B62201171C}"/>
              </a:ext>
            </a:extLst>
          </p:cNvPr>
          <p:cNvSpPr/>
          <p:nvPr/>
        </p:nvSpPr>
        <p:spPr>
          <a:xfrm rot="11224928">
            <a:off x="3319825" y="1571460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E51BC2A-9BE0-4997-A09C-1E6F685D55B3}"/>
              </a:ext>
            </a:extLst>
          </p:cNvPr>
          <p:cNvSpPr/>
          <p:nvPr/>
        </p:nvSpPr>
        <p:spPr>
          <a:xfrm rot="270279">
            <a:off x="3249457" y="5377494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97E441-733E-4BED-9D7A-87C365B92D83}"/>
              </a:ext>
            </a:extLst>
          </p:cNvPr>
          <p:cNvSpPr/>
          <p:nvPr/>
        </p:nvSpPr>
        <p:spPr>
          <a:xfrm>
            <a:off x="2443588" y="17400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AC6D817-C2A8-4231-A57D-D23D02AC624D}"/>
              </a:ext>
            </a:extLst>
          </p:cNvPr>
          <p:cNvSpPr/>
          <p:nvPr/>
        </p:nvSpPr>
        <p:spPr>
          <a:xfrm>
            <a:off x="2443588" y="133093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F3AC0D-9DE6-419E-8ECA-8254A66B3D59}"/>
              </a:ext>
            </a:extLst>
          </p:cNvPr>
          <p:cNvSpPr/>
          <p:nvPr/>
        </p:nvSpPr>
        <p:spPr>
          <a:xfrm>
            <a:off x="2443597" y="92179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59F253-47BD-4415-AF62-1224BC5E54C1}"/>
              </a:ext>
            </a:extLst>
          </p:cNvPr>
          <p:cNvGrpSpPr/>
          <p:nvPr/>
        </p:nvGrpSpPr>
        <p:grpSpPr>
          <a:xfrm>
            <a:off x="2181254" y="3133695"/>
            <a:ext cx="1041525" cy="869321"/>
            <a:chOff x="1931916" y="3052658"/>
            <a:chExt cx="1041525" cy="869321"/>
          </a:xfrm>
          <a:solidFill>
            <a:schemeClr val="bg1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D236B0-5A81-4CE2-BC7D-1DDE2D3BCD86}"/>
                </a:ext>
              </a:extLst>
            </p:cNvPr>
            <p:cNvSpPr/>
            <p:nvPr/>
          </p:nvSpPr>
          <p:spPr>
            <a:xfrm>
              <a:off x="1931916" y="3052658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690651" lon="21599989" rev="21599983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1B796D-30F9-4012-BAFA-E171EBF9C023}"/>
                </a:ext>
              </a:extLst>
            </p:cNvPr>
            <p:cNvSpPr/>
            <p:nvPr/>
          </p:nvSpPr>
          <p:spPr>
            <a:xfrm>
              <a:off x="1931916" y="3064774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109337" lon="10799972" rev="0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06C52A57-A6B7-415C-B548-B90952C38EE0}"/>
              </a:ext>
            </a:extLst>
          </p:cNvPr>
          <p:cNvSpPr/>
          <p:nvPr/>
        </p:nvSpPr>
        <p:spPr>
          <a:xfrm>
            <a:off x="7718793" y="2982697"/>
            <a:ext cx="2406894" cy="1579199"/>
          </a:xfrm>
          <a:prstGeom prst="cube">
            <a:avLst>
              <a:gd name="adj" fmla="val 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DD7A807F-0EBE-44F9-8839-B8079DDCAF69}"/>
              </a:ext>
            </a:extLst>
          </p:cNvPr>
          <p:cNvSpPr/>
          <p:nvPr/>
        </p:nvSpPr>
        <p:spPr>
          <a:xfrm rot="13500000">
            <a:off x="9853433" y="4213601"/>
            <a:ext cx="462691" cy="60524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4F9FC13-8184-45E7-9FB2-DDE56616409A}"/>
              </a:ext>
            </a:extLst>
          </p:cNvPr>
          <p:cNvSpPr/>
          <p:nvPr/>
        </p:nvSpPr>
        <p:spPr>
          <a:xfrm rot="5400000">
            <a:off x="8843663" y="1724067"/>
            <a:ext cx="574261" cy="198978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CA63E8F6-8B11-4A29-B3A9-F09FB0A33F68}"/>
              </a:ext>
            </a:extLst>
          </p:cNvPr>
          <p:cNvSpPr/>
          <p:nvPr/>
        </p:nvSpPr>
        <p:spPr>
          <a:xfrm rot="10800000">
            <a:off x="10125686" y="2982452"/>
            <a:ext cx="538921" cy="115619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189A9-A97C-4FD3-88A6-98C64C026DFC}"/>
              </a:ext>
            </a:extLst>
          </p:cNvPr>
          <p:cNvSpPr txBox="1"/>
          <p:nvPr/>
        </p:nvSpPr>
        <p:spPr>
          <a:xfrm>
            <a:off x="10664607" y="33555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01CF-116A-4C74-B519-2C8B8092B47A}"/>
              </a:ext>
            </a:extLst>
          </p:cNvPr>
          <p:cNvSpPr txBox="1"/>
          <p:nvPr/>
        </p:nvSpPr>
        <p:spPr>
          <a:xfrm>
            <a:off x="8509629" y="2035051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7335-27A7-4D94-9F7F-A09C91A239D3}"/>
              </a:ext>
            </a:extLst>
          </p:cNvPr>
          <p:cNvSpPr txBox="1"/>
          <p:nvPr/>
        </p:nvSpPr>
        <p:spPr>
          <a:xfrm>
            <a:off x="10205124" y="4395763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5FFF04-D126-4FDD-8F48-567D8E9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1" y="3556958"/>
            <a:ext cx="1900155" cy="871183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C7F52D6-F924-43C8-9025-C30E2667B691}"/>
              </a:ext>
            </a:extLst>
          </p:cNvPr>
          <p:cNvSpPr/>
          <p:nvPr/>
        </p:nvSpPr>
        <p:spPr>
          <a:xfrm>
            <a:off x="1911795" y="1368127"/>
            <a:ext cx="538921" cy="12291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735608-24DE-4245-B23F-E9852F75A4B2}"/>
              </a:ext>
            </a:extLst>
          </p:cNvPr>
          <p:cNvSpPr/>
          <p:nvPr/>
        </p:nvSpPr>
        <p:spPr>
          <a:xfrm rot="10800000">
            <a:off x="3079449" y="921797"/>
            <a:ext cx="538921" cy="4134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EB86387-CAA2-4A3D-8DA0-AA6C7B18A329}"/>
              </a:ext>
            </a:extLst>
          </p:cNvPr>
          <p:cNvSpPr/>
          <p:nvPr/>
        </p:nvSpPr>
        <p:spPr>
          <a:xfrm rot="2700000">
            <a:off x="2263251" y="663444"/>
            <a:ext cx="462691" cy="63567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67A35-0335-4EEB-9253-0035BDFDC28B}"/>
              </a:ext>
            </a:extLst>
          </p:cNvPr>
          <p:cNvSpPr txBox="1"/>
          <p:nvPr/>
        </p:nvSpPr>
        <p:spPr>
          <a:xfrm>
            <a:off x="3618370" y="94384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/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Beam Size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#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blipFill>
                <a:blip r:embed="rId3"/>
                <a:stretch>
                  <a:fillRect l="-3846" t="-3974" r="-4327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A1EA9BB-6B92-4119-84D5-3E4716A270CA}"/>
              </a:ext>
            </a:extLst>
          </p:cNvPr>
          <p:cNvSpPr txBox="1"/>
          <p:nvPr/>
        </p:nvSpPr>
        <p:spPr>
          <a:xfrm>
            <a:off x="344532" y="618384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Vector Dim</a:t>
            </a:r>
            <a:endParaRPr lang="ko-KR" altLang="en-US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45A68825-2510-417C-A15C-C985310A55BB}"/>
              </a:ext>
            </a:extLst>
          </p:cNvPr>
          <p:cNvSpPr/>
          <p:nvPr/>
        </p:nvSpPr>
        <p:spPr>
          <a:xfrm rot="5400000">
            <a:off x="2835540" y="665775"/>
            <a:ext cx="291296" cy="1965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0BCD-AB0F-471C-A907-501647D5B995}"/>
              </a:ext>
            </a:extLst>
          </p:cNvPr>
          <p:cNvSpPr txBox="1"/>
          <p:nvPr/>
        </p:nvSpPr>
        <p:spPr>
          <a:xfrm>
            <a:off x="2515740" y="22361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1-word</a:t>
            </a:r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C3C4A969-F41A-4EBC-A3FC-914F6F5C37A6}"/>
              </a:ext>
            </a:extLst>
          </p:cNvPr>
          <p:cNvSpPr/>
          <p:nvPr/>
        </p:nvSpPr>
        <p:spPr>
          <a:xfrm>
            <a:off x="2443588" y="528016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9B6188B-EDFC-4E5D-B5B5-BFF609424A85}"/>
              </a:ext>
            </a:extLst>
          </p:cNvPr>
          <p:cNvSpPr/>
          <p:nvPr/>
        </p:nvSpPr>
        <p:spPr>
          <a:xfrm>
            <a:off x="2443588" y="487102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58E1B10-1777-45E6-8814-9885E48B75BB}"/>
              </a:ext>
            </a:extLst>
          </p:cNvPr>
          <p:cNvSpPr/>
          <p:nvPr/>
        </p:nvSpPr>
        <p:spPr>
          <a:xfrm>
            <a:off x="2443597" y="446188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BE73F-D214-4D2F-81B3-2701E342CD0E}"/>
              </a:ext>
            </a:extLst>
          </p:cNvPr>
          <p:cNvSpPr txBox="1"/>
          <p:nvPr/>
        </p:nvSpPr>
        <p:spPr>
          <a:xfrm>
            <a:off x="1397171" y="3560967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Sequence-to-Sequence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D92E8-8EF9-4F8D-B8E4-DB1719E1BF44}"/>
              </a:ext>
            </a:extLst>
          </p:cNvPr>
          <p:cNvSpPr txBox="1"/>
          <p:nvPr/>
        </p:nvSpPr>
        <p:spPr>
          <a:xfrm>
            <a:off x="1104108" y="4685121"/>
            <a:ext cx="130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Translated</a:t>
            </a:r>
            <a:br>
              <a:rPr lang="en-US" altLang="ko-KR" dirty="0"/>
            </a:br>
            <a:r>
              <a:rPr lang="en-US" altLang="ko-KR" dirty="0"/>
              <a:t>Fabricated</a:t>
            </a:r>
            <a:br>
              <a:rPr lang="en-US" altLang="ko-KR" dirty="0"/>
            </a:br>
            <a:r>
              <a:rPr lang="en-US" altLang="ko-KR" dirty="0"/>
              <a:t>Mini-batch</a:t>
            </a: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2AE9D25-702E-41E7-B5F6-4382F9200044}"/>
              </a:ext>
            </a:extLst>
          </p:cNvPr>
          <p:cNvSpPr/>
          <p:nvPr/>
        </p:nvSpPr>
        <p:spPr>
          <a:xfrm>
            <a:off x="4332706" y="5001522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7A28EE7-48CB-44EB-BBD6-7C67316EB63D}"/>
              </a:ext>
            </a:extLst>
          </p:cNvPr>
          <p:cNvSpPr/>
          <p:nvPr/>
        </p:nvSpPr>
        <p:spPr>
          <a:xfrm>
            <a:off x="4905171" y="12473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DE01355-A10D-4AB7-99C5-E6D7B5A70B75}"/>
              </a:ext>
            </a:extLst>
          </p:cNvPr>
          <p:cNvSpPr/>
          <p:nvPr/>
        </p:nvSpPr>
        <p:spPr>
          <a:xfrm rot="21292974">
            <a:off x="3248145" y="4813465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65B7DD45-D46F-41CD-AAFC-12250B32250C}"/>
              </a:ext>
            </a:extLst>
          </p:cNvPr>
          <p:cNvSpPr/>
          <p:nvPr/>
        </p:nvSpPr>
        <p:spPr>
          <a:xfrm>
            <a:off x="4332705" y="4449188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0DDA171-E610-4439-86DF-DCFE21AC1531}"/>
              </a:ext>
            </a:extLst>
          </p:cNvPr>
          <p:cNvSpPr/>
          <p:nvPr/>
        </p:nvSpPr>
        <p:spPr>
          <a:xfrm rot="20634801">
            <a:off x="3150916" y="4252908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13D07138-6EF6-4268-9CC2-2D4125930FEC}"/>
              </a:ext>
            </a:extLst>
          </p:cNvPr>
          <p:cNvSpPr/>
          <p:nvPr/>
        </p:nvSpPr>
        <p:spPr>
          <a:xfrm>
            <a:off x="4334393" y="3858540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9E8CC-6449-4166-A432-B6F77F78CD51}"/>
              </a:ext>
            </a:extLst>
          </p:cNvPr>
          <p:cNvSpPr txBox="1"/>
          <p:nvPr/>
        </p:nvSpPr>
        <p:spPr>
          <a:xfrm>
            <a:off x="5693094" y="2134000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Batch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14B7EA-BCA1-4968-8A15-57FACB2DBB82}"/>
              </a:ext>
            </a:extLst>
          </p:cNvPr>
          <p:cNvSpPr txBox="1"/>
          <p:nvPr/>
        </p:nvSpPr>
        <p:spPr>
          <a:xfrm>
            <a:off x="4233118" y="5860184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Separation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Collecting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25EFE-83B5-4448-9F69-0E1939683622}"/>
              </a:ext>
            </a:extLst>
          </p:cNvPr>
          <p:cNvCxnSpPr>
            <a:cxnSpLocks/>
          </p:cNvCxnSpPr>
          <p:nvPr/>
        </p:nvCxnSpPr>
        <p:spPr>
          <a:xfrm>
            <a:off x="7070651" y="276446"/>
            <a:ext cx="0" cy="63051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0FA32-C3A6-4400-9563-1D0566C8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041"/>
              </p:ext>
            </p:extLst>
          </p:nvPr>
        </p:nvGraphicFramePr>
        <p:xfrm>
          <a:off x="735215" y="4867716"/>
          <a:ext cx="68875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70">
                  <a:extLst>
                    <a:ext uri="{9D8B030D-6E8A-4147-A177-3AD203B41FA5}">
                      <a16:colId xmlns:a16="http://schemas.microsoft.com/office/drawing/2014/main" val="1935410674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7588109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47099168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1352137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01293322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30478841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859951716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2299502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35272587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270675631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75595504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87106813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65030063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98030889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69316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09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F601CD-3F62-4752-99E5-BA9066ABC18C}"/>
              </a:ext>
            </a:extLst>
          </p:cNvPr>
          <p:cNvSpPr/>
          <p:nvPr/>
        </p:nvSpPr>
        <p:spPr>
          <a:xfrm>
            <a:off x="735214" y="4867715"/>
            <a:ext cx="2303087" cy="1854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6CECB-452E-414B-A927-2931F3E56527}"/>
              </a:ext>
            </a:extLst>
          </p:cNvPr>
          <p:cNvCxnSpPr>
            <a:cxnSpLocks/>
          </p:cNvCxnSpPr>
          <p:nvPr/>
        </p:nvCxnSpPr>
        <p:spPr>
          <a:xfrm flipH="1">
            <a:off x="735214" y="4069080"/>
            <a:ext cx="2859580" cy="26528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7C45B4-75F9-40DC-9A0B-8547ED527B9A}"/>
              </a:ext>
            </a:extLst>
          </p:cNvPr>
          <p:cNvCxnSpPr>
            <a:cxnSpLocks/>
          </p:cNvCxnSpPr>
          <p:nvPr/>
        </p:nvCxnSpPr>
        <p:spPr>
          <a:xfrm flipH="1">
            <a:off x="3038302" y="4039833"/>
            <a:ext cx="1001685" cy="265191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EE613A-7FF7-4163-BDE1-E668D53CFCAE}"/>
              </a:ext>
            </a:extLst>
          </p:cNvPr>
          <p:cNvCxnSpPr>
            <a:cxnSpLocks/>
          </p:cNvCxnSpPr>
          <p:nvPr/>
        </p:nvCxnSpPr>
        <p:spPr>
          <a:xfrm flipH="1">
            <a:off x="735214" y="361604"/>
            <a:ext cx="2859579" cy="450611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0E50-4410-4F51-88CD-A0E05CA831E7}"/>
              </a:ext>
            </a:extLst>
          </p:cNvPr>
          <p:cNvCxnSpPr>
            <a:cxnSpLocks/>
          </p:cNvCxnSpPr>
          <p:nvPr/>
        </p:nvCxnSpPr>
        <p:spPr>
          <a:xfrm flipH="1">
            <a:off x="3038300" y="331433"/>
            <a:ext cx="972822" cy="45362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25FB3-CD48-425E-9038-70B47FC2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04"/>
              </p:ext>
            </p:extLst>
          </p:nvPr>
        </p:nvGraphicFramePr>
        <p:xfrm>
          <a:off x="3594794" y="331433"/>
          <a:ext cx="44519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3">
                  <a:extLst>
                    <a:ext uri="{9D8B030D-6E8A-4147-A177-3AD203B41FA5}">
                      <a16:colId xmlns:a16="http://schemas.microsoft.com/office/drawing/2014/main" val="1134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6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2674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9B9D112-1A34-4FDB-AF80-6CBEC9BF7518}"/>
              </a:ext>
            </a:extLst>
          </p:cNvPr>
          <p:cNvSpPr/>
          <p:nvPr/>
        </p:nvSpPr>
        <p:spPr>
          <a:xfrm rot="10800000">
            <a:off x="3149600" y="331431"/>
            <a:ext cx="445193" cy="370839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1ED0F7B-E211-4F57-B1AB-259F02E3045C}"/>
              </a:ext>
            </a:extLst>
          </p:cNvPr>
          <p:cNvSpPr/>
          <p:nvPr/>
        </p:nvSpPr>
        <p:spPr>
          <a:xfrm>
            <a:off x="7627511" y="4867713"/>
            <a:ext cx="445193" cy="18542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37C78FE0-D52A-4D9E-AC17-D740D419A1CE}"/>
              </a:ext>
            </a:extLst>
          </p:cNvPr>
          <p:cNvSpPr/>
          <p:nvPr/>
        </p:nvSpPr>
        <p:spPr>
          <a:xfrm rot="16200000">
            <a:off x="1664161" y="3463404"/>
            <a:ext cx="445193" cy="23030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/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blipFill>
                <a:blip r:embed="rId2"/>
                <a:stretch>
                  <a:fillRect l="-12069" r="-103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/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blipFill>
                <a:blip r:embed="rId3"/>
                <a:stretch>
                  <a:fillRect l="-18919" r="-162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/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BFB803-16F3-4AA7-9575-D03B93CF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7847"/>
              </p:ext>
            </p:extLst>
          </p:nvPr>
        </p:nvGraphicFramePr>
        <p:xfrm>
          <a:off x="7260705" y="1258530"/>
          <a:ext cx="441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6">
                  <a:extLst>
                    <a:ext uri="{9D8B030D-6E8A-4147-A177-3AD203B41FA5}">
                      <a16:colId xmlns:a16="http://schemas.microsoft.com/office/drawing/2014/main" val="254448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2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8555"/>
                  </a:ext>
                </a:extLst>
              </a:tr>
            </a:tbl>
          </a:graphicData>
        </a:graphic>
      </p:graphicFrame>
      <p:sp>
        <p:nvSpPr>
          <p:cNvPr id="36" name="순서도: 가산 접합 35">
            <a:extLst>
              <a:ext uri="{FF2B5EF4-FFF2-40B4-BE49-F238E27FC236}">
                <a16:creationId xmlns:a16="http://schemas.microsoft.com/office/drawing/2014/main" id="{F5DC66F0-76FA-4649-8F94-19A92EAF6D27}"/>
              </a:ext>
            </a:extLst>
          </p:cNvPr>
          <p:cNvSpPr/>
          <p:nvPr/>
        </p:nvSpPr>
        <p:spPr>
          <a:xfrm>
            <a:off x="6404725" y="2018759"/>
            <a:ext cx="332048" cy="3320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7F36BF-09B4-443F-9CE9-B4D450091CA0}"/>
              </a:ext>
            </a:extLst>
          </p:cNvPr>
          <p:cNvGrpSpPr/>
          <p:nvPr/>
        </p:nvGrpSpPr>
        <p:grpSpPr>
          <a:xfrm>
            <a:off x="5131260" y="1092506"/>
            <a:ext cx="332048" cy="332048"/>
            <a:chOff x="5131260" y="1092506"/>
            <a:chExt cx="332048" cy="332048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50464A3-063B-4FD8-9777-00079A0377CA}"/>
                </a:ext>
              </a:extLst>
            </p:cNvPr>
            <p:cNvSpPr/>
            <p:nvPr/>
          </p:nvSpPr>
          <p:spPr>
            <a:xfrm>
              <a:off x="5131260" y="1092506"/>
              <a:ext cx="332048" cy="3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/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BFE764-5FBC-49E4-B79C-C17D58FBEA32}"/>
              </a:ext>
            </a:extLst>
          </p:cNvPr>
          <p:cNvSpPr/>
          <p:nvPr/>
        </p:nvSpPr>
        <p:spPr>
          <a:xfrm>
            <a:off x="4050491" y="2184783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75499D70-E958-4116-9358-F591119A5884}"/>
              </a:ext>
            </a:extLst>
          </p:cNvPr>
          <p:cNvSpPr/>
          <p:nvPr/>
        </p:nvSpPr>
        <p:spPr>
          <a:xfrm>
            <a:off x="4048298" y="330580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FEE124-BA3E-4040-8D93-FE33D4F808D4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>
            <a:off x="4493491" y="1257681"/>
            <a:ext cx="637769" cy="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9B4296-F4F9-46CF-9FDB-402E75913695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14681" y="1375927"/>
            <a:ext cx="1038671" cy="69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37AEAE-B2B9-4D62-A34F-D13C51F5A05F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V="1">
            <a:off x="4495684" y="2302180"/>
            <a:ext cx="1957668" cy="80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2BE08-B46A-4147-B50F-100501F3ACED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736773" y="2184783"/>
            <a:ext cx="523932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86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20A9C79-269B-9C47-9BDA-4A3C898E5514}"/>
              </a:ext>
            </a:extLst>
          </p:cNvPr>
          <p:cNvSpPr/>
          <p:nvPr/>
        </p:nvSpPr>
        <p:spPr>
          <a:xfrm>
            <a:off x="28193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355D78-0A5B-414D-B2AE-53C75F748827}"/>
              </a:ext>
            </a:extLst>
          </p:cNvPr>
          <p:cNvSpPr/>
          <p:nvPr/>
        </p:nvSpPr>
        <p:spPr>
          <a:xfrm>
            <a:off x="73151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D5C7D2C-AE34-834F-8549-5D2D62CC3449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5796641" y="3456214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24ADEDBE-ACF7-D643-B298-E0957BD966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487661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B61F29E-E529-F449-A087-93399FE89E3B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704114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24DF8F-DD49-0B4F-A9CE-13F865189B7B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704114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5C796E0-ECFF-9A4E-B2B7-8633C7F99B9C}"/>
              </a:ext>
            </a:extLst>
          </p:cNvPr>
          <p:cNvSpPr/>
          <p:nvPr/>
        </p:nvSpPr>
        <p:spPr>
          <a:xfrm>
            <a:off x="5073648" y="1385183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2F6B7C3-AD98-7143-B4D1-412066B7FC9A}"/>
              </a:ext>
            </a:extLst>
          </p:cNvPr>
          <p:cNvCxnSpPr>
            <a:cxnSpLocks/>
            <a:stCxn id="2" idx="7"/>
            <a:endCxn id="17" idx="3"/>
          </p:cNvCxnSpPr>
          <p:nvPr/>
        </p:nvCxnSpPr>
        <p:spPr>
          <a:xfrm rot="5400000" flipH="1" flipV="1">
            <a:off x="3396796" y="3297919"/>
            <a:ext cx="2558141" cy="1222802"/>
          </a:xfrm>
          <a:prstGeom prst="curvedConnector3">
            <a:avLst>
              <a:gd name="adj1" fmla="val 508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41BCDB3-B113-9A45-9A00-FCB701B2016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rot="10800000" flipV="1">
            <a:off x="3548742" y="2114525"/>
            <a:ext cx="1524906" cy="28602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AA8ECAA-01E4-C640-9203-FA864C707FDC}"/>
              </a:ext>
            </a:extLst>
          </p:cNvPr>
          <p:cNvCxnSpPr>
            <a:cxnSpLocks/>
            <a:stCxn id="17" idx="5"/>
            <a:endCxn id="3" idx="1"/>
          </p:cNvCxnSpPr>
          <p:nvPr/>
        </p:nvCxnSpPr>
        <p:spPr>
          <a:xfrm rot="16200000" flipH="1">
            <a:off x="5644696" y="3304267"/>
            <a:ext cx="2558141" cy="1210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59D60B0-5F40-3343-B1E2-A83A54AB3205}"/>
              </a:ext>
            </a:extLst>
          </p:cNvPr>
          <p:cNvCxnSpPr>
            <a:cxnSpLocks/>
            <a:stCxn id="3" idx="0"/>
            <a:endCxn id="17" idx="6"/>
          </p:cNvCxnSpPr>
          <p:nvPr/>
        </p:nvCxnSpPr>
        <p:spPr>
          <a:xfrm rot="16200000" flipV="1">
            <a:off x="5858316" y="2788544"/>
            <a:ext cx="2860245" cy="151220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399362C-FBB1-2842-A6BA-CD954FCFC7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1038215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44F6B0-55D2-1F48-B2C5-620FCF33D51E}"/>
              </a:ext>
            </a:extLst>
          </p:cNvPr>
          <p:cNvSpPr txBox="1"/>
          <p:nvPr/>
        </p:nvSpPr>
        <p:spPr>
          <a:xfrm>
            <a:off x="77999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E004F-5AE5-5641-8614-62C524C56E47}"/>
              </a:ext>
            </a:extLst>
          </p:cNvPr>
          <p:cNvSpPr txBox="1"/>
          <p:nvPr/>
        </p:nvSpPr>
        <p:spPr>
          <a:xfrm>
            <a:off x="976281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F4DE-0658-CC40-91F8-1F8D1C73EB42}"/>
              </a:ext>
            </a:extLst>
          </p:cNvPr>
          <p:cNvSpPr txBox="1"/>
          <p:nvPr/>
        </p:nvSpPr>
        <p:spPr>
          <a:xfrm>
            <a:off x="5558372" y="62487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F73889-2562-734F-ADDF-C7C5F8FC3816}"/>
              </a:ext>
            </a:extLst>
          </p:cNvPr>
          <p:cNvSpPr txBox="1"/>
          <p:nvPr/>
        </p:nvSpPr>
        <p:spPr>
          <a:xfrm>
            <a:off x="5558372" y="4744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70857-B554-7342-B873-3671D869DCAA}"/>
              </a:ext>
            </a:extLst>
          </p:cNvPr>
          <p:cNvSpPr txBox="1"/>
          <p:nvPr/>
        </p:nvSpPr>
        <p:spPr>
          <a:xfrm>
            <a:off x="66791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2D85B-7875-C048-90ED-E6F2BAA2DCF4}"/>
              </a:ext>
            </a:extLst>
          </p:cNvPr>
          <p:cNvSpPr txBox="1"/>
          <p:nvPr/>
        </p:nvSpPr>
        <p:spPr>
          <a:xfrm>
            <a:off x="44312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6E786-2765-BC4B-B308-43E102496E9E}"/>
              </a:ext>
            </a:extLst>
          </p:cNvPr>
          <p:cNvSpPr txBox="1"/>
          <p:nvPr/>
        </p:nvSpPr>
        <p:spPr>
          <a:xfrm>
            <a:off x="33041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B540A2-0FB9-E34A-B8CB-319C0503BE74}"/>
              </a:ext>
            </a:extLst>
          </p:cNvPr>
          <p:cNvSpPr txBox="1"/>
          <p:nvPr/>
        </p:nvSpPr>
        <p:spPr>
          <a:xfrm>
            <a:off x="120119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C4AD1-4FA6-F94E-AC0B-EEB5CD7D6BC0}"/>
              </a:ext>
            </a:extLst>
          </p:cNvPr>
          <p:cNvSpPr txBox="1"/>
          <p:nvPr/>
        </p:nvSpPr>
        <p:spPr>
          <a:xfrm>
            <a:off x="5558372" y="4030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153218B-D1E5-5040-AA27-4709C1B14CF1}"/>
              </a:ext>
            </a:extLst>
          </p:cNvPr>
          <p:cNvSpPr/>
          <p:nvPr/>
        </p:nvSpPr>
        <p:spPr>
          <a:xfrm>
            <a:off x="28193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C0DADB-3276-A840-8C7A-1722CAC6FA7C}"/>
              </a:ext>
            </a:extLst>
          </p:cNvPr>
          <p:cNvSpPr/>
          <p:nvPr/>
        </p:nvSpPr>
        <p:spPr>
          <a:xfrm>
            <a:off x="73151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B889F32-8B49-D740-8A55-C37B10144D8A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8F338059-A152-5945-881A-E704CB8ACC6F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F5B4FB33-19A4-6A46-89C1-E63CF1F5F22C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8254CA9-31D1-9A49-ABCC-3BC5F3B154F0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928F40-D1DB-0441-8FBD-BFA7F72EFE43}"/>
              </a:ext>
            </a:extLst>
          </p:cNvPr>
          <p:cNvSpPr/>
          <p:nvPr/>
        </p:nvSpPr>
        <p:spPr>
          <a:xfrm>
            <a:off x="5073648" y="1099957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E095EE1-9B1B-A547-ABA0-3B8FC6DE5B70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3548742" y="1829299"/>
            <a:ext cx="1524906" cy="286024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C5AE50E-E383-C043-B27A-B5A0F259E9FB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 rot="16200000" flipH="1">
            <a:off x="5644696" y="3019041"/>
            <a:ext cx="2558141" cy="1210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D256B81-A63D-BA48-B707-C67B75669F4F}"/>
              </a:ext>
            </a:extLst>
          </p:cNvPr>
          <p:cNvCxnSpPr>
            <a:cxnSpLocks/>
            <a:stCxn id="3" idx="0"/>
            <a:endCxn id="8" idx="6"/>
          </p:cNvCxnSpPr>
          <p:nvPr/>
        </p:nvCxnSpPr>
        <p:spPr>
          <a:xfrm rot="16200000" flipV="1">
            <a:off x="5858316" y="2503318"/>
            <a:ext cx="2860245" cy="1512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CB85FFF-1AA3-E141-9CC0-B7C5C32474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752989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21D798-0CD9-C649-B420-AF44B7FD93CF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47376"/>
              <a:gd name="adj2" fmla="val 18407339"/>
              <a:gd name="adj3" fmla="val 1514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DCC54C2-6D16-464C-A4CA-C65673073D65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49816"/>
              <a:gd name="adj2" fmla="val -18448252"/>
              <a:gd name="adj3" fmla="val 158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D13DE819-B858-6B4B-80EB-730EB383379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67187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090B966-5BF4-C244-A01F-221A65E5F689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6652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/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blipFill>
                <a:blip r:embed="rId2"/>
                <a:stretch>
                  <a:fillRect l="-638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/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blipFill>
                <a:blip r:embed="rId3"/>
                <a:stretch>
                  <a:fillRect l="-638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/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blipFill>
                <a:blip r:embed="rId4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/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0.2|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blipFill>
                <a:blip r:embed="rId5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E2B65FDF-5B53-214C-846C-E368539591CA}"/>
              </a:ext>
            </a:extLst>
          </p:cNvPr>
          <p:cNvCxnSpPr>
            <a:cxnSpLocks/>
            <a:stCxn id="2" idx="7"/>
            <a:endCxn id="8" idx="3"/>
          </p:cNvCxnSpPr>
          <p:nvPr/>
        </p:nvCxnSpPr>
        <p:spPr>
          <a:xfrm rot="5400000" flipH="1" flipV="1">
            <a:off x="3396796" y="3012693"/>
            <a:ext cx="2558141" cy="1222802"/>
          </a:xfrm>
          <a:prstGeom prst="curvedConnector3">
            <a:avLst>
              <a:gd name="adj1" fmla="val 506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/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/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blipFill>
                <a:blip r:embed="rId7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/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blipFill>
                <a:blip r:embed="rId8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/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blipFill>
                <a:blip r:embed="rId9"/>
                <a:stretch>
                  <a:fillRect l="-425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/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0.6|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/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blipFill>
                <a:blip r:embed="rId11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/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/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0.7|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blipFill>
                <a:blip r:embed="rId13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/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0.8|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blipFill>
                <a:blip r:embed="rId14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C6C881-640B-E445-914A-C5C220C4D2EF}"/>
              </a:ext>
            </a:extLst>
          </p:cNvPr>
          <p:cNvSpPr/>
          <p:nvPr/>
        </p:nvSpPr>
        <p:spPr>
          <a:xfrm>
            <a:off x="2149062" y="3965797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1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8DEE72-1774-8841-B225-6F453E918C7D}"/>
              </a:ext>
            </a:extLst>
          </p:cNvPr>
          <p:cNvSpPr/>
          <p:nvPr/>
        </p:nvSpPr>
        <p:spPr>
          <a:xfrm>
            <a:off x="5228063" y="3965797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4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D651323-D23C-3749-AC6B-CEA1D4098C6C}"/>
              </a:ext>
            </a:extLst>
          </p:cNvPr>
          <p:cNvSpPr/>
          <p:nvPr/>
        </p:nvSpPr>
        <p:spPr>
          <a:xfrm>
            <a:off x="5228063" y="3161158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3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C0E46BB-5A75-BD40-9980-BED0E7231221}"/>
              </a:ext>
            </a:extLst>
          </p:cNvPr>
          <p:cNvSpPr/>
          <p:nvPr/>
        </p:nvSpPr>
        <p:spPr>
          <a:xfrm>
            <a:off x="5228063" y="4770436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5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0AFC7D-5838-234C-9F8F-91E4BF42FA17}"/>
              </a:ext>
            </a:extLst>
          </p:cNvPr>
          <p:cNvSpPr/>
          <p:nvPr/>
        </p:nvSpPr>
        <p:spPr>
          <a:xfrm>
            <a:off x="5228063" y="2356519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2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E12853-53F2-134E-AE93-86BD90DA0CD7}"/>
              </a:ext>
            </a:extLst>
          </p:cNvPr>
          <p:cNvSpPr/>
          <p:nvPr/>
        </p:nvSpPr>
        <p:spPr>
          <a:xfrm>
            <a:off x="5228063" y="1551880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83E58-1580-6049-A4F0-58C55182B584}"/>
              </a:ext>
            </a:extLst>
          </p:cNvPr>
          <p:cNvSpPr/>
          <p:nvPr/>
        </p:nvSpPr>
        <p:spPr>
          <a:xfrm>
            <a:off x="8273892" y="2356519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2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280EC3-D972-C844-8CE4-1061FD327B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4327" y="4208590"/>
            <a:ext cx="1983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88F2D-EB8A-C443-9438-A3D7818A90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4327" y="4208590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8ABDA8-7BF8-4144-A05B-4477C8F033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44327" y="3403951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AE497-82A9-DA47-AB7D-5952FA5FEBF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323328" y="2599312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12535-F4CF-6D44-BF37-75DB7F5D2C7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23328" y="2599312"/>
            <a:ext cx="195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88B28-52ED-2049-921E-42A9B555860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323328" y="1794673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38696FB-8181-4346-B02E-E279A0847A6E}"/>
              </a:ext>
            </a:extLst>
          </p:cNvPr>
          <p:cNvSpPr/>
          <p:nvPr/>
        </p:nvSpPr>
        <p:spPr>
          <a:xfrm>
            <a:off x="5087394" y="1450291"/>
            <a:ext cx="1376602" cy="22689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FC24A2-2E33-B040-82C1-41755F154183}"/>
              </a:ext>
            </a:extLst>
          </p:cNvPr>
          <p:cNvSpPr/>
          <p:nvPr/>
        </p:nvSpPr>
        <p:spPr>
          <a:xfrm>
            <a:off x="5070808" y="3878759"/>
            <a:ext cx="1376602" cy="14788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49D11-ABF6-0B41-BD96-643286E3C467}"/>
              </a:ext>
            </a:extLst>
          </p:cNvPr>
          <p:cNvSpPr txBox="1"/>
          <p:nvPr/>
        </p:nvSpPr>
        <p:spPr>
          <a:xfrm>
            <a:off x="6480583" y="4711294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9F6FC-3636-0E4B-B341-73E227B97803}"/>
              </a:ext>
            </a:extLst>
          </p:cNvPr>
          <p:cNvSpPr txBox="1"/>
          <p:nvPr/>
        </p:nvSpPr>
        <p:spPr>
          <a:xfrm>
            <a:off x="4042827" y="1450290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BDE8741-0DF4-934E-9888-F97055D23C4E}"/>
              </a:ext>
            </a:extLst>
          </p:cNvPr>
          <p:cNvCxnSpPr/>
          <p:nvPr/>
        </p:nvCxnSpPr>
        <p:spPr>
          <a:xfrm>
            <a:off x="3783721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7EFEE5-E123-114D-892F-848AF6D0873F}"/>
              </a:ext>
            </a:extLst>
          </p:cNvPr>
          <p:cNvCxnSpPr/>
          <p:nvPr/>
        </p:nvCxnSpPr>
        <p:spPr>
          <a:xfrm>
            <a:off x="7759276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2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3ADEAEB-9D5C-8B40-92DD-C031279FA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808117"/>
              </p:ext>
            </p:extLst>
          </p:nvPr>
        </p:nvGraphicFramePr>
        <p:xfrm>
          <a:off x="567559" y="504498"/>
          <a:ext cx="11014841" cy="3237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5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35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F5EB02-CD95-CE49-BE7A-451DF881E9C9}"/>
              </a:ext>
            </a:extLst>
          </p:cNvPr>
          <p:cNvCxnSpPr>
            <a:cxnSpLocks/>
            <a:stCxn id="81" idx="1"/>
            <a:endCxn id="71" idx="0"/>
          </p:cNvCxnSpPr>
          <p:nvPr/>
        </p:nvCxnSpPr>
        <p:spPr>
          <a:xfrm flipH="1">
            <a:off x="6047174" y="1861752"/>
            <a:ext cx="706815" cy="41486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5C9B5-1EF8-C842-BACC-0E1E1606ADCB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6047174" y="2276616"/>
            <a:ext cx="0" cy="1891976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13F8D7-0DE6-1546-9AD6-C5B8A1B7A4D3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5053855" y="4168593"/>
            <a:ext cx="993319" cy="0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2A83F52-5F8A-2542-BBB3-281A8A7EB24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47174" y="4168592"/>
            <a:ext cx="0" cy="99758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9ED48-7444-7341-92EA-7A4CFF85A9E2}"/>
              </a:ext>
            </a:extLst>
          </p:cNvPr>
          <p:cNvCxnSpPr>
            <a:cxnSpLocks/>
            <a:stCxn id="81" idx="1"/>
            <a:endCxn id="69" idx="0"/>
          </p:cNvCxnSpPr>
          <p:nvPr/>
        </p:nvCxnSpPr>
        <p:spPr>
          <a:xfrm flipH="1">
            <a:off x="4885513" y="1861752"/>
            <a:ext cx="1868476" cy="414864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518831-D79D-C94F-9017-D5E6ACAF402E}"/>
              </a:ext>
            </a:extLst>
          </p:cNvPr>
          <p:cNvCxnSpPr>
            <a:cxnSpLocks/>
            <a:stCxn id="69" idx="0"/>
            <a:endCxn id="87" idx="0"/>
          </p:cNvCxnSpPr>
          <p:nvPr/>
        </p:nvCxnSpPr>
        <p:spPr>
          <a:xfrm flipH="1">
            <a:off x="4883158" y="2276616"/>
            <a:ext cx="2355" cy="1721279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B2032A-6D7E-E942-8F83-EB963AB8A263}"/>
              </a:ext>
            </a:extLst>
          </p:cNvPr>
          <p:cNvGrpSpPr/>
          <p:nvPr/>
        </p:nvGrpSpPr>
        <p:grpSpPr>
          <a:xfrm>
            <a:off x="3546089" y="3997895"/>
            <a:ext cx="341395" cy="341395"/>
            <a:chOff x="7843520" y="2254823"/>
            <a:chExt cx="341395" cy="3413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B5CA6CF-E656-C344-9EF2-58D4043C3369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9D5A45B-B5B1-6848-B697-6E3E1B55135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191C7539-B5FA-9C48-8160-9F2A30FC62DE}"/>
                </a:ext>
              </a:extLst>
            </p:cNvPr>
            <p:cNvCxnSpPr>
              <a:cxnSpLocks/>
              <a:stCxn id="19" idx="6"/>
              <a:endCxn id="19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0BA4C9-59E1-5845-8CB7-D8091B647896}"/>
              </a:ext>
            </a:extLst>
          </p:cNvPr>
          <p:cNvGrpSpPr/>
          <p:nvPr/>
        </p:nvGrpSpPr>
        <p:grpSpPr>
          <a:xfrm>
            <a:off x="4712460" y="3997895"/>
            <a:ext cx="341395" cy="341395"/>
            <a:chOff x="7843520" y="2254823"/>
            <a:chExt cx="341395" cy="3413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4D43813-D109-134A-9216-67C1135AC2D2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9EA67A0-38A0-974D-A5AB-302D43DF4641}"/>
                </a:ext>
              </a:extLst>
            </p:cNvPr>
            <p:cNvCxnSpPr>
              <a:stCxn id="87" idx="0"/>
              <a:endCxn id="87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142DBAE3-A20E-5C4F-94DD-ECB98BCB4DAA}"/>
                </a:ext>
              </a:extLst>
            </p:cNvPr>
            <p:cNvCxnSpPr>
              <a:cxnSpLocks/>
              <a:stCxn id="87" idx="6"/>
              <a:endCxn id="87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E0D16C-DB9A-9A4E-AD69-1788AEC43B29}"/>
              </a:ext>
            </a:extLst>
          </p:cNvPr>
          <p:cNvGrpSpPr/>
          <p:nvPr/>
        </p:nvGrpSpPr>
        <p:grpSpPr>
          <a:xfrm>
            <a:off x="2375009" y="3997895"/>
            <a:ext cx="341395" cy="341395"/>
            <a:chOff x="7843520" y="2254823"/>
            <a:chExt cx="341395" cy="34139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BB15905-5DE3-B144-85B6-577927ACB800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BCF1FBFE-5767-FF43-A8DB-5B3D6C8ED4D7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6C37B2ED-6F82-2445-B131-22B03499D23C}"/>
                </a:ext>
              </a:extLst>
            </p:cNvPr>
            <p:cNvCxnSpPr>
              <a:cxnSpLocks/>
              <a:stCxn id="91" idx="6"/>
              <a:endCxn id="91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E0D806C-7F3A-6F48-B4FC-DFC443D23468}"/>
              </a:ext>
            </a:extLst>
          </p:cNvPr>
          <p:cNvCxnSpPr>
            <a:cxnSpLocks/>
            <a:stCxn id="81" idx="1"/>
            <a:endCxn id="67" idx="0"/>
          </p:cNvCxnSpPr>
          <p:nvPr/>
        </p:nvCxnSpPr>
        <p:spPr>
          <a:xfrm flipH="1">
            <a:off x="3714432" y="1861752"/>
            <a:ext cx="3039557" cy="414864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1957B5-AC2C-4A42-8162-2948B78AC6D1}"/>
              </a:ext>
            </a:extLst>
          </p:cNvPr>
          <p:cNvCxnSpPr>
            <a:cxnSpLocks/>
            <a:stCxn id="67" idx="0"/>
            <a:endCxn id="19" idx="0"/>
          </p:cNvCxnSpPr>
          <p:nvPr/>
        </p:nvCxnSpPr>
        <p:spPr>
          <a:xfrm>
            <a:off x="3714432" y="2276616"/>
            <a:ext cx="2355" cy="1721279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A54478-A1AB-1E45-ACF9-4D71DB4311FB}"/>
              </a:ext>
            </a:extLst>
          </p:cNvPr>
          <p:cNvCxnSpPr>
            <a:cxnSpLocks/>
            <a:stCxn id="19" idx="4"/>
            <a:endCxn id="59" idx="0"/>
          </p:cNvCxnSpPr>
          <p:nvPr/>
        </p:nvCxnSpPr>
        <p:spPr>
          <a:xfrm flipH="1">
            <a:off x="3714432" y="4339290"/>
            <a:ext cx="2355" cy="826886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0AFCDF7-4EE5-DF48-9007-1561587C531C}"/>
              </a:ext>
            </a:extLst>
          </p:cNvPr>
          <p:cNvCxnSpPr>
            <a:cxnSpLocks/>
            <a:stCxn id="87" idx="4"/>
            <a:endCxn id="61" idx="0"/>
          </p:cNvCxnSpPr>
          <p:nvPr/>
        </p:nvCxnSpPr>
        <p:spPr>
          <a:xfrm>
            <a:off x="4883158" y="4339290"/>
            <a:ext cx="2355" cy="826886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0DA57D-B868-D34E-AD7C-65BF30F355A2}"/>
              </a:ext>
            </a:extLst>
          </p:cNvPr>
          <p:cNvCxnSpPr>
            <a:cxnSpLocks/>
            <a:stCxn id="87" idx="2"/>
            <a:endCxn id="19" idx="6"/>
          </p:cNvCxnSpPr>
          <p:nvPr/>
        </p:nvCxnSpPr>
        <p:spPr>
          <a:xfrm flipH="1">
            <a:off x="3887484" y="4168593"/>
            <a:ext cx="824976" cy="0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5399D75-E5F8-2E43-BF31-1AB73CFEE3F9}"/>
              </a:ext>
            </a:extLst>
          </p:cNvPr>
          <p:cNvCxnSpPr>
            <a:cxnSpLocks/>
            <a:stCxn id="19" idx="2"/>
            <a:endCxn id="91" idx="6"/>
          </p:cNvCxnSpPr>
          <p:nvPr/>
        </p:nvCxnSpPr>
        <p:spPr>
          <a:xfrm flipH="1">
            <a:off x="2716404" y="4168593"/>
            <a:ext cx="829685" cy="0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077750E-DA0C-9A42-B5E6-72499561C465}"/>
              </a:ext>
            </a:extLst>
          </p:cNvPr>
          <p:cNvCxnSpPr>
            <a:cxnSpLocks/>
            <a:stCxn id="81" idx="1"/>
            <a:endCxn id="65" idx="0"/>
          </p:cNvCxnSpPr>
          <p:nvPr/>
        </p:nvCxnSpPr>
        <p:spPr>
          <a:xfrm flipH="1">
            <a:off x="2548061" y="1861752"/>
            <a:ext cx="4205928" cy="414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CFABA1A-AB21-FC4E-8491-6896A38E1045}"/>
              </a:ext>
            </a:extLst>
          </p:cNvPr>
          <p:cNvCxnSpPr>
            <a:cxnSpLocks/>
            <a:stCxn id="65" idx="0"/>
            <a:endCxn id="91" idx="0"/>
          </p:cNvCxnSpPr>
          <p:nvPr/>
        </p:nvCxnSpPr>
        <p:spPr>
          <a:xfrm flipH="1">
            <a:off x="2545707" y="2276616"/>
            <a:ext cx="2354" cy="172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70BC6D-9078-5647-A0DD-B7B6E5D17DE1}"/>
              </a:ext>
            </a:extLst>
          </p:cNvPr>
          <p:cNvCxnSpPr>
            <a:cxnSpLocks/>
            <a:stCxn id="91" idx="4"/>
            <a:endCxn id="6" idx="0"/>
          </p:cNvCxnSpPr>
          <p:nvPr/>
        </p:nvCxnSpPr>
        <p:spPr>
          <a:xfrm>
            <a:off x="2545707" y="4339290"/>
            <a:ext cx="2354" cy="8268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3529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5404554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5404553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5404552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66776" y="5404552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5790538"/>
            <a:ext cx="471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5790537"/>
            <a:ext cx="0" cy="3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064301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064301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064301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548061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3714432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4880803" y="4565432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6047174" y="4565431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657593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657593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657593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563012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3729383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4895754" y="3353566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6062125" y="3353565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563012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3729383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4895754" y="2124420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6062125" y="2124419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</p:cNvCxnSpPr>
          <p:nvPr/>
        </p:nvCxnSpPr>
        <p:spPr>
          <a:xfrm>
            <a:off x="1356274" y="4202509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</p:cNvCxnSpPr>
          <p:nvPr/>
        </p:nvCxnSpPr>
        <p:spPr>
          <a:xfrm>
            <a:off x="2860408" y="4202509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</p:cNvCxnSpPr>
          <p:nvPr/>
        </p:nvCxnSpPr>
        <p:spPr>
          <a:xfrm flipV="1">
            <a:off x="4026779" y="4202508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</p:cNvCxnSpPr>
          <p:nvPr/>
        </p:nvCxnSpPr>
        <p:spPr>
          <a:xfrm flipV="1">
            <a:off x="5193150" y="4202507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5E957-C719-714B-9653-0150BB289E95}"/>
              </a:ext>
            </a:extLst>
          </p:cNvPr>
          <p:cNvCxnSpPr>
            <a:cxnSpLocks/>
          </p:cNvCxnSpPr>
          <p:nvPr/>
        </p:nvCxnSpPr>
        <p:spPr>
          <a:xfrm>
            <a:off x="6359521" y="4202507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</p:cNvCxnSpPr>
          <p:nvPr/>
        </p:nvCxnSpPr>
        <p:spPr>
          <a:xfrm>
            <a:off x="1380581" y="2971476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</p:cNvCxnSpPr>
          <p:nvPr/>
        </p:nvCxnSpPr>
        <p:spPr>
          <a:xfrm>
            <a:off x="2884715" y="2971476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</p:cNvCxnSpPr>
          <p:nvPr/>
        </p:nvCxnSpPr>
        <p:spPr>
          <a:xfrm flipV="1">
            <a:off x="4051086" y="2971475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</p:cNvCxnSpPr>
          <p:nvPr/>
        </p:nvCxnSpPr>
        <p:spPr>
          <a:xfrm flipV="1">
            <a:off x="5217457" y="297147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571D8EF-A4E7-6841-8C3C-ED646956C460}"/>
              </a:ext>
            </a:extLst>
          </p:cNvPr>
          <p:cNvCxnSpPr>
            <a:cxnSpLocks/>
          </p:cNvCxnSpPr>
          <p:nvPr/>
        </p:nvCxnSpPr>
        <p:spPr>
          <a:xfrm>
            <a:off x="6383828" y="2971474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173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36367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51835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655969" y="5404554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874041" y="5404554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04665" y="5404552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4554439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6685063" y="5790540"/>
            <a:ext cx="4710" cy="38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8868572" y="5790537"/>
            <a:ext cx="0" cy="38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336367" y="1064301"/>
            <a:ext cx="7239020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4554439" y="1064301"/>
            <a:ext cx="502094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6689773" y="1064301"/>
            <a:ext cx="2885614" cy="41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8868572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336367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4554439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6685063" y="4565434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8868572" y="4565431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336367" y="657593"/>
            <a:ext cx="723902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4554439" y="657593"/>
            <a:ext cx="502094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6689773" y="657595"/>
            <a:ext cx="2885614" cy="4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8868572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5000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351318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4569390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6700014" y="3353568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8883523" y="3353565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351318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4569390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6700014" y="2124422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8883523" y="2124419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071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4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207081" y="4179448"/>
            <a:ext cx="809684" cy="8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2655969" y="4179448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874041" y="4179448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04665" y="4179446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07081" y="2957489"/>
            <a:ext cx="809684" cy="54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55969" y="2962915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874041" y="2962915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004665" y="2962913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/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A7EC34-F549-D44B-A009-AFF9414A1ECD}"/>
              </a:ext>
            </a:extLst>
          </p:cNvPr>
          <p:cNvCxnSpPr>
            <a:cxnSpLocks/>
            <a:stCxn id="126" idx="0"/>
            <a:endCxn id="128" idx="2"/>
          </p:cNvCxnSpPr>
          <p:nvPr/>
        </p:nvCxnSpPr>
        <p:spPr>
          <a:xfrm flipV="1">
            <a:off x="3143823" y="4312212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/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/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1BF1B05-74E4-DD43-82C2-84385F50CE0F}"/>
              </a:ext>
            </a:extLst>
          </p:cNvPr>
          <p:cNvCxnSpPr>
            <a:cxnSpLocks/>
          </p:cNvCxnSpPr>
          <p:nvPr/>
        </p:nvCxnSpPr>
        <p:spPr>
          <a:xfrm flipV="1">
            <a:off x="3158774" y="3100346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/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BCBC66C-00E4-4C48-AE61-1B1A7DDED574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flipV="1">
            <a:off x="5345625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/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blipFill>
                <a:blip r:embed="rId29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/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BF02B06-F1D1-BD42-850B-044F296E6A02}"/>
              </a:ext>
            </a:extLst>
          </p:cNvPr>
          <p:cNvCxnSpPr>
            <a:cxnSpLocks/>
          </p:cNvCxnSpPr>
          <p:nvPr/>
        </p:nvCxnSpPr>
        <p:spPr>
          <a:xfrm flipV="1">
            <a:off x="5360576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/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482A548-2346-AB47-8C29-ECF29E905A95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flipV="1">
            <a:off x="7498754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/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/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5379482-1132-7C4F-A519-7086E7638520}"/>
              </a:ext>
            </a:extLst>
          </p:cNvPr>
          <p:cNvCxnSpPr>
            <a:cxnSpLocks/>
          </p:cNvCxnSpPr>
          <p:nvPr/>
        </p:nvCxnSpPr>
        <p:spPr>
          <a:xfrm flipV="1">
            <a:off x="7513705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/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A476C69-259D-A140-AACC-E769635E2EA3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646433" y="4312213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/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/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AA76BCE-96CB-6B49-B849-48F700C0374B}"/>
              </a:ext>
            </a:extLst>
          </p:cNvPr>
          <p:cNvCxnSpPr>
            <a:cxnSpLocks/>
          </p:cNvCxnSpPr>
          <p:nvPr/>
        </p:nvCxnSpPr>
        <p:spPr>
          <a:xfrm flipV="1">
            <a:off x="9661384" y="3100347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701B333-429E-0244-BA51-119572BE14ED}"/>
              </a:ext>
            </a:extLst>
          </p:cNvPr>
          <p:cNvCxnSpPr>
            <a:cxnSpLocks/>
            <a:stCxn id="136" idx="1"/>
            <a:endCxn id="126" idx="3"/>
          </p:cNvCxnSpPr>
          <p:nvPr/>
        </p:nvCxnSpPr>
        <p:spPr>
          <a:xfrm flipH="1">
            <a:off x="3463425" y="5151331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86319E0-5385-F746-80C2-A52073D0630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>
            <a:off x="5665227" y="5151331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CD93F30-9342-8E4E-8112-88C0E7648803}"/>
              </a:ext>
            </a:extLst>
          </p:cNvPr>
          <p:cNvCxnSpPr>
            <a:cxnSpLocks/>
            <a:stCxn id="146" idx="1"/>
            <a:endCxn id="141" idx="3"/>
          </p:cNvCxnSpPr>
          <p:nvPr/>
        </p:nvCxnSpPr>
        <p:spPr>
          <a:xfrm flipH="1" flipV="1">
            <a:off x="7818356" y="5151331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BC5456-F42D-C440-81CF-10AE69636990}"/>
              </a:ext>
            </a:extLst>
          </p:cNvPr>
          <p:cNvCxnSpPr>
            <a:cxnSpLocks/>
            <a:stCxn id="138" idx="1"/>
            <a:endCxn id="128" idx="3"/>
          </p:cNvCxnSpPr>
          <p:nvPr/>
        </p:nvCxnSpPr>
        <p:spPr>
          <a:xfrm flipH="1">
            <a:off x="3463425" y="3926225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B2CBC02-0051-C547-8041-506A2FBCA679}"/>
              </a:ext>
            </a:extLst>
          </p:cNvPr>
          <p:cNvCxnSpPr>
            <a:cxnSpLocks/>
            <a:stCxn id="143" idx="1"/>
            <a:endCxn id="138" idx="3"/>
          </p:cNvCxnSpPr>
          <p:nvPr/>
        </p:nvCxnSpPr>
        <p:spPr>
          <a:xfrm flipH="1">
            <a:off x="5665227" y="3926225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90221EE-1D7B-3445-AED9-2AC0FA29EB2B}"/>
              </a:ext>
            </a:extLst>
          </p:cNvPr>
          <p:cNvCxnSpPr>
            <a:cxnSpLocks/>
            <a:stCxn id="148" idx="1"/>
            <a:endCxn id="143" idx="3"/>
          </p:cNvCxnSpPr>
          <p:nvPr/>
        </p:nvCxnSpPr>
        <p:spPr>
          <a:xfrm flipH="1" flipV="1">
            <a:off x="7818356" y="3926225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5AD852A2-8CC8-674B-978F-39400F1C4E30}"/>
              </a:ext>
            </a:extLst>
          </p:cNvPr>
          <p:cNvCxnSpPr>
            <a:cxnSpLocks/>
            <a:stCxn id="139" idx="1"/>
            <a:endCxn id="129" idx="3"/>
          </p:cNvCxnSpPr>
          <p:nvPr/>
        </p:nvCxnSpPr>
        <p:spPr>
          <a:xfrm flipH="1">
            <a:off x="3463425" y="2709692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515AF6-0526-4746-8837-5FE313CDD6DB}"/>
              </a:ext>
            </a:extLst>
          </p:cNvPr>
          <p:cNvCxnSpPr>
            <a:cxnSpLocks/>
            <a:stCxn id="144" idx="1"/>
            <a:endCxn id="139" idx="3"/>
          </p:cNvCxnSpPr>
          <p:nvPr/>
        </p:nvCxnSpPr>
        <p:spPr>
          <a:xfrm flipH="1">
            <a:off x="5665227" y="2709692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922735C-FF71-D040-A050-BA6D2960D8F6}"/>
              </a:ext>
            </a:extLst>
          </p:cNvPr>
          <p:cNvCxnSpPr>
            <a:cxnSpLocks/>
            <a:stCxn id="149" idx="1"/>
            <a:endCxn id="144" idx="3"/>
          </p:cNvCxnSpPr>
          <p:nvPr/>
        </p:nvCxnSpPr>
        <p:spPr>
          <a:xfrm flipH="1" flipV="1">
            <a:off x="7818356" y="2709692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652BB3C-EC5A-6B4A-BA39-354A851E1A7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9966035" y="2709694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3A705AE-343E-4A47-8FF8-BDC45E658BC9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 flipV="1">
            <a:off x="9966035" y="3926227"/>
            <a:ext cx="765454" cy="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38A428D-BC00-2146-9164-F26F96C6FD59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9966035" y="5151333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A76591B-89B6-6844-B6BB-A5180AE59136}"/>
              </a:ext>
            </a:extLst>
          </p:cNvPr>
          <p:cNvCxnSpPr>
            <a:cxnSpLocks/>
            <a:stCxn id="6" idx="0"/>
            <a:endCxn id="126" idx="2"/>
          </p:cNvCxnSpPr>
          <p:nvPr/>
        </p:nvCxnSpPr>
        <p:spPr>
          <a:xfrm flipV="1">
            <a:off x="2336367" y="5537318"/>
            <a:ext cx="807456" cy="638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07B7DB-C968-0443-917B-F4117D5C08A4}"/>
              </a:ext>
            </a:extLst>
          </p:cNvPr>
          <p:cNvCxnSpPr>
            <a:cxnSpLocks/>
            <a:stCxn id="59" idx="0"/>
            <a:endCxn id="136" idx="2"/>
          </p:cNvCxnSpPr>
          <p:nvPr/>
        </p:nvCxnSpPr>
        <p:spPr>
          <a:xfrm flipV="1">
            <a:off x="4554439" y="5537317"/>
            <a:ext cx="791186" cy="63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A134CFF-3282-F34C-BAA0-AE83EF2A1BED}"/>
              </a:ext>
            </a:extLst>
          </p:cNvPr>
          <p:cNvCxnSpPr>
            <a:cxnSpLocks/>
            <a:stCxn id="61" idx="0"/>
            <a:endCxn id="141" idx="2"/>
          </p:cNvCxnSpPr>
          <p:nvPr/>
        </p:nvCxnSpPr>
        <p:spPr>
          <a:xfrm flipV="1">
            <a:off x="6689773" y="5537317"/>
            <a:ext cx="808981" cy="638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B52846-B7CC-BE4B-979C-371D3D464EDB}"/>
              </a:ext>
            </a:extLst>
          </p:cNvPr>
          <p:cNvCxnSpPr>
            <a:cxnSpLocks/>
            <a:stCxn id="63" idx="0"/>
            <a:endCxn id="146" idx="2"/>
          </p:cNvCxnSpPr>
          <p:nvPr/>
        </p:nvCxnSpPr>
        <p:spPr>
          <a:xfrm flipV="1">
            <a:off x="8868572" y="5537319"/>
            <a:ext cx="777861" cy="6389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F74D62-8176-454D-AE21-F37E9681781D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2336367" y="4312212"/>
            <a:ext cx="807456" cy="7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00C832F-20FF-4846-8794-E20A2AC2E32C}"/>
              </a:ext>
            </a:extLst>
          </p:cNvPr>
          <p:cNvCxnSpPr>
            <a:cxnSpLocks/>
            <a:stCxn id="126" idx="0"/>
            <a:endCxn id="88" idx="2"/>
          </p:cNvCxnSpPr>
          <p:nvPr/>
        </p:nvCxnSpPr>
        <p:spPr>
          <a:xfrm flipH="1" flipV="1">
            <a:off x="2336367" y="4565434"/>
            <a:ext cx="807456" cy="199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35E9D10-937B-3047-AC60-4DDFD0F37A88}"/>
              </a:ext>
            </a:extLst>
          </p:cNvPr>
          <p:cNvCxnSpPr>
            <a:cxnSpLocks/>
            <a:stCxn id="34" idx="0"/>
            <a:endCxn id="138" idx="2"/>
          </p:cNvCxnSpPr>
          <p:nvPr/>
        </p:nvCxnSpPr>
        <p:spPr>
          <a:xfrm flipV="1">
            <a:off x="4554439" y="4312211"/>
            <a:ext cx="791186" cy="70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CEC83B9-34EA-9644-B633-FE0CDF77A98A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>
          <a:xfrm flipH="1" flipV="1">
            <a:off x="4554439" y="4565434"/>
            <a:ext cx="791186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50E4DB8-81DB-D148-B210-C52F29CE3858}"/>
              </a:ext>
            </a:extLst>
          </p:cNvPr>
          <p:cNvCxnSpPr>
            <a:cxnSpLocks/>
            <a:stCxn id="35" idx="0"/>
            <a:endCxn id="143" idx="2"/>
          </p:cNvCxnSpPr>
          <p:nvPr/>
        </p:nvCxnSpPr>
        <p:spPr>
          <a:xfrm flipV="1">
            <a:off x="6685063" y="4312211"/>
            <a:ext cx="813691" cy="7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FD48518-B354-8B40-8403-98258B1361DD}"/>
              </a:ext>
            </a:extLst>
          </p:cNvPr>
          <p:cNvCxnSpPr>
            <a:cxnSpLocks/>
            <a:stCxn id="36" idx="0"/>
            <a:endCxn id="148" idx="2"/>
          </p:cNvCxnSpPr>
          <p:nvPr/>
        </p:nvCxnSpPr>
        <p:spPr>
          <a:xfrm flipV="1">
            <a:off x="8868572" y="4312213"/>
            <a:ext cx="777861" cy="70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DC4F2E-CDA8-284C-BB2F-4B46C8E6F37C}"/>
              </a:ext>
            </a:extLst>
          </p:cNvPr>
          <p:cNvCxnSpPr>
            <a:cxnSpLocks/>
            <a:stCxn id="141" idx="0"/>
            <a:endCxn id="90" idx="2"/>
          </p:cNvCxnSpPr>
          <p:nvPr/>
        </p:nvCxnSpPr>
        <p:spPr>
          <a:xfrm flipH="1" flipV="1">
            <a:off x="6685063" y="4565434"/>
            <a:ext cx="813691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3369BBF-AEDA-4C49-B4F7-CC02DC908A44}"/>
              </a:ext>
            </a:extLst>
          </p:cNvPr>
          <p:cNvCxnSpPr>
            <a:cxnSpLocks/>
            <a:stCxn id="146" idx="0"/>
            <a:endCxn id="91" idx="2"/>
          </p:cNvCxnSpPr>
          <p:nvPr/>
        </p:nvCxnSpPr>
        <p:spPr>
          <a:xfrm flipH="1" flipV="1">
            <a:off x="8868572" y="4565431"/>
            <a:ext cx="777861" cy="199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82A3C05-6563-2C41-9F69-B279D20E58B7}"/>
              </a:ext>
            </a:extLst>
          </p:cNvPr>
          <p:cNvCxnSpPr>
            <a:cxnSpLocks/>
            <a:stCxn id="88" idx="0"/>
            <a:endCxn id="129" idx="2"/>
          </p:cNvCxnSpPr>
          <p:nvPr/>
        </p:nvCxnSpPr>
        <p:spPr>
          <a:xfrm flipV="1">
            <a:off x="2336367" y="3095679"/>
            <a:ext cx="807456" cy="697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CF4CA74-372C-BE4F-A7A4-83597DDB0BE7}"/>
              </a:ext>
            </a:extLst>
          </p:cNvPr>
          <p:cNvCxnSpPr>
            <a:cxnSpLocks/>
            <a:stCxn id="89" idx="0"/>
            <a:endCxn id="139" idx="2"/>
          </p:cNvCxnSpPr>
          <p:nvPr/>
        </p:nvCxnSpPr>
        <p:spPr>
          <a:xfrm flipV="1">
            <a:off x="4554439" y="3095678"/>
            <a:ext cx="791186" cy="69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C97F9AE-4AE6-1741-A25F-6291C156CE65}"/>
              </a:ext>
            </a:extLst>
          </p:cNvPr>
          <p:cNvCxnSpPr>
            <a:cxnSpLocks/>
            <a:stCxn id="90" idx="0"/>
            <a:endCxn id="144" idx="2"/>
          </p:cNvCxnSpPr>
          <p:nvPr/>
        </p:nvCxnSpPr>
        <p:spPr>
          <a:xfrm flipV="1">
            <a:off x="6685063" y="3095678"/>
            <a:ext cx="813691" cy="697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6658BCF-486A-C243-B006-E861EA1238B1}"/>
              </a:ext>
            </a:extLst>
          </p:cNvPr>
          <p:cNvCxnSpPr>
            <a:cxnSpLocks/>
            <a:stCxn id="91" idx="0"/>
            <a:endCxn id="149" idx="2"/>
          </p:cNvCxnSpPr>
          <p:nvPr/>
        </p:nvCxnSpPr>
        <p:spPr>
          <a:xfrm flipV="1">
            <a:off x="8868572" y="3095680"/>
            <a:ext cx="777861" cy="69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6A493364-8A22-224D-92E8-82AF67AF830C}"/>
              </a:ext>
            </a:extLst>
          </p:cNvPr>
          <p:cNvCxnSpPr>
            <a:cxnSpLocks/>
            <a:stCxn id="128" idx="0"/>
            <a:endCxn id="92" idx="2"/>
          </p:cNvCxnSpPr>
          <p:nvPr/>
        </p:nvCxnSpPr>
        <p:spPr>
          <a:xfrm flipH="1" flipV="1">
            <a:off x="2336367" y="3348901"/>
            <a:ext cx="807456" cy="191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A6E5203-D58F-D148-B1A3-A231B45DB826}"/>
              </a:ext>
            </a:extLst>
          </p:cNvPr>
          <p:cNvCxnSpPr>
            <a:cxnSpLocks/>
            <a:stCxn id="138" idx="0"/>
            <a:endCxn id="93" idx="2"/>
          </p:cNvCxnSpPr>
          <p:nvPr/>
        </p:nvCxnSpPr>
        <p:spPr>
          <a:xfrm flipH="1" flipV="1">
            <a:off x="4554439" y="3348901"/>
            <a:ext cx="791186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AADE617-8E5E-DE4D-9310-CD775CE2AB6E}"/>
              </a:ext>
            </a:extLst>
          </p:cNvPr>
          <p:cNvCxnSpPr>
            <a:cxnSpLocks/>
            <a:stCxn id="143" idx="0"/>
            <a:endCxn id="94" idx="2"/>
          </p:cNvCxnSpPr>
          <p:nvPr/>
        </p:nvCxnSpPr>
        <p:spPr>
          <a:xfrm flipH="1" flipV="1">
            <a:off x="6685063" y="3348901"/>
            <a:ext cx="813691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4A8F8E5F-7FE3-7A45-A00C-E75FC0A07999}"/>
              </a:ext>
            </a:extLst>
          </p:cNvPr>
          <p:cNvCxnSpPr>
            <a:cxnSpLocks/>
            <a:stCxn id="148" idx="0"/>
            <a:endCxn id="95" idx="2"/>
          </p:cNvCxnSpPr>
          <p:nvPr/>
        </p:nvCxnSpPr>
        <p:spPr>
          <a:xfrm flipH="1" flipV="1">
            <a:off x="8868572" y="3348898"/>
            <a:ext cx="777861" cy="191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45021DD-4C3C-0C40-8BB3-588BB702730A}"/>
              </a:ext>
            </a:extLst>
          </p:cNvPr>
          <p:cNvCxnSpPr>
            <a:cxnSpLocks/>
            <a:stCxn id="129" idx="0"/>
            <a:endCxn id="65" idx="4"/>
          </p:cNvCxnSpPr>
          <p:nvPr/>
        </p:nvCxnSpPr>
        <p:spPr>
          <a:xfrm flipH="1" flipV="1">
            <a:off x="2336367" y="2118369"/>
            <a:ext cx="807456" cy="205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56B0A726-BD0E-CD4E-8FE2-B3543A0F72F8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4554439" y="2118369"/>
            <a:ext cx="791186" cy="2053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C216D817-FA7A-6F43-B2CB-A2A7882DFD0F}"/>
              </a:ext>
            </a:extLst>
          </p:cNvPr>
          <p:cNvCxnSpPr>
            <a:cxnSpLocks/>
            <a:stCxn id="144" idx="0"/>
            <a:endCxn id="69" idx="4"/>
          </p:cNvCxnSpPr>
          <p:nvPr/>
        </p:nvCxnSpPr>
        <p:spPr>
          <a:xfrm flipH="1" flipV="1">
            <a:off x="6689773" y="2118371"/>
            <a:ext cx="808981" cy="205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15A269E-CC97-2246-9814-7D54C83E252B}"/>
              </a:ext>
            </a:extLst>
          </p:cNvPr>
          <p:cNvCxnSpPr>
            <a:cxnSpLocks/>
            <a:stCxn id="149" idx="0"/>
            <a:endCxn id="71" idx="4"/>
          </p:cNvCxnSpPr>
          <p:nvPr/>
        </p:nvCxnSpPr>
        <p:spPr>
          <a:xfrm flipH="1" flipV="1">
            <a:off x="8868572" y="2118369"/>
            <a:ext cx="777861" cy="205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27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204" idx="0"/>
            <a:endCxn id="81" idx="1"/>
          </p:cNvCxnSpPr>
          <p:nvPr/>
        </p:nvCxnSpPr>
        <p:spPr>
          <a:xfrm flipV="1">
            <a:off x="6043398" y="1138737"/>
            <a:ext cx="710591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5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16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17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18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19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204" idx="4"/>
          </p:cNvCxnSpPr>
          <p:nvPr/>
        </p:nvCxnSpPr>
        <p:spPr>
          <a:xfrm flipH="1" flipV="1">
            <a:off x="6043398" y="2192805"/>
            <a:ext cx="3776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CA5D5E90-1624-B844-A08E-64A480378F25}"/>
              </a:ext>
            </a:extLst>
          </p:cNvPr>
          <p:cNvSpPr/>
          <p:nvPr/>
        </p:nvSpPr>
        <p:spPr>
          <a:xfrm>
            <a:off x="5727572" y="92825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매우 긍정</a:t>
            </a:r>
            <a:endParaRPr kumimoji="1" lang="ko-KR" altLang="en-US" sz="10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4783784" y="253745"/>
            <a:ext cx="433746" cy="1363276"/>
          </a:xfrm>
          <a:prstGeom prst="cloudCallout">
            <a:avLst>
              <a:gd name="adj1" fmla="val 200709"/>
              <a:gd name="adj2" fmla="val -24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46FAA89-0880-0141-A255-DDF62C6C5782}"/>
              </a:ext>
            </a:extLst>
          </p:cNvPr>
          <p:cNvGrpSpPr/>
          <p:nvPr/>
        </p:nvGrpSpPr>
        <p:grpSpPr>
          <a:xfrm>
            <a:off x="6873043" y="1511346"/>
            <a:ext cx="881674" cy="1524013"/>
            <a:chOff x="1033368" y="2116119"/>
            <a:chExt cx="881674" cy="1524013"/>
          </a:xfrm>
        </p:grpSpPr>
        <p:sp>
          <p:nvSpPr>
            <p:cNvPr id="199" name="구름 모양 설명선[C] 198">
              <a:extLst>
                <a:ext uri="{FF2B5EF4-FFF2-40B4-BE49-F238E27FC236}">
                  <a16:creationId xmlns:a16="http://schemas.microsoft.com/office/drawing/2014/main" id="{CB517036-2326-3F4B-B4A5-96E61317CF13}"/>
                </a:ext>
              </a:extLst>
            </p:cNvPr>
            <p:cNvSpPr/>
            <p:nvPr/>
          </p:nvSpPr>
          <p:spPr>
            <a:xfrm>
              <a:off x="1033368" y="2116119"/>
              <a:ext cx="881674" cy="1524013"/>
            </a:xfrm>
            <a:prstGeom prst="cloudCallout">
              <a:avLst>
                <a:gd name="adj1" fmla="val -114866"/>
                <a:gd name="adj2" fmla="val -221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E802C9-63C7-9F41-BE1B-C9952D22A852}"/>
                </a:ext>
              </a:extLst>
            </p:cNvPr>
            <p:cNvSpPr/>
            <p:nvPr/>
          </p:nvSpPr>
          <p:spPr>
            <a:xfrm>
              <a:off x="1286728" y="2274046"/>
              <a:ext cx="36901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…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>
                  <a:solidFill>
                    <a:srgbClr val="FF0000"/>
                  </a:solidFill>
                </a:rPr>
                <a:t>0.7</a:t>
              </a:r>
            </a:p>
            <a:p>
              <a:pPr algn="ctr"/>
              <a:r>
                <a:rPr kumimoji="1" lang="en-US" altLang="ko-KR" sz="1100" dirty="0"/>
                <a:t>0.2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/>
                <a:t>…</a:t>
              </a:r>
              <a:endParaRPr kumimoji="1" lang="ko-KR" altLang="en-US" sz="1100" dirty="0"/>
            </a:p>
          </p:txBody>
        </p:sp>
      </p:grp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C796D69-2527-6E4C-8AD9-4449763671B0}"/>
              </a:ext>
            </a:extLst>
          </p:cNvPr>
          <p:cNvSpPr/>
          <p:nvPr/>
        </p:nvSpPr>
        <p:spPr>
          <a:xfrm>
            <a:off x="5723796" y="1553601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긍정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50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1229</Words>
  <Application>Microsoft Macintosh PowerPoint</Application>
  <PresentationFormat>와이드스크린</PresentationFormat>
  <Paragraphs>918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Times New Roman</vt:lpstr>
      <vt:lpstr>Office 테마</vt:lpstr>
      <vt:lpstr>Illustration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 기현</cp:lastModifiedBy>
  <cp:revision>152</cp:revision>
  <dcterms:created xsi:type="dcterms:W3CDTF">2017-12-25T21:25:09Z</dcterms:created>
  <dcterms:modified xsi:type="dcterms:W3CDTF">2018-09-03T05:06:11Z</dcterms:modified>
</cp:coreProperties>
</file>