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867785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867785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867782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04665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05113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7523020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8781706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rot="16200000" flipH="1">
            <a:off x="4708370" y="2947044"/>
            <a:ext cx="4268495" cy="1159230"/>
          </a:xfrm>
          <a:prstGeom prst="bentConnector4">
            <a:avLst>
              <a:gd name="adj1" fmla="val -5356"/>
              <a:gd name="adj2" fmla="val 667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rot="16200000" flipH="1">
            <a:off x="5960514" y="2944788"/>
            <a:ext cx="4278623" cy="1153614"/>
          </a:xfrm>
          <a:prstGeom prst="bentConnector4">
            <a:avLst>
              <a:gd name="adj1" fmla="val -5343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7216395" y="2944890"/>
            <a:ext cx="4273588" cy="1153613"/>
          </a:xfrm>
          <a:prstGeom prst="bentConnector4">
            <a:avLst>
              <a:gd name="adj1" fmla="val -5349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9277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BOF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6373-46EF-4773-9DAD-06A5623B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125" y="377129"/>
            <a:ext cx="6167606" cy="49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E3F7-9B0E-4F02-B132-25C5294EABFF}"/>
              </a:ext>
            </a:extLst>
          </p:cNvPr>
          <p:cNvSpPr txBox="1"/>
          <p:nvPr/>
        </p:nvSpPr>
        <p:spPr>
          <a:xfrm>
            <a:off x="2111433" y="4454467"/>
            <a:ext cx="337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love to go to school.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39596-94B7-4652-89F8-45B68C5156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11433" y="3118366"/>
            <a:ext cx="60849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16B7E4-AA59-4097-B5BA-D7E122456E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55475" y="3118366"/>
            <a:ext cx="2840876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05EFE-5C0B-4F7B-98E2-CF30E5F2244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14600" y="3118366"/>
            <a:ext cx="56817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8CE5D-D5C9-4E5C-BB39-94590E4B2B10}"/>
              </a:ext>
            </a:extLst>
          </p:cNvPr>
          <p:cNvSpPr txBox="1"/>
          <p:nvPr/>
        </p:nvSpPr>
        <p:spPr>
          <a:xfrm>
            <a:off x="8196351" y="29337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DA8E9B-4C69-44FA-A4CF-4D71626E2D6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08300" y="3118366"/>
            <a:ext cx="52880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04C490-24D7-4777-9379-85F21796390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63900" y="3118366"/>
            <a:ext cx="49324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855D1F-4CE4-496A-9788-80F1D7F725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98333" y="3118366"/>
            <a:ext cx="45980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64C1FC-7E32-44DE-98EA-382AD78E6C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4367" y="3118366"/>
            <a:ext cx="4161984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583F0C-49F1-4F1D-BD29-ADE8BBC9008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64588" y="3118366"/>
            <a:ext cx="3731763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AB03A-39EF-4D15-BCCB-A0D418FB0A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2200" y="3118366"/>
            <a:ext cx="32941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EC038-98D4-4EF1-B57D-C87DA79DFF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482244" y="3118366"/>
            <a:ext cx="2714107" cy="15977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9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279</Words>
  <Application>Microsoft Office PowerPoint</Application>
  <PresentationFormat>와이드스크린</PresentationFormat>
  <Paragraphs>222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Times New Roman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39</cp:revision>
  <dcterms:created xsi:type="dcterms:W3CDTF">2017-12-25T21:25:09Z</dcterms:created>
  <dcterms:modified xsi:type="dcterms:W3CDTF">2017-12-30T00:04:04Z</dcterms:modified>
</cp:coreProperties>
</file>