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335875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335874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661754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661754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661753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26188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4987634"/>
            <a:ext cx="0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54458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54458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544589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544586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544586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544586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4987633"/>
            <a:ext cx="3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4987633"/>
            <a:ext cx="1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4987632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52750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53198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52750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52750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2061625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2061625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725736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984422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8243107" y="3032410"/>
            <a:ext cx="3765667" cy="1258685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193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1675013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1675012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9651772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000892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000892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00089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9651771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02496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9651771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4326772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530766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530766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5307672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5307669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5307669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5307669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4326771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4326771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4326770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4326770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4326770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866642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871124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866642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866642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400763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400763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798871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057557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316242" y="2583521"/>
            <a:ext cx="4189612" cy="1258685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4742374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291A23-E10B-46A8-B78E-E3FD4A40E9E5}"/>
              </a:ext>
            </a:extLst>
          </p:cNvPr>
          <p:cNvSpPr/>
          <p:nvPr/>
        </p:nvSpPr>
        <p:spPr>
          <a:xfrm>
            <a:off x="9940642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4742374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4742374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2579869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2582011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2579349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37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3898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3898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3898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3898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3898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3898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3898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9651772" y="23898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7157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7157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7157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7157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7157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7157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7157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38406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38406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38694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38694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38406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38406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38406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38406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38409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38409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38409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38409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6338409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6338409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63311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63311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264556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264556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739847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739847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739847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739847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885303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885303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885303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9651771" y="885303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73985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739847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739847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9651771" y="5739847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264556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264556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279" r="-14815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2690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269038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264556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264556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815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041656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022553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022553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022553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022553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022556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022553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022553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6022553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041655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041655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041655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041655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041654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041654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5041654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633888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638370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633888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633888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168009"/>
            <a:ext cx="1" cy="1221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168009"/>
            <a:ext cx="0" cy="1221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168009"/>
            <a:ext cx="0" cy="1221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168009"/>
            <a:ext cx="1" cy="1221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325052" y="2824585"/>
            <a:ext cx="5137250" cy="1258686"/>
          </a:xfrm>
          <a:prstGeom prst="curvedConnector5">
            <a:avLst>
              <a:gd name="adj1" fmla="val -4450"/>
              <a:gd name="adj2" fmla="val 50000"/>
              <a:gd name="adj3" fmla="val 10445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583738" y="2824585"/>
            <a:ext cx="5137250" cy="1258686"/>
          </a:xfrm>
          <a:prstGeom prst="curvedConnector5">
            <a:avLst>
              <a:gd name="adj1" fmla="val -4450"/>
              <a:gd name="adj2" fmla="val 50000"/>
              <a:gd name="adj3" fmla="val 10445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6842423" y="2824586"/>
            <a:ext cx="5137250" cy="1258685"/>
          </a:xfrm>
          <a:prstGeom prst="curvedConnector5">
            <a:avLst>
              <a:gd name="adj1" fmla="val -4450"/>
              <a:gd name="adj2" fmla="val 50000"/>
              <a:gd name="adj3" fmla="val 10445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25775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457258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25775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291A23-E10B-46A8-B78E-E3FD4A40E9E5}"/>
              </a:ext>
            </a:extLst>
          </p:cNvPr>
          <p:cNvSpPr/>
          <p:nvPr/>
        </p:nvSpPr>
        <p:spPr>
          <a:xfrm>
            <a:off x="9940642" y="525775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457258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5457258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3294753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3296895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3294233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174</Words>
  <Application>Microsoft Office PowerPoint</Application>
  <PresentationFormat>와이드스크린</PresentationFormat>
  <Paragraphs>134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12</cp:revision>
  <dcterms:created xsi:type="dcterms:W3CDTF">2017-12-25T21:25:09Z</dcterms:created>
  <dcterms:modified xsi:type="dcterms:W3CDTF">2017-12-25T22:57:07Z</dcterms:modified>
</cp:coreProperties>
</file>