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6" r:id="rId6"/>
    <p:sldId id="261" r:id="rId7"/>
    <p:sldId id="262" r:id="rId8"/>
    <p:sldId id="264" r:id="rId9"/>
    <p:sldId id="265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34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66453-60C9-4ED7-968A-F4426E82A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DA213-6525-4FBD-815D-6276D677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8861C-1B63-4EEF-95AA-AD90D336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2018. 1. 1.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34950-A4A6-46DC-BF27-49A8D3B2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BA875-958E-4CDC-8951-7D77E57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2CFDE-5B64-4331-9064-55D78B30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A643F-ED43-48AC-BEC5-4C56CE04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92886-3460-4FF4-A292-CD3BE16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2018. 1. 1.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5B91E-8C71-4A46-9E5F-24DAB80A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76C15-53A7-4E75-A6BF-A1CC0486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17FE23-4882-42CD-91DC-D469872E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409F9-32E3-4DEC-BE1F-66E8462E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04EE0-3AA5-40C5-A9CA-D74DD062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2018. 1. 1.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BCFA4-9A00-4E65-B564-6CDAC597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27C42-E8A6-487C-8A50-1D55A750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2DE45-AF66-4C7B-BEAF-46DFB25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43751-ACC3-432E-8665-C0A27EA2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6C580-C0E0-4C2F-B573-7196B7C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2018. 1. 1.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2F8BF-CDCB-4C36-B444-35B39FF9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7F23A-3C4E-4195-A145-3FD1896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03B91-BAB3-4079-8372-367C7B35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A0F58-3A9F-4B06-81BD-A1FC401F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6B74-71AC-4708-B4A3-B18A8CA6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2018. 1. 1.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82D21-3BEC-42B5-B60C-754C6866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5564-689F-41E0-B6E6-39D539A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550DA-8689-46AE-9DBA-20CFEB49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D31B2-963F-42A0-A91B-195049F6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F5F3E-3BD8-47D5-95C5-2212B1B1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24C94-2596-46E1-878F-C1E628A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2018. 1. 1.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A8821-2943-4FF0-B5C7-BD31402A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7DF0E-5420-4F80-A581-19C2B12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D5E36-C788-4074-8AF4-0B805514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5DCDC-17BE-4FF3-9EDA-73C537D0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8FF3C-3E5B-4928-9B0B-35E7865F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ABB21C-C05C-4081-89D1-52E8ED21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21BC8B-3CB6-4174-A42B-989FFF4C0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212EA8-B43E-4E67-80A4-652C2A81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2018. 1. 1.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21F934-3421-4B44-B164-ADDBFA6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54188-8A83-45CB-9679-3BF2F5EA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F49C4-0844-4FBE-9DB0-C5A694D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1FD821-9857-481F-9990-C02FBEDB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2018. 1. 1.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8DA34-2203-443F-9675-BF1353FB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6F7BD8-8DB8-4AAE-9746-4702607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9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660F70-9F7C-483A-9BBC-F328BE2E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2018. 1. 1.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48F4F-2F56-4874-858D-ACB411FA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27AA4E-6B3D-4208-A390-0AF0993D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1B7BB-23D7-44C4-8E2B-762A6D67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5AF0A-C39F-45B6-8E5A-594CE8F8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4C627-BAC3-4EFA-98BD-BAD2888E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9CCC6-0D66-4C42-B47B-D9072C0D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2018. 1. 1.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BEE6C-BF4C-43A4-BF91-9B2E8709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4F206-C35F-420C-B212-804937A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6D9C5-C55A-49CE-9A70-6B1FC9A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008B7F-2C14-4AA2-A095-D7881676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2461F-A27C-4904-92A7-F456AE77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16508-C4CB-44B0-B432-352826C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2018. 1. 1.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43BFB-2666-4D94-AF1C-41A9BE5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A6810-B07B-42DF-B06C-8CB019F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1A9DAE-0541-4E06-9956-8DC465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D9895-A7E6-4A97-A3C2-C4B0B2C2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B3EC6-3E6E-4554-A7D5-AF7C09321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F870-5CF7-4E47-8B48-F28281F35852}" type="datetimeFigureOut">
              <a:rPr lang="ko-KR" altLang="en-US" smtClean="0"/>
              <a:t>2018. 1. 1.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EE00E-B1E7-4385-A61A-289C996A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D7F7B-2CBD-4B93-9B23-328E3865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B51D0-4F4B-47E2-9560-DD04BF6D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Natural Language Processing with </a:t>
            </a:r>
            <a:r>
              <a:rPr lang="en-US" altLang="ko-KR" dirty="0" err="1"/>
              <a:t>PyTorch</a:t>
            </a:r>
            <a:br>
              <a:rPr lang="en-US" altLang="ko-KR" dirty="0"/>
            </a:b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9364D-70EA-498E-9474-DA63055C8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 Hyun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117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D725ABF-4130-4EA6-ADEE-0A771A216DC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622" y="0"/>
            <a:ext cx="11662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816F2B-A982-4411-A631-85A15800870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909509"/>
            <a:ext cx="12192000" cy="30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23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7A00CE3-6578-45E3-A2A2-C9DA1890DE87}"/>
              </a:ext>
            </a:extLst>
          </p:cNvPr>
          <p:cNvGrpSpPr/>
          <p:nvPr/>
        </p:nvGrpSpPr>
        <p:grpSpPr>
          <a:xfrm>
            <a:off x="0" y="303100"/>
            <a:ext cx="12192000" cy="2585881"/>
            <a:chOff x="0" y="303100"/>
            <a:chExt cx="12192000" cy="258588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9B8EC07-E06B-4D4E-AE19-618B33588D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61221"/>
            <a:stretch/>
          </p:blipFill>
          <p:spPr>
            <a:xfrm>
              <a:off x="0" y="303100"/>
              <a:ext cx="12192000" cy="132619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13E978E-8268-4AA1-A1DB-66F02BD83D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63166"/>
            <a:stretch/>
          </p:blipFill>
          <p:spPr>
            <a:xfrm>
              <a:off x="0" y="1629283"/>
              <a:ext cx="12192000" cy="12596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8825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F9D9B5-34E5-4685-9148-BC1668D93B3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933588"/>
            <a:ext cx="12192000" cy="299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21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7A3402E-02D9-4F0C-B23E-673D24D5781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650580"/>
            <a:ext cx="12192000" cy="155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18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C83E0D-A1C9-47AA-8844-3657367726B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483565"/>
            <a:ext cx="12192000" cy="389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03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1C28F48-ADEE-442A-B2D8-1042891D11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497233"/>
            <a:ext cx="12192000" cy="386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82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A194264-EC63-4360-B4EC-1CFD6C95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11541"/>
            <a:ext cx="12192000" cy="643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23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567FFA4-0AB1-41F9-B067-E94FA55B64E8}"/>
              </a:ext>
            </a:extLst>
          </p:cNvPr>
          <p:cNvGrpSpPr/>
          <p:nvPr/>
        </p:nvGrpSpPr>
        <p:grpSpPr>
          <a:xfrm>
            <a:off x="0" y="1291709"/>
            <a:ext cx="12192000" cy="4314768"/>
            <a:chOff x="0" y="1291709"/>
            <a:chExt cx="12192000" cy="431476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7BB4078-1483-4CD5-B9B6-0980ECCCB1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3773" b="88304"/>
            <a:stretch/>
          </p:blipFill>
          <p:spPr>
            <a:xfrm>
              <a:off x="839585" y="1291709"/>
              <a:ext cx="10512829" cy="503844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992C027-EB81-4930-8897-3C3ED6F3E0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1535"/>
            <a:stretch/>
          </p:blipFill>
          <p:spPr>
            <a:xfrm>
              <a:off x="0" y="1795553"/>
              <a:ext cx="12192000" cy="38109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7143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B57B14C-B9EB-40F9-85B9-AACBD1DF1B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77702" y="0"/>
            <a:ext cx="8036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7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6A838-FED4-4913-B61A-5FE1D6941F48}"/>
              </a:ext>
            </a:extLst>
          </p:cNvPr>
          <p:cNvSpPr/>
          <p:nvPr/>
        </p:nvSpPr>
        <p:spPr>
          <a:xfrm>
            <a:off x="1849395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17B335-4D1A-446D-9E29-B51388F1B92B}"/>
              </a:ext>
            </a:extLst>
          </p:cNvPr>
          <p:cNvSpPr/>
          <p:nvPr/>
        </p:nvSpPr>
        <p:spPr>
          <a:xfrm>
            <a:off x="1849395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7904AF-3116-4A57-887D-1131464010D8}"/>
              </a:ext>
            </a:extLst>
          </p:cNvPr>
          <p:cNvSpPr/>
          <p:nvPr/>
        </p:nvSpPr>
        <p:spPr>
          <a:xfrm>
            <a:off x="1849395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3421FD-DC8C-4906-932D-3DF702A0C3AC}"/>
              </a:ext>
            </a:extLst>
          </p:cNvPr>
          <p:cNvSpPr/>
          <p:nvPr/>
        </p:nvSpPr>
        <p:spPr>
          <a:xfrm>
            <a:off x="1849395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B10239-C0C4-4D3D-8DBF-EB3D693F3AF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62200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0F1A5A-B419-4ACA-BE07-7FF89366A40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362200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347D3D-F2C9-4686-8148-99A489FCCD1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362200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57B943C-D597-4C4A-9B0F-DE53BAF4DBC7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2362200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/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/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t="-3279" r="-1375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F03281-25AB-4AF2-8FCE-57AB26AFF181}"/>
              </a:ext>
            </a:extLst>
          </p:cNvPr>
          <p:cNvCxnSpPr>
            <a:cxnSpLocks/>
            <a:stCxn id="4" idx="0"/>
            <a:endCxn id="37" idx="2"/>
          </p:cNvCxnSpPr>
          <p:nvPr/>
        </p:nvCxnSpPr>
        <p:spPr>
          <a:xfrm flipV="1">
            <a:off x="2362200" y="1597455"/>
            <a:ext cx="2661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C60C19-494F-4C1C-8B37-CF15C1916AF5}"/>
              </a:ext>
            </a:extLst>
          </p:cNvPr>
          <p:cNvSpPr/>
          <p:nvPr/>
        </p:nvSpPr>
        <p:spPr>
          <a:xfrm>
            <a:off x="3387810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58C1EC-C73F-4EA4-8F9E-AB728843443D}"/>
              </a:ext>
            </a:extLst>
          </p:cNvPr>
          <p:cNvSpPr/>
          <p:nvPr/>
        </p:nvSpPr>
        <p:spPr>
          <a:xfrm>
            <a:off x="3387810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19E65A-4EA9-478B-96EC-06886016E82F}"/>
              </a:ext>
            </a:extLst>
          </p:cNvPr>
          <p:cNvSpPr/>
          <p:nvPr/>
        </p:nvSpPr>
        <p:spPr>
          <a:xfrm>
            <a:off x="3387810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E8DD3F-6CCD-45AF-9AFE-4005CB93ACD1}"/>
              </a:ext>
            </a:extLst>
          </p:cNvPr>
          <p:cNvSpPr/>
          <p:nvPr/>
        </p:nvSpPr>
        <p:spPr>
          <a:xfrm>
            <a:off x="3387810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853062-BECE-49D2-975E-204DA9EC4CE6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V="1">
            <a:off x="3900615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B958F5D-DD71-4D75-A0F9-1006CFD6B533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3900615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1B160E3-26AA-4F15-B05C-5BE923A1BC03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3900615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12C9A2-1DA6-4125-8858-05EA12FB73C1}"/>
              </a:ext>
            </a:extLst>
          </p:cNvPr>
          <p:cNvCxnSpPr>
            <a:cxnSpLocks/>
            <a:stCxn id="49" idx="0"/>
            <a:endCxn id="44" idx="2"/>
          </p:cNvCxnSpPr>
          <p:nvPr/>
        </p:nvCxnSpPr>
        <p:spPr>
          <a:xfrm flipV="1">
            <a:off x="3897954" y="5156886"/>
            <a:ext cx="2661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/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/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0FCDFB-1F78-4A73-9BA1-385BB2F3CA64}"/>
              </a:ext>
            </a:extLst>
          </p:cNvPr>
          <p:cNvCxnSpPr>
            <a:cxnSpLocks/>
            <a:stCxn id="41" idx="0"/>
            <a:endCxn id="50" idx="2"/>
          </p:cNvCxnSpPr>
          <p:nvPr/>
        </p:nvCxnSpPr>
        <p:spPr>
          <a:xfrm flipV="1">
            <a:off x="3900615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1345B2-00EA-4FD4-A331-8EB17A28DE0C}"/>
              </a:ext>
            </a:extLst>
          </p:cNvPr>
          <p:cNvSpPr/>
          <p:nvPr/>
        </p:nvSpPr>
        <p:spPr>
          <a:xfrm>
            <a:off x="4923564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E71527-60A0-41BC-A00D-9C4D90F42BEC}"/>
              </a:ext>
            </a:extLst>
          </p:cNvPr>
          <p:cNvSpPr/>
          <p:nvPr/>
        </p:nvSpPr>
        <p:spPr>
          <a:xfrm>
            <a:off x="4923564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B1AE270-7D44-4AF1-8646-AA2F6F0CF3A3}"/>
              </a:ext>
            </a:extLst>
          </p:cNvPr>
          <p:cNvSpPr/>
          <p:nvPr/>
        </p:nvSpPr>
        <p:spPr>
          <a:xfrm>
            <a:off x="4923564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734B14-436C-47C7-9687-58304E8617D1}"/>
              </a:ext>
            </a:extLst>
          </p:cNvPr>
          <p:cNvSpPr/>
          <p:nvPr/>
        </p:nvSpPr>
        <p:spPr>
          <a:xfrm>
            <a:off x="4923564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145FA49-CD39-4A97-87A1-74A33C4F30BF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6369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AE01F3F-CF81-4CE4-BC13-D6B43E5BFF5B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5436369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75B0486-21D7-43C4-AF75-91F328A98605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5436369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BC46B70-F32F-4346-831E-1F87C0F860EB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5436369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/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/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blipFill>
                <a:blip r:embed="rId7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762E48-EEF4-45E1-8BAA-FE017CC90266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flipV="1">
            <a:off x="5436369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E1403E-130A-46E4-ADB4-CAE5BD3B675A}"/>
              </a:ext>
            </a:extLst>
          </p:cNvPr>
          <p:cNvSpPr/>
          <p:nvPr/>
        </p:nvSpPr>
        <p:spPr>
          <a:xfrm>
            <a:off x="6456657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759F013-57C3-4BE7-A358-BE89DB95B12F}"/>
              </a:ext>
            </a:extLst>
          </p:cNvPr>
          <p:cNvSpPr/>
          <p:nvPr/>
        </p:nvSpPr>
        <p:spPr>
          <a:xfrm>
            <a:off x="6456657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A6635F9-7041-4CFB-9DC3-50506B3D4C47}"/>
              </a:ext>
            </a:extLst>
          </p:cNvPr>
          <p:cNvSpPr/>
          <p:nvPr/>
        </p:nvSpPr>
        <p:spPr>
          <a:xfrm>
            <a:off x="6456657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1DED44-B728-4C24-8199-2AC9E40EF17A}"/>
              </a:ext>
            </a:extLst>
          </p:cNvPr>
          <p:cNvSpPr/>
          <p:nvPr/>
        </p:nvSpPr>
        <p:spPr>
          <a:xfrm>
            <a:off x="6456657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91AADFE-0883-4089-8AB9-267149A7E3D8}"/>
              </a:ext>
            </a:extLst>
          </p:cNvPr>
          <p:cNvCxnSpPr>
            <a:stCxn id="66" idx="0"/>
            <a:endCxn id="65" idx="2"/>
          </p:cNvCxnSpPr>
          <p:nvPr/>
        </p:nvCxnSpPr>
        <p:spPr>
          <a:xfrm flipV="1">
            <a:off x="6969462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9E3E16B-3F0F-471F-A8DB-0FEF2FE2419A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6969462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EC31CE-6194-47F2-BA5A-4BFC5CBD7C4A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6969462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C9CF6E8-BC52-4246-96EA-204ADC083BB0}"/>
              </a:ext>
            </a:extLst>
          </p:cNvPr>
          <p:cNvCxnSpPr>
            <a:cxnSpLocks/>
            <a:stCxn id="71" idx="0"/>
            <a:endCxn id="66" idx="2"/>
          </p:cNvCxnSpPr>
          <p:nvPr/>
        </p:nvCxnSpPr>
        <p:spPr>
          <a:xfrm flipV="1">
            <a:off x="6969462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/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/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blipFill>
                <a:blip r:embed="rId9"/>
                <a:stretch>
                  <a:fillRect t="-3279" r="-1358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D07BEB5-CC12-4374-B141-2883C46F0D31}"/>
              </a:ext>
            </a:extLst>
          </p:cNvPr>
          <p:cNvCxnSpPr>
            <a:cxnSpLocks/>
            <a:stCxn id="63" idx="0"/>
            <a:endCxn id="72" idx="2"/>
          </p:cNvCxnSpPr>
          <p:nvPr/>
        </p:nvCxnSpPr>
        <p:spPr>
          <a:xfrm flipV="1">
            <a:off x="6969462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FADF56-EE84-46B8-BBE0-94A19DDF6E46}"/>
              </a:ext>
            </a:extLst>
          </p:cNvPr>
          <p:cNvSpPr/>
          <p:nvPr/>
        </p:nvSpPr>
        <p:spPr>
          <a:xfrm>
            <a:off x="7985932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52D2A52-F3FF-41F3-A62E-C512BACEEF86}"/>
              </a:ext>
            </a:extLst>
          </p:cNvPr>
          <p:cNvSpPr/>
          <p:nvPr/>
        </p:nvSpPr>
        <p:spPr>
          <a:xfrm>
            <a:off x="7985932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DCAE8C-C0CC-4FF6-840E-5137C7726B0F}"/>
              </a:ext>
            </a:extLst>
          </p:cNvPr>
          <p:cNvSpPr/>
          <p:nvPr/>
        </p:nvSpPr>
        <p:spPr>
          <a:xfrm>
            <a:off x="7985932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9D48891-5979-462A-9E6F-DF436D67435B}"/>
              </a:ext>
            </a:extLst>
          </p:cNvPr>
          <p:cNvSpPr/>
          <p:nvPr/>
        </p:nvSpPr>
        <p:spPr>
          <a:xfrm>
            <a:off x="7985932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4259613-4666-4808-81BE-AF79241707FD}"/>
              </a:ext>
            </a:extLst>
          </p:cNvPr>
          <p:cNvCxnSpPr>
            <a:stCxn id="77" idx="0"/>
            <a:endCxn id="76" idx="2"/>
          </p:cNvCxnSpPr>
          <p:nvPr/>
        </p:nvCxnSpPr>
        <p:spPr>
          <a:xfrm flipV="1">
            <a:off x="8498737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8E5987F-0185-4602-8583-E14C15AE7D5F}"/>
              </a:ext>
            </a:extLst>
          </p:cNvPr>
          <p:cNvCxnSpPr>
            <a:cxnSpLocks/>
            <a:stCxn id="76" idx="0"/>
            <a:endCxn id="75" idx="2"/>
          </p:cNvCxnSpPr>
          <p:nvPr/>
        </p:nvCxnSpPr>
        <p:spPr>
          <a:xfrm flipV="1">
            <a:off x="8498737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B52318-A9BD-4B62-9C9C-569115EF1E85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8498737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B24DE26-CFF1-4C8E-9F17-76D65E18FE9E}"/>
              </a:ext>
            </a:extLst>
          </p:cNvPr>
          <p:cNvCxnSpPr>
            <a:cxnSpLocks/>
            <a:stCxn id="82" idx="0"/>
            <a:endCxn id="77" idx="2"/>
          </p:cNvCxnSpPr>
          <p:nvPr/>
        </p:nvCxnSpPr>
        <p:spPr>
          <a:xfrm flipV="1">
            <a:off x="8498737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/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/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blipFill>
                <a:blip r:embed="rId11"/>
                <a:stretch>
                  <a:fillRect t="-3279" r="-13415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629E2DD-AF5D-4C9D-A4F6-09DB868A4783}"/>
              </a:ext>
            </a:extLst>
          </p:cNvPr>
          <p:cNvCxnSpPr>
            <a:cxnSpLocks/>
            <a:stCxn id="74" idx="0"/>
            <a:endCxn id="83" idx="2"/>
          </p:cNvCxnSpPr>
          <p:nvPr/>
        </p:nvCxnSpPr>
        <p:spPr>
          <a:xfrm flipV="1">
            <a:off x="8498737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15E4C6-6DA5-4D42-91ED-3F66369B1AD1}"/>
              </a:ext>
            </a:extLst>
          </p:cNvPr>
          <p:cNvCxnSpPr>
            <a:stCxn id="4" idx="0"/>
            <a:endCxn id="44" idx="2"/>
          </p:cNvCxnSpPr>
          <p:nvPr/>
        </p:nvCxnSpPr>
        <p:spPr>
          <a:xfrm rot="16200000" flipH="1">
            <a:off x="1518850" y="2775122"/>
            <a:ext cx="3225113" cy="153841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CE3D1875-2CB4-436C-AE05-90119209B77C}"/>
              </a:ext>
            </a:extLst>
          </p:cNvPr>
          <p:cNvCxnSpPr>
            <a:cxnSpLocks/>
            <a:stCxn id="41" idx="0"/>
            <a:endCxn id="55" idx="2"/>
          </p:cNvCxnSpPr>
          <p:nvPr/>
        </p:nvCxnSpPr>
        <p:spPr>
          <a:xfrm rot="16200000" flipH="1">
            <a:off x="3055935" y="2776452"/>
            <a:ext cx="3225113" cy="1535754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F6B08CAB-8D3D-465C-8842-62587DF50E0F}"/>
              </a:ext>
            </a:extLst>
          </p:cNvPr>
          <p:cNvCxnSpPr>
            <a:cxnSpLocks/>
            <a:stCxn id="52" idx="0"/>
            <a:endCxn id="66" idx="2"/>
          </p:cNvCxnSpPr>
          <p:nvPr/>
        </p:nvCxnSpPr>
        <p:spPr>
          <a:xfrm rot="16200000" flipH="1">
            <a:off x="4590358" y="2777783"/>
            <a:ext cx="3225113" cy="1533093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38E42217-28B5-48AF-BBDD-02F0226A727A}"/>
              </a:ext>
            </a:extLst>
          </p:cNvPr>
          <p:cNvCxnSpPr>
            <a:cxnSpLocks/>
            <a:stCxn id="63" idx="0"/>
            <a:endCxn id="77" idx="2"/>
          </p:cNvCxnSpPr>
          <p:nvPr/>
        </p:nvCxnSpPr>
        <p:spPr>
          <a:xfrm rot="16200000" flipH="1">
            <a:off x="6121542" y="2779692"/>
            <a:ext cx="3225113" cy="152927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BCDDC87-6FC0-465C-A987-8E00153B2E47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875005" y="3093308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F81F101-A183-46A3-88B6-42493D690A2B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2875005" y="3995351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A36012A-E62C-46EE-971E-6FB0724552F0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4413420" y="3093308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BABE5DD-8F79-4747-B2F0-F5519D8CDC3E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>
            <a:off x="4413420" y="3995351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269C3CE-52C8-4A5E-AF46-56124F7DD475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5949174" y="3093308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0AB85E1-F5BB-4558-8E22-AD271FFAC678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5949174" y="3995351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E3DEDAC-A642-4C80-8333-346C55212DB7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7482267" y="3093308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624C6F9-A976-4D50-A3BB-57F332891908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>
            <a:off x="7482267" y="3995351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3250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01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1105593" y="240682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2364278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3622964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881650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6590608" y="240682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849293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9107979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10366665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882833" y="3732701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41518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00204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58890" y="3732701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367848" y="3732700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626533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85219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1246741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41" y="6183638"/>
                <a:ext cx="49494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2505426" y="6183926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26" y="6183926"/>
                <a:ext cx="48962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989608" y="618363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8" y="6183638"/>
                <a:ext cx="49661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9248294" y="618363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294" y="6183638"/>
                <a:ext cx="49128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1105593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2364278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3622964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881647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6590607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849293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9107979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10366664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6590607" y="5585079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849293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9107979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10366664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730921" y="67732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921" y="677322"/>
                <a:ext cx="496611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989607" y="681804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7" y="681804"/>
                <a:ext cx="491288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1494213" y="5058581"/>
            <a:ext cx="0" cy="526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1494213" y="5867785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750237" y="5867785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4011583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5270267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979227" y="5867785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8237913" y="5867782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9493938" y="5867782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755284" y="5867782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V="1">
            <a:off x="2752898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V="1">
            <a:off x="4011584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5270267" y="5058580"/>
            <a:ext cx="3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979227" y="5058580"/>
            <a:ext cx="1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8237913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9496599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2F180C-E62B-4C3D-8DEE-7BE74F91E5AF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flipV="1">
            <a:off x="10755284" y="5058579"/>
            <a:ext cx="1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979227" y="1046654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8235251" y="1051136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9491277" y="1046654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751276" y="1046654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755284" y="1580775"/>
            <a:ext cx="1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9496599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8237913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979227" y="1580775"/>
            <a:ext cx="1" cy="826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5323713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582399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7841084" y="2953583"/>
            <a:ext cx="4569713" cy="1258685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875074" y="1883981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60089" y="1887129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44692" y="1941890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Encoder</a:t>
            </a:r>
            <a:endParaRPr kumimoji="1"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417452" y="194189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Decoder</a:t>
            </a:r>
            <a:endParaRPr kumimoji="1" lang="ko-KR" altLang="en-US" sz="1400" b="1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360089" y="350579"/>
            <a:ext cx="5014333" cy="140085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347271" y="414646"/>
            <a:ext cx="1039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Generator</a:t>
            </a:r>
            <a:endParaRPr kumimoji="1"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705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blipFill>
                <a:blip r:embed="rId9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blipFill>
                <a:blip r:embed="rId10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6180488"/>
            <a:ext cx="0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6180488"/>
            <a:ext cx="2661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6180488"/>
            <a:ext cx="0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488420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492902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76383" y="1667608"/>
            <a:ext cx="5323" cy="1092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H="1" flipV="1">
            <a:off x="7523019" y="1664990"/>
            <a:ext cx="1" cy="10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675118"/>
            <a:ext cx="1332" cy="108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7523020" y="5411554"/>
            <a:ext cx="0" cy="48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8781706" y="5411554"/>
            <a:ext cx="0" cy="48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8F307-9ACE-4C08-8F16-03C8050895CE}"/>
              </a:ext>
            </a:extLst>
          </p:cNvPr>
          <p:cNvSpPr/>
          <p:nvPr/>
        </p:nvSpPr>
        <p:spPr>
          <a:xfrm>
            <a:off x="5874383" y="139241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D05C797-757F-4159-96A1-19715AE82730}"/>
              </a:ext>
            </a:extLst>
          </p:cNvPr>
          <p:cNvSpPr/>
          <p:nvPr/>
        </p:nvSpPr>
        <p:spPr>
          <a:xfrm>
            <a:off x="7134399" y="1382284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3390FF-9BC8-4462-B44B-E2522AE268A2}"/>
              </a:ext>
            </a:extLst>
          </p:cNvPr>
          <p:cNvSpPr/>
          <p:nvPr/>
        </p:nvSpPr>
        <p:spPr>
          <a:xfrm>
            <a:off x="8387763" y="138490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369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19" y="1022541"/>
            <a:ext cx="1" cy="359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76383" y="1022541"/>
            <a:ext cx="5323" cy="362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741695" y="-1367080"/>
            <a:ext cx="930910" cy="5138466"/>
          </a:xfrm>
          <a:prstGeom prst="bentConnector5">
            <a:avLst>
              <a:gd name="adj1" fmla="val -24557"/>
              <a:gd name="adj2" fmla="val 38939"/>
              <a:gd name="adj3" fmla="val 12455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3789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blipFill>
                <a:blip r:embed="rId9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blipFill>
                <a:blip r:embed="rId10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6180488"/>
            <a:ext cx="0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6180488"/>
            <a:ext cx="2661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6180488"/>
            <a:ext cx="0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5411554"/>
            <a:ext cx="1037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5411554"/>
            <a:ext cx="5323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488420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492902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76383" y="1667608"/>
            <a:ext cx="5323" cy="1092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H="1" flipV="1">
            <a:off x="7523019" y="1664990"/>
            <a:ext cx="1" cy="10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675118"/>
            <a:ext cx="1332" cy="108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F6E7165-BEC3-46A1-B5E9-3E1C10B5D465}"/>
              </a:ext>
            </a:extLst>
          </p:cNvPr>
          <p:cNvSpPr/>
          <p:nvPr/>
        </p:nvSpPr>
        <p:spPr>
          <a:xfrm>
            <a:off x="74222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5760657"/>
            <a:ext cx="1037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4B164CE0-4FB7-49A8-816E-F04A2549B43A}"/>
              </a:ext>
            </a:extLst>
          </p:cNvPr>
          <p:cNvSpPr/>
          <p:nvPr/>
        </p:nvSpPr>
        <p:spPr>
          <a:xfrm>
            <a:off x="86766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5760657"/>
            <a:ext cx="5323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7FC8E41-21B9-460D-91D4-F783E770627D}"/>
              </a:ext>
            </a:extLst>
          </p:cNvPr>
          <p:cNvCxnSpPr>
            <a:cxnSpLocks/>
            <a:stCxn id="83" idx="0"/>
            <a:endCxn id="3" idx="2"/>
          </p:cNvCxnSpPr>
          <p:nvPr/>
        </p:nvCxnSpPr>
        <p:spPr>
          <a:xfrm rot="16200000" flipH="1">
            <a:off x="4708370" y="2947044"/>
            <a:ext cx="4268495" cy="1159230"/>
          </a:xfrm>
          <a:prstGeom prst="bentConnector4">
            <a:avLst>
              <a:gd name="adj1" fmla="val -5356"/>
              <a:gd name="adj2" fmla="val 6676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46599C8-EB79-4223-9881-7B569270A918}"/>
              </a:ext>
            </a:extLst>
          </p:cNvPr>
          <p:cNvCxnSpPr>
            <a:cxnSpLocks/>
            <a:stCxn id="85" idx="0"/>
            <a:endCxn id="79" idx="2"/>
          </p:cNvCxnSpPr>
          <p:nvPr/>
        </p:nvCxnSpPr>
        <p:spPr>
          <a:xfrm rot="16200000" flipH="1">
            <a:off x="5960514" y="2944788"/>
            <a:ext cx="4278623" cy="1153614"/>
          </a:xfrm>
          <a:prstGeom prst="bentConnector4">
            <a:avLst>
              <a:gd name="adj1" fmla="val -5343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9726D98B-2AC5-4799-BF74-076BA2B0C7E6}"/>
              </a:ext>
            </a:extLst>
          </p:cNvPr>
          <p:cNvCxnSpPr>
            <a:cxnSpLocks/>
            <a:stCxn id="88" idx="0"/>
          </p:cNvCxnSpPr>
          <p:nvPr/>
        </p:nvCxnSpPr>
        <p:spPr>
          <a:xfrm rot="16200000" flipH="1">
            <a:off x="7216395" y="2944890"/>
            <a:ext cx="4273588" cy="1153613"/>
          </a:xfrm>
          <a:prstGeom prst="bentConnector4">
            <a:avLst>
              <a:gd name="adj1" fmla="val -5349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8F307-9ACE-4C08-8F16-03C8050895CE}"/>
              </a:ext>
            </a:extLst>
          </p:cNvPr>
          <p:cNvSpPr/>
          <p:nvPr/>
        </p:nvSpPr>
        <p:spPr>
          <a:xfrm>
            <a:off x="5874383" y="139241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D05C797-757F-4159-96A1-19715AE82730}"/>
              </a:ext>
            </a:extLst>
          </p:cNvPr>
          <p:cNvSpPr/>
          <p:nvPr/>
        </p:nvSpPr>
        <p:spPr>
          <a:xfrm>
            <a:off x="7134399" y="1382284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3390FF-9BC8-4462-B44B-E2522AE268A2}"/>
              </a:ext>
            </a:extLst>
          </p:cNvPr>
          <p:cNvSpPr/>
          <p:nvPr/>
        </p:nvSpPr>
        <p:spPr>
          <a:xfrm>
            <a:off x="8387763" y="138490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369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19" y="1022541"/>
            <a:ext cx="1" cy="359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76383" y="1022541"/>
            <a:ext cx="5323" cy="362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741695" y="-1367080"/>
            <a:ext cx="930910" cy="5138466"/>
          </a:xfrm>
          <a:prstGeom prst="bentConnector5">
            <a:avLst>
              <a:gd name="adj1" fmla="val -24557"/>
              <a:gd name="adj2" fmla="val 38939"/>
              <a:gd name="adj3" fmla="val 12455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9277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13F89FF-6ED5-4C51-8B84-A8DB1F419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6561"/>
              </p:ext>
            </p:extLst>
          </p:nvPr>
        </p:nvGraphicFramePr>
        <p:xfrm>
          <a:off x="381923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love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school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6B840D-08E7-47F4-96C3-A1C3DE047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328"/>
              </p:ext>
            </p:extLst>
          </p:nvPr>
        </p:nvGraphicFramePr>
        <p:xfrm>
          <a:off x="6419734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92051A5-AA44-49A5-B839-4E7E4534042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23808" y="4325003"/>
            <a:ext cx="89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097D4C-5518-4C69-A165-AFA7E3E6B2AD}"/>
              </a:ext>
            </a:extLst>
          </p:cNvPr>
          <p:cNvSpPr/>
          <p:nvPr/>
        </p:nvSpPr>
        <p:spPr>
          <a:xfrm>
            <a:off x="6212377" y="2614350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Linear Transform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3FD817-7B6A-488C-8CBC-6C3BF690CD6C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6846223" y="3059075"/>
            <a:ext cx="672639" cy="960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3B5D72-C0FE-4361-B931-54AA6ECAFE6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86695" y="1981389"/>
            <a:ext cx="1891837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50C7A4-AD73-4F1C-B127-5926FCD3E892}"/>
              </a:ext>
            </a:extLst>
          </p:cNvPr>
          <p:cNvSpPr/>
          <p:nvPr/>
        </p:nvSpPr>
        <p:spPr>
          <a:xfrm>
            <a:off x="4944686" y="1536664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Context</a:t>
            </a:r>
          </a:p>
          <a:p>
            <a:pPr algn="ctr"/>
            <a:r>
              <a:rPr lang="en-US" altLang="ko-KR" sz="1200" dirty="0"/>
              <a:t>Vector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797A38-676D-4AC8-B9FE-FB3E2433174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419947" y="1981389"/>
            <a:ext cx="1158585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1889E77-320C-45AA-8DED-47D8CCDC3727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H="1" flipV="1">
            <a:off x="5578532" y="1981389"/>
            <a:ext cx="1267691" cy="632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78C545-6C07-457A-97DF-67A9E2290DDD}"/>
              </a:ext>
            </a:extLst>
          </p:cNvPr>
          <p:cNvSpPr txBox="1"/>
          <p:nvPr/>
        </p:nvSpPr>
        <p:spPr>
          <a:xfrm>
            <a:off x="4052455" y="30590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0.2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D5B7D3-6188-424E-BB7C-8B272F438DF1}"/>
              </a:ext>
            </a:extLst>
          </p:cNvPr>
          <p:cNvSpPr txBox="1"/>
          <p:nvPr/>
        </p:nvSpPr>
        <p:spPr>
          <a:xfrm>
            <a:off x="4732929" y="321296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0.8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2A45E-A7BB-4937-B641-6923AC946888}"/>
              </a:ext>
            </a:extLst>
          </p:cNvPr>
          <p:cNvSpPr txBox="1"/>
          <p:nvPr/>
        </p:nvSpPr>
        <p:spPr>
          <a:xfrm>
            <a:off x="5216893" y="784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학교에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9165317-FC1C-448B-86FF-C9FCD2A5DE62}"/>
              </a:ext>
            </a:extLst>
          </p:cNvPr>
          <p:cNvCxnSpPr>
            <a:cxnSpLocks/>
            <a:stCxn id="16" idx="0"/>
            <a:endCxn id="29" idx="2"/>
          </p:cNvCxnSpPr>
          <p:nvPr/>
        </p:nvCxnSpPr>
        <p:spPr>
          <a:xfrm flipH="1" flipV="1">
            <a:off x="5578531" y="1091939"/>
            <a:ext cx="1" cy="44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722613-01E5-4817-81CD-2650E058E956}"/>
              </a:ext>
            </a:extLst>
          </p:cNvPr>
          <p:cNvSpPr txBox="1"/>
          <p:nvPr/>
        </p:nvSpPr>
        <p:spPr>
          <a:xfrm>
            <a:off x="7182542" y="41711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학교에</a:t>
            </a:r>
          </a:p>
        </p:txBody>
      </p:sp>
    </p:spTree>
    <p:extLst>
      <p:ext uri="{BB962C8B-B14F-4D97-AF65-F5344CB8AC3E}">
        <p14:creationId xmlns:p14="http://schemas.microsoft.com/office/powerpoint/2010/main" val="114773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타원 40">
            <a:extLst>
              <a:ext uri="{FF2B5EF4-FFF2-40B4-BE49-F238E27FC236}">
                <a16:creationId xmlns:a16="http://schemas.microsoft.com/office/drawing/2014/main" id="{1E99BFA2-C56B-43DA-9D2A-CB3FD55B2F28}"/>
              </a:ext>
            </a:extLst>
          </p:cNvPr>
          <p:cNvSpPr/>
          <p:nvPr/>
        </p:nvSpPr>
        <p:spPr>
          <a:xfrm>
            <a:off x="351913" y="3620848"/>
            <a:ext cx="403168" cy="403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A71E72-706F-43F2-B78A-642D2E8384E5}"/>
              </a:ext>
            </a:extLst>
          </p:cNvPr>
          <p:cNvSpPr txBox="1"/>
          <p:nvPr/>
        </p:nvSpPr>
        <p:spPr>
          <a:xfrm>
            <a:off x="323306" y="3692201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BOF</a:t>
            </a:r>
            <a:endParaRPr lang="ko-KR" altLang="en-US" sz="12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B9B8A62-69E1-42BE-B826-901A84EA176C}"/>
              </a:ext>
            </a:extLst>
          </p:cNvPr>
          <p:cNvGrpSpPr/>
          <p:nvPr/>
        </p:nvGrpSpPr>
        <p:grpSpPr>
          <a:xfrm>
            <a:off x="1208313" y="530584"/>
            <a:ext cx="638316" cy="5964389"/>
            <a:chOff x="979706" y="199500"/>
            <a:chExt cx="638316" cy="596438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646E2A2-D7A2-4970-86B2-26AED0D1233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5125D5F-35B4-49A1-88E0-112A03803CF8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649862C-50BB-43FE-AC5C-F36B64048C13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11038F8-1D68-43D1-854D-7590B6AEF246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7163FBE-AF7D-44C6-B5F4-0BBF7DB56904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419943F-6075-46CA-9AC9-CC9B2F30AA7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573F3BB-7708-43BF-9A13-83B1FA25A975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0E78523E-EE8D-4C1C-AD3B-1F74BDA65D51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DE023DB-3A5F-494E-B296-AB3B05071721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5ED1E0-F3E7-4769-A247-942F742967D9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393BE61-2D27-4576-AA86-52803094BB7B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2F2DDBE-7BF8-46D2-B2DB-78E232E04AF7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6407309-4396-4AF5-ABD2-C220F3FDD71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E62AA6-DF5E-445A-AD7C-6C6B17F0BAD9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00B9F8-840E-4D62-A04C-A75F9533BDD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7D4C68E-8E24-49E4-9C01-515AAC2F401A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9CE5CE-5FB2-42E8-99CE-B358DD895EB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EF07B2-7A70-4C93-853A-CD4970F1096E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62E53D-D7A6-4299-ABC7-1401A6757BDF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E82D36-7A24-4002-B728-356B40E46FA0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BF90388-6B3B-4D50-8FE9-1B5B88842B3F}"/>
              </a:ext>
            </a:extLst>
          </p:cNvPr>
          <p:cNvGrpSpPr/>
          <p:nvPr/>
        </p:nvGrpSpPr>
        <p:grpSpPr>
          <a:xfrm>
            <a:off x="2461140" y="527816"/>
            <a:ext cx="646629" cy="5964389"/>
            <a:chOff x="979706" y="199500"/>
            <a:chExt cx="646629" cy="5964389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A866973-3611-4576-9926-7C872B693EBB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12A8969-FAA0-4DD1-864B-00FFE76B83B2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7CF24D0-E55D-448C-A43E-18F78676280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73D2D9E-B515-4B3B-9379-92822F65601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6996971-C9FA-463A-AB54-297BB62B5D9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B8592888-D896-40F3-95F6-D9A7A1E24FDF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9AD9142D-D921-42CD-95EA-7B1D316F1B44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913C10E5-E2A6-4E7E-9B40-75B72A3ED08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1A8D3EB-4424-4E96-858F-635BFB0FC3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62BDDBB-AA91-4D53-B6B3-BEA20803F2A6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498BF9E-9E49-4A21-A52A-6B3D82F10B11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12352AB-C7C4-4985-B4C5-08BE4180BFAB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B6DDC14-EFF2-48A8-8F1F-277FE3EAE54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E752D8-5688-49A0-ADFB-CE53B122EE24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F65960-C7EF-4018-B33E-C69DDD3F7653}"/>
                </a:ext>
              </a:extLst>
            </p:cNvPr>
            <p:cNvSpPr txBox="1"/>
            <p:nvPr/>
          </p:nvSpPr>
          <p:spPr>
            <a:xfrm>
              <a:off x="988019" y="2308284"/>
              <a:ext cx="638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1F922E-2DA0-4F6C-A98D-F12C899EC82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5330F7-7E6C-4C86-AA59-E6AD3C3FA52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A02E220-6184-4B6C-B6D4-F95F43A5E5D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CCB46DA-8E77-4839-B872-5FB2B3926A13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4F499E-E291-4FFF-983D-7B208693C636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C5EFA26-1D77-48F8-98FD-825108361E55}"/>
              </a:ext>
            </a:extLst>
          </p:cNvPr>
          <p:cNvGrpSpPr/>
          <p:nvPr/>
        </p:nvGrpSpPr>
        <p:grpSpPr>
          <a:xfrm>
            <a:off x="3733340" y="527815"/>
            <a:ext cx="638316" cy="5964389"/>
            <a:chOff x="979706" y="199500"/>
            <a:chExt cx="638316" cy="5964389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D83D817-F180-4CE4-A300-EF9E43D55997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AC93528-6A42-4A0F-A79D-4EA36B5CDBF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5CF0A9C5-05C1-4311-8509-79B4B6BC821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91F4EE75-173B-4EB6-A023-1789ED9997F4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C861186A-AD47-413A-9904-16FDE45B534E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BCE2555-4810-4FCF-B396-8B802CF1E0E8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704E98A-8DD6-4F8A-91AE-7F20E94A83E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6D3D0BA-B1A9-4811-9432-B4DA364FCD7E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EB35E957-9247-44DE-9C49-1144B7DA67B9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B99111-F7AC-4C84-9ECC-A88CB5316E7B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FB07BFC-3B3A-41DE-A4E2-718BE03CA76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51BEA9C3-DCEC-451D-9788-A821E883A651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5B7E414-25BF-4907-934D-FECF10D7155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C489D6-9E38-4271-A356-504383C61BE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3225A67-505E-4094-B255-2B97A7F9B35C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DDFEA0F-4EEB-49D3-99F0-16DA6686DE1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665F1A7-40E8-43BF-B807-D69942D0514B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3874CBD-4936-4F08-89E0-5D114013E2AC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16FB3FD-70F0-43EA-BAF4-B4F8225E61E5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A2E1A5C-BBEA-4727-8D35-6DA4DCB13CBD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34D4DBF-F869-4571-804A-8132599BE8E8}"/>
              </a:ext>
            </a:extLst>
          </p:cNvPr>
          <p:cNvGrpSpPr/>
          <p:nvPr/>
        </p:nvGrpSpPr>
        <p:grpSpPr>
          <a:xfrm>
            <a:off x="5040078" y="536084"/>
            <a:ext cx="638316" cy="5964389"/>
            <a:chOff x="979706" y="199500"/>
            <a:chExt cx="638316" cy="5964389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118B10A-9040-4DD6-8DF3-7938437EB0A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0D3957C0-4A61-49F0-A405-37554C98C5C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5141A98-2FC6-4540-AC15-871F610E87DC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9D70CB0-76E0-481D-B6D0-C2BC49E3295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A0BA701-D17F-4F7D-AD30-BD57275B0257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42165FA-2AD7-4131-B4D0-FA924C076926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11B06962-A633-4371-ADB0-E8F10BBB6B64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BFB283EF-236B-48F0-BE10-2B2656C909E1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66CA4A0B-A54B-4206-A737-41C125B7A4C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97B74A7-5F59-49A9-B157-62AD2E439AEB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D04568FB-9D3A-4479-A71C-E62AD02787D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24B57AD9-F58D-4053-9DA7-930D433C1B0D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1EBDBDFE-BDCE-4006-A781-F777734483A2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6617342-F23A-4F42-87BD-C23089ABB60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EE9F105-A93D-420E-833B-5E6D06A4CBAA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11AB202-6722-46A7-BB9B-6D75101B528F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413C98C-3F77-4D0E-AA32-D5808979769E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CB121B7-AB50-43D7-BD40-49105A5822C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93B80C8-4DAE-4ABE-852D-A162A475D8C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82FAD97-866B-498B-A96C-1DAD08F68D77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FF974209-5693-4364-8DFC-0581E95CE61D}"/>
              </a:ext>
            </a:extLst>
          </p:cNvPr>
          <p:cNvGrpSpPr/>
          <p:nvPr/>
        </p:nvGrpSpPr>
        <p:grpSpPr>
          <a:xfrm>
            <a:off x="6387578" y="540195"/>
            <a:ext cx="638316" cy="5964389"/>
            <a:chOff x="979706" y="199500"/>
            <a:chExt cx="638316" cy="5964389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A098E62-C039-4126-BACC-C3549528AB4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F2276AA-2264-4F30-966F-6B288AFF1FD3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CB5A74F-FEAE-48D2-A4CB-D80C6D1E75E3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F417D9CD-E972-4F69-8919-C0B967E2460E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E4BE78AE-9CA3-4A4A-B7DC-774C3BDC0AA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BC135A45-42B2-4B23-A2B4-A52C4C6E6913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D7151287-AF07-47AC-84D1-F90143D5C2C0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BE34909-40DC-4F33-8E93-5CC0BDC36AA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A6B00D3-2E8B-4DFF-B131-B2E4C3D2C078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20A52AE-729E-43F7-95FA-27294F55297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1C446DF5-D690-43DF-BCEE-AFB63EB9669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5D4F4EB-FFD4-41AA-9EF9-546CB4F144F4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F6DDF86F-BEED-4911-82F1-562A108ABA5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E40D3C9-676A-4BD9-9F61-E63E1FA1CE15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3FC74AB-51F7-4DAF-BCFF-4AFACC4BA8F0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476F539-6B3B-4A2C-8CB7-598750F6B53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E7DD482-9C19-4507-B0E7-9D95B0858809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396806D-F552-4082-B5F0-FDE61A89A138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0AD32FB-8AD3-4788-903A-173920BAEC6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C4E5867-2A30-4CC2-8147-3BC0C4C8427B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751D420-7DEE-47F2-BCDE-5C607B399BC8}"/>
              </a:ext>
            </a:extLst>
          </p:cNvPr>
          <p:cNvGrpSpPr/>
          <p:nvPr/>
        </p:nvGrpSpPr>
        <p:grpSpPr>
          <a:xfrm>
            <a:off x="7610172" y="527815"/>
            <a:ext cx="869032" cy="5964389"/>
            <a:chOff x="872661" y="199500"/>
            <a:chExt cx="869032" cy="5964389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B90E3C5A-6A05-41C2-AC02-406E5170DFCF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EAF832E-FEDE-4B8B-89B0-27F67FF0BC29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22ECCEEF-5257-4F46-915C-F023B2C75C6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1A18765-F20A-4CCA-BA51-B2B3137BA87D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03A5B219-2977-4F80-BB24-AB6D4DF5CF6A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90E484C7-5A8D-4A5F-9C94-C68278AF96B3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ACD88536-6696-4433-B171-EB8BACFDE7D0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BE8E97A0-7149-4006-BEDD-D0E368C981FB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2E0D45-B693-46DE-AFDE-43A51626D2A2}"/>
                </a:ext>
              </a:extLst>
            </p:cNvPr>
            <p:cNvSpPr txBox="1"/>
            <p:nvPr/>
          </p:nvSpPr>
          <p:spPr>
            <a:xfrm>
              <a:off x="872661" y="895695"/>
              <a:ext cx="869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E861C2B-FD59-42BE-B97A-9EF1040A8A5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315C9E35-B504-42AF-BF65-99A46DD6AF9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0B8B9879-447D-4927-9328-5E6165C845B9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71AB1E8-3B90-4391-8DAE-8E6891E59345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606452E-416C-4F1F-86E5-91F477E1578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31CB47E-E94E-4FD4-A3C1-3C336C9063E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45BA087-06DE-477C-8F23-B0A6A6BBECB5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37ACB36-D084-490A-8A0D-97C603D4621D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C3FFC35-0D4B-4C5D-8D4C-D149C125C0FB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0F9DF5E-57DD-48E4-AD9E-E7E6BAE1802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79B79ED-DE06-4E3A-8F0D-8FAA4D92FE76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6C9BD9DA-B51B-40DA-BFB1-89B6E4F67675}"/>
              </a:ext>
            </a:extLst>
          </p:cNvPr>
          <p:cNvGrpSpPr/>
          <p:nvPr/>
        </p:nvGrpSpPr>
        <p:grpSpPr>
          <a:xfrm>
            <a:off x="9071740" y="527815"/>
            <a:ext cx="638316" cy="5964389"/>
            <a:chOff x="979706" y="199500"/>
            <a:chExt cx="638316" cy="5964389"/>
          </a:xfrm>
        </p:grpSpPr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A438B08C-B0C5-4E8E-9868-E171DD511DC6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D1AE4630-B7F0-4AB2-A1AF-96B4B0105D9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0B600C14-F626-430D-AEA8-91AD36663CC2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6FE7DB7-FB78-4C3D-BEF7-25B485E399BE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B14195DC-BDE7-4118-AA8D-6BA42D0A04CC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87E1E068-7395-477D-A02C-DEE5423ABC9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0640EB6-69A1-4138-B39B-47CA789430DE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3DAE0FE-C8B1-4957-AF4D-77348EA56F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DEC17566-3ECD-4889-AADE-61F2E4C31F2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4BA6E39B-D995-4E5E-A5AB-FC3547A3051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DF9A87E0-5C6A-4E24-8E07-5FC4C62AC0F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40D03462-E6E6-4BBD-BDC5-72D7A975BA3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48B027A3-A207-4738-B1BD-B69A9E6B38DF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F484107-2D2C-48AC-8291-FE9705D27A9D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652FBFE-2ECA-4E93-B11D-5205E089111B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354E50E-8D7C-4382-924B-DA455555EFD9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6BA7AB2-81FF-4A47-9616-74D8EFB17C4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0AA4D85-09B8-43B7-9BC4-80D1F177A6F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10C5236-4C1A-4153-A525-6BC600AEC120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668DD41-72F4-46F0-A620-5B256116070A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F4CAE773-1AE4-4EE2-B9D7-AFD29B0C777C}"/>
              </a:ext>
            </a:extLst>
          </p:cNvPr>
          <p:cNvGrpSpPr/>
          <p:nvPr/>
        </p:nvGrpSpPr>
        <p:grpSpPr>
          <a:xfrm>
            <a:off x="10445636" y="527815"/>
            <a:ext cx="638316" cy="5964389"/>
            <a:chOff x="979706" y="199500"/>
            <a:chExt cx="638316" cy="5964389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E2FA0D6F-FA42-4C9B-9F76-4C70AC9DA920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5AE4F81A-D2EA-43BD-AB40-C98B675205BC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54D1C286-C42F-46F0-ACE8-8B80FAAD331F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4D4267E0-A6EF-418C-921F-DE6E0B3CA6CE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ECB9A5A1-F529-4FF7-AE61-707C599162FA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580E6430-9330-4383-B47B-C06EBE0D666C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67623C7E-9D43-4403-B65F-5EC6AA0FDA7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D7E521C8-2765-48D1-9336-73E027DFAD95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1403C9FB-16DF-470E-AF80-E81B3EC10FE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3ACF794B-0D2D-4D5F-99AA-D912E622E217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BC35BAC8-EE19-43AE-A2A9-953B4AB51802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CC36730-8A41-454D-B11E-B71C2DF4694D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77ADC1A-3EBE-4FD1-ACB0-FDFD529E6148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00642B6-B2CA-46CA-9FA0-30CE0C865D7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2CA7F244-D9AF-400C-81DA-C5BFB1DA5CB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170E539-7976-4B37-AF61-D0FBCCFD234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09B3B9EA-08D4-4A3F-8F04-94007EC6CBB3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A78AA9F-EEF6-4A80-BA87-FE177429A7D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2D4B8781-F619-4FEE-97FF-F2807523F53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1FC75927-F5E3-40A9-8112-B1FB48DB6E70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8A5E0A72-F6E0-41BC-8718-4CD0D52FB092}"/>
              </a:ext>
            </a:extLst>
          </p:cNvPr>
          <p:cNvCxnSpPr>
            <a:cxnSpLocks/>
            <a:stCxn id="41" idx="6"/>
            <a:endCxn id="26" idx="2"/>
          </p:cNvCxnSpPr>
          <p:nvPr/>
        </p:nvCxnSpPr>
        <p:spPr>
          <a:xfrm flipV="1">
            <a:off x="755081" y="2062207"/>
            <a:ext cx="570806" cy="176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9031589E-2E2B-4C84-8E5C-8E8BC978F216}"/>
              </a:ext>
            </a:extLst>
          </p:cNvPr>
          <p:cNvCxnSpPr>
            <a:cxnSpLocks/>
            <a:stCxn id="26" idx="6"/>
            <a:endCxn id="51" idx="2"/>
          </p:cNvCxnSpPr>
          <p:nvPr/>
        </p:nvCxnSpPr>
        <p:spPr>
          <a:xfrm>
            <a:off x="1729055" y="2062207"/>
            <a:ext cx="849659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C0576CD6-9236-43C7-A4B4-504BE403231E}"/>
              </a:ext>
            </a:extLst>
          </p:cNvPr>
          <p:cNvCxnSpPr>
            <a:cxnSpLocks/>
            <a:stCxn id="51" idx="6"/>
            <a:endCxn id="78" idx="2"/>
          </p:cNvCxnSpPr>
          <p:nvPr/>
        </p:nvCxnSpPr>
        <p:spPr>
          <a:xfrm>
            <a:off x="2981882" y="2764636"/>
            <a:ext cx="869032" cy="14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82552419-05F5-4F66-A19C-81CC4FD96A60}"/>
              </a:ext>
            </a:extLst>
          </p:cNvPr>
          <p:cNvCxnSpPr>
            <a:cxnSpLocks/>
            <a:stCxn id="78" idx="6"/>
            <a:endCxn id="104" idx="2"/>
          </p:cNvCxnSpPr>
          <p:nvPr/>
        </p:nvCxnSpPr>
        <p:spPr>
          <a:xfrm>
            <a:off x="4254082" y="4175029"/>
            <a:ext cx="911883" cy="71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3B96E093-9EFE-4481-BCFB-7E2933BE9F0D}"/>
              </a:ext>
            </a:extLst>
          </p:cNvPr>
          <p:cNvCxnSpPr>
            <a:cxnSpLocks/>
            <a:stCxn id="104" idx="6"/>
            <a:endCxn id="128" idx="2"/>
          </p:cNvCxnSpPr>
          <p:nvPr/>
        </p:nvCxnSpPr>
        <p:spPr>
          <a:xfrm flipV="1">
            <a:off x="5569133" y="4187409"/>
            <a:ext cx="936019" cy="70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7CA8A70C-CFCA-4DB7-8504-E1D8E9A2FC42}"/>
              </a:ext>
            </a:extLst>
          </p:cNvPr>
          <p:cNvCxnSpPr>
            <a:cxnSpLocks/>
            <a:stCxn id="128" idx="6"/>
            <a:endCxn id="148" idx="2"/>
          </p:cNvCxnSpPr>
          <p:nvPr/>
        </p:nvCxnSpPr>
        <p:spPr>
          <a:xfrm flipV="1">
            <a:off x="6908320" y="1354241"/>
            <a:ext cx="926471" cy="283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B930FC5E-7B50-4807-BDA5-D891F44816C9}"/>
              </a:ext>
            </a:extLst>
          </p:cNvPr>
          <p:cNvCxnSpPr>
            <a:cxnSpLocks/>
            <a:stCxn id="148" idx="6"/>
            <a:endCxn id="181" idx="2"/>
          </p:cNvCxnSpPr>
          <p:nvPr/>
        </p:nvCxnSpPr>
        <p:spPr>
          <a:xfrm>
            <a:off x="8237959" y="1354241"/>
            <a:ext cx="959668" cy="493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8C212A71-6B20-4ADF-A624-892814FBC956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755081" y="2767404"/>
            <a:ext cx="570806" cy="105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41B444B3-E7C8-4131-ACC0-69320F3AFC68}"/>
              </a:ext>
            </a:extLst>
          </p:cNvPr>
          <p:cNvCxnSpPr>
            <a:cxnSpLocks/>
            <a:stCxn id="27" idx="6"/>
            <a:endCxn id="53" idx="2"/>
          </p:cNvCxnSpPr>
          <p:nvPr/>
        </p:nvCxnSpPr>
        <p:spPr>
          <a:xfrm>
            <a:off x="1729055" y="2767404"/>
            <a:ext cx="849659" cy="140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4DF0FAD6-18D1-4058-A166-EFEC8D738909}"/>
              </a:ext>
            </a:extLst>
          </p:cNvPr>
          <p:cNvCxnSpPr>
            <a:cxnSpLocks/>
            <a:stCxn id="53" idx="6"/>
            <a:endCxn id="79" idx="2"/>
          </p:cNvCxnSpPr>
          <p:nvPr/>
        </p:nvCxnSpPr>
        <p:spPr>
          <a:xfrm>
            <a:off x="2981882" y="4175030"/>
            <a:ext cx="877345" cy="70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1DF9C285-A626-4169-82E7-EFD5A15B76CA}"/>
              </a:ext>
            </a:extLst>
          </p:cNvPr>
          <p:cNvCxnSpPr>
            <a:cxnSpLocks/>
            <a:stCxn id="79" idx="6"/>
            <a:endCxn id="103" idx="2"/>
          </p:cNvCxnSpPr>
          <p:nvPr/>
        </p:nvCxnSpPr>
        <p:spPr>
          <a:xfrm flipV="1">
            <a:off x="4262395" y="4183298"/>
            <a:ext cx="895257" cy="69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2224C2EB-F355-4067-8200-2D2152C83277}"/>
              </a:ext>
            </a:extLst>
          </p:cNvPr>
          <p:cNvCxnSpPr>
            <a:cxnSpLocks/>
            <a:stCxn id="103" idx="6"/>
            <a:endCxn id="123" idx="2"/>
          </p:cNvCxnSpPr>
          <p:nvPr/>
        </p:nvCxnSpPr>
        <p:spPr>
          <a:xfrm flipV="1">
            <a:off x="5560820" y="1366621"/>
            <a:ext cx="944332" cy="281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B1F04600-A700-4F1B-B102-FDFD22A9BEB0}"/>
              </a:ext>
            </a:extLst>
          </p:cNvPr>
          <p:cNvCxnSpPr>
            <a:cxnSpLocks/>
            <a:stCxn id="26" idx="6"/>
            <a:endCxn id="54" idx="2"/>
          </p:cNvCxnSpPr>
          <p:nvPr/>
        </p:nvCxnSpPr>
        <p:spPr>
          <a:xfrm>
            <a:off x="1729055" y="2062207"/>
            <a:ext cx="857972" cy="281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C28C7654-DAEF-4563-A680-C1C5E54417BD}"/>
              </a:ext>
            </a:extLst>
          </p:cNvPr>
          <p:cNvCxnSpPr>
            <a:cxnSpLocks/>
            <a:stCxn id="54" idx="6"/>
            <a:endCxn id="78" idx="2"/>
          </p:cNvCxnSpPr>
          <p:nvPr/>
        </p:nvCxnSpPr>
        <p:spPr>
          <a:xfrm flipV="1">
            <a:off x="2990195" y="4175029"/>
            <a:ext cx="860719" cy="70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6CF0E8E6-CFA6-4B62-B4C7-684AC225B1E4}"/>
              </a:ext>
            </a:extLst>
          </p:cNvPr>
          <p:cNvCxnSpPr>
            <a:cxnSpLocks/>
            <a:stCxn id="78" idx="6"/>
            <a:endCxn id="101" idx="2"/>
          </p:cNvCxnSpPr>
          <p:nvPr/>
        </p:nvCxnSpPr>
        <p:spPr>
          <a:xfrm flipV="1">
            <a:off x="4254082" y="2772904"/>
            <a:ext cx="903570" cy="140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5A54F879-3B43-4A42-AB66-8EA13E4E5991}"/>
              </a:ext>
            </a:extLst>
          </p:cNvPr>
          <p:cNvCxnSpPr>
            <a:cxnSpLocks/>
            <a:stCxn id="101" idx="6"/>
            <a:endCxn id="123" idx="2"/>
          </p:cNvCxnSpPr>
          <p:nvPr/>
        </p:nvCxnSpPr>
        <p:spPr>
          <a:xfrm flipV="1">
            <a:off x="5560820" y="1366621"/>
            <a:ext cx="944332" cy="140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id="{323E5D09-BB94-4CDE-9979-E6B0655A0413}"/>
              </a:ext>
            </a:extLst>
          </p:cNvPr>
          <p:cNvCxnSpPr>
            <a:cxnSpLocks/>
            <a:stCxn id="123" idx="6"/>
            <a:endCxn id="156" idx="2"/>
          </p:cNvCxnSpPr>
          <p:nvPr/>
        </p:nvCxnSpPr>
        <p:spPr>
          <a:xfrm>
            <a:off x="6908320" y="1366621"/>
            <a:ext cx="934784" cy="492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ABAADC6D-C2EF-4BA7-BCF6-E701D46B8120}"/>
              </a:ext>
            </a:extLst>
          </p:cNvPr>
          <p:cNvCxnSpPr>
            <a:cxnSpLocks/>
            <a:stCxn id="41" idx="6"/>
            <a:endCxn id="28" idx="2"/>
          </p:cNvCxnSpPr>
          <p:nvPr/>
        </p:nvCxnSpPr>
        <p:spPr>
          <a:xfrm flipV="1">
            <a:off x="755081" y="3472601"/>
            <a:ext cx="579119" cy="34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7E7D36A6-EA29-4D97-901D-8618BCC26766}"/>
              </a:ext>
            </a:extLst>
          </p:cNvPr>
          <p:cNvCxnSpPr>
            <a:cxnSpLocks/>
            <a:stCxn id="41" idx="6"/>
            <a:endCxn id="29" idx="2"/>
          </p:cNvCxnSpPr>
          <p:nvPr/>
        </p:nvCxnSpPr>
        <p:spPr>
          <a:xfrm>
            <a:off x="755081" y="3822432"/>
            <a:ext cx="570806" cy="35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962AE838-B8B3-41AF-BC82-AFCD5B71C23E}"/>
              </a:ext>
            </a:extLst>
          </p:cNvPr>
          <p:cNvCxnSpPr>
            <a:cxnSpLocks/>
            <a:stCxn id="29" idx="6"/>
            <a:endCxn id="54" idx="2"/>
          </p:cNvCxnSpPr>
          <p:nvPr/>
        </p:nvCxnSpPr>
        <p:spPr>
          <a:xfrm>
            <a:off x="1729055" y="4177798"/>
            <a:ext cx="857972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08F808D9-EF1F-4CCD-A7F6-3FFB84DD1001}"/>
              </a:ext>
            </a:extLst>
          </p:cNvPr>
          <p:cNvCxnSpPr>
            <a:cxnSpLocks/>
            <a:stCxn id="54" idx="7"/>
            <a:endCxn id="78" idx="3"/>
          </p:cNvCxnSpPr>
          <p:nvPr/>
        </p:nvCxnSpPr>
        <p:spPr>
          <a:xfrm flipV="1">
            <a:off x="2931152" y="4317570"/>
            <a:ext cx="978805" cy="42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C9768F03-49B2-402D-BA68-6F4562DAEE9F}"/>
              </a:ext>
            </a:extLst>
          </p:cNvPr>
          <p:cNvCxnSpPr>
            <a:cxnSpLocks/>
            <a:stCxn id="78" idx="6"/>
            <a:endCxn id="98" idx="2"/>
          </p:cNvCxnSpPr>
          <p:nvPr/>
        </p:nvCxnSpPr>
        <p:spPr>
          <a:xfrm flipV="1">
            <a:off x="4254082" y="1362510"/>
            <a:ext cx="903570" cy="281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60BAFDC0-3BAC-43C5-B727-A65358876CCE}"/>
              </a:ext>
            </a:extLst>
          </p:cNvPr>
          <p:cNvCxnSpPr>
            <a:cxnSpLocks/>
            <a:stCxn id="98" idx="6"/>
            <a:endCxn id="125" idx="2"/>
          </p:cNvCxnSpPr>
          <p:nvPr/>
        </p:nvCxnSpPr>
        <p:spPr>
          <a:xfrm>
            <a:off x="5560820" y="1362510"/>
            <a:ext cx="944332" cy="70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0608AB37-7C56-4CC8-B47C-0EA164CA2004}"/>
              </a:ext>
            </a:extLst>
          </p:cNvPr>
          <p:cNvCxnSpPr>
            <a:cxnSpLocks/>
            <a:stCxn id="125" idx="6"/>
            <a:endCxn id="151" idx="2"/>
          </p:cNvCxnSpPr>
          <p:nvPr/>
        </p:nvCxnSpPr>
        <p:spPr>
          <a:xfrm>
            <a:off x="6908320" y="2071818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859BCF62-7B3A-4DEE-97E7-2DDA44A38DDF}"/>
              </a:ext>
            </a:extLst>
          </p:cNvPr>
          <p:cNvCxnSpPr>
            <a:cxnSpLocks/>
            <a:stCxn id="151" idx="6"/>
            <a:endCxn id="181" idx="2"/>
          </p:cNvCxnSpPr>
          <p:nvPr/>
        </p:nvCxnSpPr>
        <p:spPr>
          <a:xfrm>
            <a:off x="8237959" y="2764635"/>
            <a:ext cx="959668" cy="352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38C8C8B5-0F6C-4198-841A-78AA70E89738}"/>
              </a:ext>
            </a:extLst>
          </p:cNvPr>
          <p:cNvCxnSpPr>
            <a:cxnSpLocks/>
            <a:stCxn id="123" idx="6"/>
            <a:endCxn id="150" idx="2"/>
          </p:cNvCxnSpPr>
          <p:nvPr/>
        </p:nvCxnSpPr>
        <p:spPr>
          <a:xfrm>
            <a:off x="6908320" y="1366621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98ED010C-1E20-47C3-86DE-F627B4F4B179}"/>
              </a:ext>
            </a:extLst>
          </p:cNvPr>
          <p:cNvCxnSpPr>
            <a:cxnSpLocks/>
            <a:stCxn id="151" idx="6"/>
            <a:endCxn id="178" idx="2"/>
          </p:cNvCxnSpPr>
          <p:nvPr/>
        </p:nvCxnSpPr>
        <p:spPr>
          <a:xfrm>
            <a:off x="8237959" y="2764635"/>
            <a:ext cx="951355" cy="141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7043F77E-2215-45DE-A67D-1D6F49418E59}"/>
              </a:ext>
            </a:extLst>
          </p:cNvPr>
          <p:cNvCxnSpPr>
            <a:cxnSpLocks/>
            <a:stCxn id="178" idx="6"/>
            <a:endCxn id="206" idx="2"/>
          </p:cNvCxnSpPr>
          <p:nvPr/>
        </p:nvCxnSpPr>
        <p:spPr>
          <a:xfrm>
            <a:off x="9592482" y="4175029"/>
            <a:ext cx="979041" cy="21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DF8D0FA1-E26F-4006-BC03-3B4DEDEE672C}"/>
              </a:ext>
            </a:extLst>
          </p:cNvPr>
          <p:cNvCxnSpPr>
            <a:cxnSpLocks/>
          </p:cNvCxnSpPr>
          <p:nvPr/>
        </p:nvCxnSpPr>
        <p:spPr>
          <a:xfrm>
            <a:off x="448954" y="5936548"/>
            <a:ext cx="1116806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11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09" y="0"/>
            <a:ext cx="9055782" cy="6858000"/>
          </a:xfrm>
          <a:prstGeom prst="rect">
            <a:avLst/>
          </a:prstGeom>
        </p:spPr>
      </p:pic>
      <p:sp>
        <p:nvSpPr>
          <p:cNvPr id="8" name="오른쪽 화살표[R] 7"/>
          <p:cNvSpPr/>
          <p:nvPr/>
        </p:nvSpPr>
        <p:spPr>
          <a:xfrm rot="18972629">
            <a:off x="4130127" y="3523202"/>
            <a:ext cx="2096862" cy="464134"/>
          </a:xfrm>
          <a:prstGeom prst="rightArrow">
            <a:avLst/>
          </a:prstGeom>
          <a:solidFill>
            <a:srgbClr val="C00000">
              <a:alpha val="6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52800" y="3570603"/>
            <a:ext cx="85151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/>
              <a:t>Linear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595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8E6373-46EF-4773-9DAD-06A5623B1FA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1125" y="377129"/>
            <a:ext cx="6167606" cy="4963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0E3F7-9B0E-4F02-B132-25C5294EABFF}"/>
              </a:ext>
            </a:extLst>
          </p:cNvPr>
          <p:cNvSpPr txBox="1"/>
          <p:nvPr/>
        </p:nvSpPr>
        <p:spPr>
          <a:xfrm>
            <a:off x="2111433" y="4454467"/>
            <a:ext cx="337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 love to go to school.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5E39596-94B7-4652-89F8-45B68C51562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111433" y="3118366"/>
            <a:ext cx="6084918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16B7E4-AA59-4097-B5BA-D7E122456EC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355475" y="3118366"/>
            <a:ext cx="2840876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3C05EFE-5C0B-4F7B-98E2-CF30E5F2244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514600" y="3118366"/>
            <a:ext cx="56817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28CE5D-D5C9-4E5C-BB39-94590E4B2B10}"/>
              </a:ext>
            </a:extLst>
          </p:cNvPr>
          <p:cNvSpPr txBox="1"/>
          <p:nvPr/>
        </p:nvSpPr>
        <p:spPr>
          <a:xfrm>
            <a:off x="8196351" y="293370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0DA8E9B-4C69-44FA-A4CF-4D71626E2D6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908300" y="3118366"/>
            <a:ext cx="52880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104C490-24D7-4777-9379-85F21796390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263900" y="3118366"/>
            <a:ext cx="49324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C855D1F-4CE4-496A-9788-80F1D7F7256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598333" y="3118366"/>
            <a:ext cx="4598018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064C1FC-7E32-44DE-98EA-382AD78E6C8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034367" y="3118366"/>
            <a:ext cx="4161984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7583F0C-49F1-4F1D-BD29-ADE8BBC9008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464588" y="3118366"/>
            <a:ext cx="3731763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1AB03A-39EF-4D15-BCCB-A0D418FB0A6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902200" y="3118366"/>
            <a:ext cx="32941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47EC038-98D4-4EF1-B57D-C87DA79DFF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5482244" y="3118366"/>
            <a:ext cx="2714107" cy="159771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9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279</Words>
  <Application>Microsoft Office PowerPoint</Application>
  <PresentationFormat>와이드스크린</PresentationFormat>
  <Paragraphs>222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Cambria Math</vt:lpstr>
      <vt:lpstr>Times New Roman</vt:lpstr>
      <vt:lpstr>Office 테마</vt:lpstr>
      <vt:lpstr>Natural Language Processing with PyTorch Architecture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김기현</dc:creator>
  <cp:lastModifiedBy>김기현</cp:lastModifiedBy>
  <cp:revision>53</cp:revision>
  <dcterms:created xsi:type="dcterms:W3CDTF">2017-12-25T21:25:09Z</dcterms:created>
  <dcterms:modified xsi:type="dcterms:W3CDTF">2017-12-31T16:51:48Z</dcterms:modified>
</cp:coreProperties>
</file>