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323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0B77-FF65-475B-8F0B-6F763DAFB6D7}" type="datetimeFigureOut">
              <a:rPr lang="ru-RU" smtClean="0"/>
              <a:pPr/>
              <a:t>16.06.18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BCF0-5351-43EA-847D-39D0A640FA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  <a:latin typeface="Comic Sans MS" pitchFamily="66" charset="0"/>
              </a:rPr>
              <a:t>PayDebt</a:t>
            </a:r>
            <a:endParaRPr lang="ru-RU" sz="8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Comic Sans MS" pitchFamily="66" charset="0"/>
              </a:rPr>
              <a:t>Приложение </a:t>
            </a:r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Android</a:t>
            </a:r>
            <a:endParaRPr lang="ru-RU" sz="4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476672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Comic Sans MS" pitchFamily="66" charset="0"/>
              </a:rPr>
              <a:t>Фичи</a:t>
            </a:r>
            <a:r>
              <a:rPr lang="ru-RU" sz="3200" b="1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  <a:endParaRPr lang="en-US" sz="32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4221088"/>
            <a:ext cx="69127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распределение долга между группой людей</a:t>
            </a:r>
          </a:p>
          <a:p>
            <a:pPr lvl="0">
              <a:buFont typeface="Arial" pitchFamily="34" charset="0"/>
              <a:buChar char="•"/>
            </a:pPr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синхронизация через </a:t>
            </a:r>
            <a:r>
              <a:rPr lang="ru-RU" sz="3200" b="1" dirty="0" err="1">
                <a:solidFill>
                  <a:prstClr val="white"/>
                </a:solidFill>
                <a:latin typeface="Comic Sans MS" pitchFamily="66" charset="0"/>
              </a:rPr>
              <a:t>Google</a:t>
            </a:r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Comic Sans MS" pitchFamily="66" charset="0"/>
              </a:rPr>
              <a:t>аккаунт</a:t>
            </a:r>
            <a:endParaRPr lang="ru-RU" sz="3200" b="1" dirty="0">
              <a:solidFill>
                <a:prstClr val="white"/>
              </a:solidFill>
              <a:latin typeface="Comic Sans MS" pitchFamily="66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124744"/>
            <a:ext cx="67687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в</a:t>
            </a:r>
            <a:r>
              <a:rPr lang="ru-RU" sz="3200" b="1" dirty="0" smtClean="0">
                <a:solidFill>
                  <a:prstClr val="white"/>
                </a:solidFill>
                <a:latin typeface="Comic Sans MS" pitchFamily="66" charset="0"/>
              </a:rPr>
              <a:t>ыбор контакта ВК</a:t>
            </a:r>
          </a:p>
          <a:p>
            <a:pPr lvl="0">
              <a:buFont typeface="Arial" pitchFamily="34" charset="0"/>
              <a:buChar char="•"/>
            </a:pPr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в</a:t>
            </a:r>
            <a:r>
              <a:rPr lang="ru-RU" sz="3200" b="1" dirty="0" smtClean="0">
                <a:solidFill>
                  <a:prstClr val="white"/>
                </a:solidFill>
                <a:latin typeface="Comic Sans MS" pitchFamily="66" charset="0"/>
              </a:rPr>
              <a:t>ыбор контакта из телефонной книги</a:t>
            </a:r>
            <a:endParaRPr lang="ru-RU" sz="3200" b="1" dirty="0">
              <a:solidFill>
                <a:prstClr val="white"/>
              </a:solidFill>
              <a:latin typeface="Comic Sans MS" pitchFamily="66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выбор валюты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573016"/>
            <a:ext cx="698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3200" b="1" dirty="0">
                <a:solidFill>
                  <a:prstClr val="white"/>
                </a:solidFill>
                <a:latin typeface="Comic Sans MS" pitchFamily="66" charset="0"/>
              </a:rPr>
              <a:t>То, что не успели сделать: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mic Sans MS" pitchFamily="66" charset="0"/>
              </a:rPr>
              <a:t>И</a:t>
            </a:r>
            <a:r>
              <a:rPr lang="ru-RU" sz="4000" b="1" dirty="0" smtClean="0">
                <a:solidFill>
                  <a:schemeClr val="bg1"/>
                </a:solidFill>
                <a:latin typeface="Comic Sans MS" pitchFamily="66" charset="0"/>
              </a:rPr>
              <a:t>сточники контактов</a:t>
            </a:r>
            <a:endParaRPr lang="ru-RU" sz="4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73016"/>
            <a:ext cx="71913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6819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3818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9552" y="119675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mic Sans MS" pitchFamily="66" charset="0"/>
              </a:rPr>
              <a:t>Х</a:t>
            </a:r>
            <a:r>
              <a:rPr lang="ru-RU" sz="4000" b="1" dirty="0" smtClean="0">
                <a:solidFill>
                  <a:schemeClr val="bg1"/>
                </a:solidFill>
                <a:latin typeface="Comic Sans MS" pitchFamily="66" charset="0"/>
              </a:rPr>
              <a:t>ранилища данных</a:t>
            </a:r>
            <a:endParaRPr lang="ru-RU" sz="4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Users\lowge\Desktop\PayDebt\DG2 — коп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166848" cy="573695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27584" y="148478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omic Sans MS" pitchFamily="66" charset="0"/>
              </a:rPr>
              <a:t>Infrastacture</a:t>
            </a:r>
            <a:endParaRPr lang="ru-RU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645024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omic Sans MS" pitchFamily="66" charset="0"/>
              </a:rPr>
              <a:t>DebtModel</a:t>
            </a:r>
            <a:endParaRPr lang="en-US" sz="28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ru-RU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177281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mic Sans MS" pitchFamily="66" charset="0"/>
              </a:rPr>
              <a:t>App </a:t>
            </a:r>
            <a:r>
              <a:rPr lang="en-US" sz="3200" b="1" dirty="0" err="1" smtClean="0">
                <a:solidFill>
                  <a:schemeClr val="bg1"/>
                </a:solidFill>
                <a:latin typeface="Comic Sans MS" pitchFamily="66" charset="0"/>
              </a:rPr>
              <a:t>Infrastacture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357301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App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515719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42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PayDebt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Айдар Исламов</dc:creator>
  <cp:lastModifiedBy>Айдар Исламов</cp:lastModifiedBy>
  <cp:revision>75</cp:revision>
  <dcterms:created xsi:type="dcterms:W3CDTF">2018-06-14T09:37:51Z</dcterms:created>
  <dcterms:modified xsi:type="dcterms:W3CDTF">2018-06-16T04:56:47Z</dcterms:modified>
</cp:coreProperties>
</file>