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441d1bab-834a-4f29-a62f-533e23ca0104}">
  <we:reference id="WA200003233" version="2.0.0.3" store="pt-BR" storeType="OMEX"/>
  <we:alternateReferences/>
  <we:properties>
    <we:property name="Microsoft.Office.CampaignId" value="&quot;none&quot;"/>
    <we:property name="reportUrl" value="&quot;/groups/me/reports/a9d7f406-2924-4ef3-a522-e151c344f665/ReportSectionfec5356641e0bc8aa333?bookmarkGuid=7a4b5b6f-c81c-453e-b665-a7be3b31def6&amp;bookmarkUsage=1&amp;ctid=16b87798-4517-442c-9200-ce1cca93259c&amp;fromEntryPoint=export&quot;"/>
    <we:property name="reportState" value="&quot;CONNECTED&quot;"/>
    <we:property name="artifactViewState" value="&quot;live&quot;"/>
    <we:property name="reportEmbeddedTime" value="&quot;2024-08-06T00:47:14.330Z&quot;"/>
    <we:property name="creatorSessionId" value="&quot;f01051b4-fcde-48b4-bdaf-91f2f91ee0b6&quot;"/>
    <we:property name="creatorUserId" value="&quot;1003200181B7DD92&quot;"/>
    <we:property name="creatorTenantId" value="&quot;16b87798-4517-442c-9200-ce1cca93259c&quot;"/>
    <we:property name="pageDisplayName" value="&quot;Página 3&quot;"/>
    <we:property name="pageName" value="&quot;ReportSectionfec5356641e0bc8aa333&quot;"/>
    <we:property name="reportName" value="&quot;Projeto_Modulo01&quot;"/>
    <we:property name="isVisualContainerHeaderHidden" value="false"/>
    <we:property name="isFiltersActionButtonVisible" value="false"/>
    <we:property name="initialStateBookmark" value="&quot;H4sIAAAAAAAAA+1WUW/TMBD+K5OfK+Q0bdLurSsFobGtWqEvqEIX+5J5Su3IcUrL1P/O2ckYGxLdy0YleIr9+Xz3fecvie+YVHVVwu4S1shO2QctlQBp7EnEeky34NnV1fnF5Pr86+XkYkawqZwyumand8yBLdAtVd1A6VMQ+GXVY1CWcyj8LIeyxh6r0NZGQ6m+YxtMS842uO8x3FalseBTLhw49Gk3FE5zqh29iakiCKc2uEDhWvQaK2NdN89RDONhkgwi5JkYAcSx31O3q4Hm4XhfNBCbGu1AaSLgsUE6HMSjHMZyNE6TqJ/EcebxXJWuC8l2s21lSTd1Y1f5fk1JRWEsNbJkQZ/FupVzx6ambNZhNHuEL0xjBV5jHpa0U25HmXKlQQvl27WnVs2toUaGlQUWa9TOBPzGfJtapKqSnfJ97yeRidzQdkKfspgUhcUCXDedvQhFGubKBfRdo7uj47/zXRFSK12UnTUezuJTK6NSOL0B67z1sls6RN932mSsRHu2C61/q+y9O/q9J8T/qtr96t6+FHH7iyc7l7T0X8AWq71fy6OIJ5CnyHk2Ekl/KDk/CgPPQdVHbN4lagn1YfMeC9/PWkmQWJ9siLh6FvWD790aqqev3Os5ufNH6+J+kkKUDHjKOWQgOY5Q/HfxK36Cj8cKeSykGIkBF5JH2SDpjyFcGf5I3+HWZWb7WILPNhrKNIuB3MVTzLJxNAQ4CmP9S/93ZxGfa7D31jTVS/4ygy0eeLA10g3XD0zj6goEzkFjIFC1ORSGODoA0NIrDmPrnx8VmagVvISy8VrDfZiFItQDlZV4YIO/JbNAK7D7Ad9QVwyxCwAA&quot;"/>
    <we:property name="bookmark" value="&quot;H4sIAAAAAAAAA+1Wy27bMBD8lYBno6Csp3NLXbcoUBRG3OYS+LAiVwoDmRQoyrUb+N+7pJSmSYEmF6cG2pPI2eVyZjmSeMek6toG9p9hg+ycfdRSCZDGnkVswvQAJnlVzXgEUZKJFIQQ1SymqGmdMrpj53fMga3RXamuh8ZXIvB6PWHQNEuo/ayCpsMJa9F2RkOjvuOQTCFnezxMGO7axljwJVcOHPqyW0qnOVGI3vgdQTi1xRUKN6CX2BrrxnmFIo3TLEsi5KUoAOLYr+mGaKD5fL7fNBCbG+1AaSLgsSRPk7ioYCaLWZ5F0yyOS49XqnFjSrlf7FpLuqkb+9a3bU4qamOpnw0L+ix2g5w7NjdNvwmjxSN8ZXor8BKrENJOuT1VqpQGLZRv14FatbSGGhkiK6w3qJ0J+I35NrdIu0p2zg+Tn0Qu5JaWE/qUxUVdW6zBjdPFUSjSsFIuoO97PR4d/53vmpBO6boZrfFwFl8GGa3C+Q1Y561X3tIh+r7TImMl2rf70Pp3yt67Yzp5Qvyvqj2s7+1LGbe/eHJ0yUD/CLZYH3ysiiKeQZUj52UhsmkqOT8JAy9BdSds3ivUErrnzXsqfL9qJUFid7Yl4upF1J997zbQPn3lXs/Joz8GF0+zHKIs4TnnUILkWKD47+JX/ASfjhWqWEhRiIQLyaMyyaYzCFeGP9J3uHOl2T2W4KsVqczLGMhdPMeynEUpwEkY61/6vzuL+FKDfbCmb4/5ywy2eODBNkg3XD8wvetaELgEjYFAO9RQGPLoAEBLrziMrX9+UmSiQfAVNL3XGu7DLGwTdvsBpjNSKYgLAAA=&quot;"/>
    <we:property name="datasetId" value="&quot;cd4e9bd9-228b-4eac-bd21-86ed33de429d&quot;"/>
    <we:property name="embedUrl" value="&quot;/reportEmbed?reportId=a9d7f406-2924-4ef3-a522-e151c344f665&amp;config=eyJjbHVzdGVyVXJsIjoiaHR0cHM6Ly9XQUJJLVNPVVRILUNFTlRSQUwtVVM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Leonardo Massaroli</cp:lastModifiedBy>
  <cp:revision>3</cp:revision>
  <dcterms:created xsi:type="dcterms:W3CDTF">2018-06-07T21:39:02Z</dcterms:created>
  <dcterms:modified xsi:type="dcterms:W3CDTF">2024-08-06T00:49:36Z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