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9" r:id="rId3"/>
    <p:sldId id="260" r:id="rId4"/>
    <p:sldId id="265" r:id="rId5"/>
    <p:sldId id="270" r:id="rId6"/>
    <p:sldId id="268" r:id="rId7"/>
    <p:sldId id="276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9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173051-79AE-450E-A74E-A54A461AA71D}">
  <a:tblStyle styleId="{72173051-79AE-450E-A74E-A54A461AA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40" y="62"/>
      </p:cViewPr>
      <p:guideLst>
        <p:guide pos="5309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5ce3757a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5ce3757a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cb86e818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cb86e818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ce3757a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5ce3757a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5ce3757a3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5ce3757a3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25" y="0"/>
            <a:ext cx="4579726" cy="5143526"/>
          </a:xfrm>
          <a:custGeom>
            <a:avLst/>
            <a:gdLst/>
            <a:ahLst/>
            <a:cxnLst/>
            <a:rect l="l" t="t" r="r" b="b"/>
            <a:pathLst>
              <a:path w="116488" h="71587" extrusionOk="0">
                <a:moveTo>
                  <a:pt x="1" y="0"/>
                </a:moveTo>
                <a:lnTo>
                  <a:pt x="1" y="71587"/>
                </a:lnTo>
                <a:lnTo>
                  <a:pt x="116487" y="71587"/>
                </a:lnTo>
                <a:lnTo>
                  <a:pt x="1164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7500" y="1578614"/>
            <a:ext cx="2858100" cy="17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3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4924" y="3204531"/>
            <a:ext cx="27315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 rot="-5400000">
            <a:off x="8540486" y="4623245"/>
            <a:ext cx="351040" cy="348400"/>
          </a:xfrm>
          <a:custGeom>
            <a:avLst/>
            <a:gdLst/>
            <a:ahLst/>
            <a:cxnLst/>
            <a:rect l="l" t="t" r="r" b="b"/>
            <a:pathLst>
              <a:path w="4388" h="4355" extrusionOk="0">
                <a:moveTo>
                  <a:pt x="1" y="1"/>
                </a:moveTo>
                <a:lnTo>
                  <a:pt x="1" y="1796"/>
                </a:lnTo>
                <a:cubicBezTo>
                  <a:pt x="1430" y="1796"/>
                  <a:pt x="2560" y="2959"/>
                  <a:pt x="2560" y="4355"/>
                </a:cubicBezTo>
                <a:lnTo>
                  <a:pt x="4388" y="4355"/>
                </a:lnTo>
                <a:cubicBezTo>
                  <a:pt x="4388" y="1962"/>
                  <a:pt x="2427" y="1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45206" y="180525"/>
            <a:ext cx="348400" cy="351040"/>
          </a:xfrm>
          <a:custGeom>
            <a:avLst/>
            <a:gdLst/>
            <a:ahLst/>
            <a:cxnLst/>
            <a:rect l="l" t="t" r="r" b="b"/>
            <a:pathLst>
              <a:path w="4355" h="4388" extrusionOk="0">
                <a:moveTo>
                  <a:pt x="2559" y="0"/>
                </a:moveTo>
                <a:cubicBezTo>
                  <a:pt x="2559" y="1429"/>
                  <a:pt x="1396" y="2559"/>
                  <a:pt x="0" y="2559"/>
                </a:cubicBezTo>
                <a:lnTo>
                  <a:pt x="0" y="4387"/>
                </a:lnTo>
                <a:cubicBezTo>
                  <a:pt x="2393" y="4354"/>
                  <a:pt x="4354" y="2426"/>
                  <a:pt x="4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7736835" y="160619"/>
            <a:ext cx="236977" cy="237049"/>
          </a:xfrm>
          <a:custGeom>
            <a:avLst/>
            <a:gdLst/>
            <a:ahLst/>
            <a:cxnLst/>
            <a:rect l="l" t="t" r="r" b="b"/>
            <a:pathLst>
              <a:path w="3291" h="3292" extrusionOk="0">
                <a:moveTo>
                  <a:pt x="2227" y="1"/>
                </a:moveTo>
                <a:cubicBezTo>
                  <a:pt x="2227" y="1231"/>
                  <a:pt x="1230" y="2194"/>
                  <a:pt x="1" y="2228"/>
                </a:cubicBezTo>
                <a:lnTo>
                  <a:pt x="1" y="3291"/>
                </a:lnTo>
                <a:cubicBezTo>
                  <a:pt x="1829" y="3291"/>
                  <a:pt x="3291" y="1829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8165208" y="624924"/>
            <a:ext cx="236977" cy="239353"/>
          </a:xfrm>
          <a:custGeom>
            <a:avLst/>
            <a:gdLst/>
            <a:ahLst/>
            <a:cxnLst/>
            <a:rect l="l" t="t" r="r" b="b"/>
            <a:pathLst>
              <a:path w="3291" h="3324" extrusionOk="0">
                <a:moveTo>
                  <a:pt x="1" y="0"/>
                </a:moveTo>
                <a:cubicBezTo>
                  <a:pt x="1" y="1828"/>
                  <a:pt x="1463" y="3291"/>
                  <a:pt x="3291" y="3324"/>
                </a:cubicBezTo>
                <a:lnTo>
                  <a:pt x="3291" y="2227"/>
                </a:lnTo>
                <a:cubicBezTo>
                  <a:pt x="2061" y="2227"/>
                  <a:pt x="1097" y="1230"/>
                  <a:pt x="10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8677325" y="160619"/>
            <a:ext cx="237049" cy="237049"/>
          </a:xfrm>
          <a:custGeom>
            <a:avLst/>
            <a:gdLst/>
            <a:ahLst/>
            <a:cxnLst/>
            <a:rect l="l" t="t" r="r" b="b"/>
            <a:pathLst>
              <a:path w="3292" h="3292" extrusionOk="0">
                <a:moveTo>
                  <a:pt x="2194" y="1"/>
                </a:moveTo>
                <a:cubicBezTo>
                  <a:pt x="2194" y="1231"/>
                  <a:pt x="1197" y="2228"/>
                  <a:pt x="1" y="2228"/>
                </a:cubicBezTo>
                <a:lnTo>
                  <a:pt x="1" y="3291"/>
                </a:lnTo>
                <a:cubicBezTo>
                  <a:pt x="1796" y="3291"/>
                  <a:pt x="3258" y="1796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8677325" y="1077203"/>
            <a:ext cx="237049" cy="236977"/>
          </a:xfrm>
          <a:custGeom>
            <a:avLst/>
            <a:gdLst/>
            <a:ahLst/>
            <a:cxnLst/>
            <a:rect l="l" t="t" r="r" b="b"/>
            <a:pathLst>
              <a:path w="3292" h="3291" extrusionOk="0">
                <a:moveTo>
                  <a:pt x="2194" y="1"/>
                </a:moveTo>
                <a:cubicBezTo>
                  <a:pt x="2194" y="1230"/>
                  <a:pt x="1197" y="2227"/>
                  <a:pt x="1" y="2227"/>
                </a:cubicBezTo>
                <a:lnTo>
                  <a:pt x="1" y="3291"/>
                </a:lnTo>
                <a:cubicBezTo>
                  <a:pt x="1796" y="3291"/>
                  <a:pt x="3258" y="1829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rot="-5400000">
            <a:off x="238460" y="4652389"/>
            <a:ext cx="237049" cy="239425"/>
          </a:xfrm>
          <a:custGeom>
            <a:avLst/>
            <a:gdLst/>
            <a:ahLst/>
            <a:cxnLst/>
            <a:rect l="l" t="t" r="r" b="b"/>
            <a:pathLst>
              <a:path w="3292" h="3325" extrusionOk="0">
                <a:moveTo>
                  <a:pt x="2194" y="1"/>
                </a:moveTo>
                <a:cubicBezTo>
                  <a:pt x="2194" y="1230"/>
                  <a:pt x="1197" y="2227"/>
                  <a:pt x="1" y="2227"/>
                </a:cubicBezTo>
                <a:lnTo>
                  <a:pt x="1" y="3324"/>
                </a:lnTo>
                <a:cubicBezTo>
                  <a:pt x="1796" y="3291"/>
                  <a:pt x="3258" y="1829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 rot="5400000">
            <a:off x="8662452" y="215265"/>
            <a:ext cx="237049" cy="237049"/>
          </a:xfrm>
          <a:custGeom>
            <a:avLst/>
            <a:gdLst/>
            <a:ahLst/>
            <a:cxnLst/>
            <a:rect l="l" t="t" r="r" b="b"/>
            <a:pathLst>
              <a:path w="3292" h="3292" extrusionOk="0">
                <a:moveTo>
                  <a:pt x="2194" y="1"/>
                </a:moveTo>
                <a:cubicBezTo>
                  <a:pt x="2194" y="1231"/>
                  <a:pt x="1197" y="2228"/>
                  <a:pt x="1" y="2228"/>
                </a:cubicBezTo>
                <a:lnTo>
                  <a:pt x="1" y="3291"/>
                </a:lnTo>
                <a:cubicBezTo>
                  <a:pt x="1796" y="3291"/>
                  <a:pt x="3258" y="1796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97897" y="457325"/>
            <a:ext cx="7979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602250" y="2394150"/>
            <a:ext cx="32598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2275" y="1316849"/>
            <a:ext cx="34137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572225" y="2571750"/>
            <a:ext cx="4572000" cy="25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8677325" y="160619"/>
            <a:ext cx="237049" cy="237049"/>
          </a:xfrm>
          <a:custGeom>
            <a:avLst/>
            <a:gdLst/>
            <a:ahLst/>
            <a:cxnLst/>
            <a:rect l="l" t="t" r="r" b="b"/>
            <a:pathLst>
              <a:path w="3292" h="3292" extrusionOk="0">
                <a:moveTo>
                  <a:pt x="2194" y="1"/>
                </a:moveTo>
                <a:cubicBezTo>
                  <a:pt x="2194" y="1231"/>
                  <a:pt x="1197" y="2228"/>
                  <a:pt x="1" y="2228"/>
                </a:cubicBezTo>
                <a:lnTo>
                  <a:pt x="1" y="3291"/>
                </a:lnTo>
                <a:cubicBezTo>
                  <a:pt x="1796" y="3291"/>
                  <a:pt x="3258" y="1796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76525" y="1895025"/>
            <a:ext cx="311430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97325" y="460350"/>
            <a:ext cx="26508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5047350" y="521900"/>
            <a:ext cx="2932200" cy="408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388125" y="1401500"/>
            <a:ext cx="2367600" cy="23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9" name="Google Shape;49;p10"/>
          <p:cNvGrpSpPr/>
          <p:nvPr/>
        </p:nvGrpSpPr>
        <p:grpSpPr>
          <a:xfrm>
            <a:off x="245206" y="180525"/>
            <a:ext cx="8646320" cy="4791120"/>
            <a:chOff x="4470525" y="1344500"/>
            <a:chExt cx="2701975" cy="1497225"/>
          </a:xfrm>
        </p:grpSpPr>
        <p:sp>
          <p:nvSpPr>
            <p:cNvPr id="50" name="Google Shape;50;p10"/>
            <p:cNvSpPr/>
            <p:nvPr/>
          </p:nvSpPr>
          <p:spPr>
            <a:xfrm>
              <a:off x="6664000" y="2732850"/>
              <a:ext cx="108875" cy="108875"/>
            </a:xfrm>
            <a:custGeom>
              <a:avLst/>
              <a:gdLst/>
              <a:ahLst/>
              <a:cxnLst/>
              <a:rect l="l" t="t" r="r" b="b"/>
              <a:pathLst>
                <a:path w="4355" h="4355" extrusionOk="0">
                  <a:moveTo>
                    <a:pt x="0" y="1"/>
                  </a:moveTo>
                  <a:lnTo>
                    <a:pt x="0" y="1796"/>
                  </a:lnTo>
                  <a:cubicBezTo>
                    <a:pt x="1396" y="1796"/>
                    <a:pt x="2526" y="2959"/>
                    <a:pt x="2559" y="4355"/>
                  </a:cubicBezTo>
                  <a:lnTo>
                    <a:pt x="4354" y="4355"/>
                  </a:lnTo>
                  <a:cubicBezTo>
                    <a:pt x="4354" y="1962"/>
                    <a:pt x="2393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6866725" y="2552550"/>
              <a:ext cx="108875" cy="108875"/>
            </a:xfrm>
            <a:custGeom>
              <a:avLst/>
              <a:gdLst/>
              <a:ahLst/>
              <a:cxnLst/>
              <a:rect l="l" t="t" r="r" b="b"/>
              <a:pathLst>
                <a:path w="4355" h="4355" extrusionOk="0">
                  <a:moveTo>
                    <a:pt x="2560" y="1"/>
                  </a:moveTo>
                  <a:cubicBezTo>
                    <a:pt x="2560" y="1397"/>
                    <a:pt x="1396" y="2560"/>
                    <a:pt x="1" y="2560"/>
                  </a:cubicBezTo>
                  <a:lnTo>
                    <a:pt x="1" y="4355"/>
                  </a:lnTo>
                  <a:cubicBezTo>
                    <a:pt x="2394" y="4355"/>
                    <a:pt x="4354" y="2394"/>
                    <a:pt x="4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062800" y="2732850"/>
              <a:ext cx="109700" cy="108875"/>
            </a:xfrm>
            <a:custGeom>
              <a:avLst/>
              <a:gdLst/>
              <a:ahLst/>
              <a:cxnLst/>
              <a:rect l="l" t="t" r="r" b="b"/>
              <a:pathLst>
                <a:path w="4388" h="4355" extrusionOk="0">
                  <a:moveTo>
                    <a:pt x="1" y="1"/>
                  </a:moveTo>
                  <a:lnTo>
                    <a:pt x="1" y="1796"/>
                  </a:lnTo>
                  <a:cubicBezTo>
                    <a:pt x="1430" y="1796"/>
                    <a:pt x="2560" y="2959"/>
                    <a:pt x="2560" y="4355"/>
                  </a:cubicBezTo>
                  <a:lnTo>
                    <a:pt x="4388" y="4355"/>
                  </a:lnTo>
                  <a:cubicBezTo>
                    <a:pt x="4388" y="1962"/>
                    <a:pt x="2427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7062800" y="2333225"/>
              <a:ext cx="109700" cy="109700"/>
            </a:xfrm>
            <a:custGeom>
              <a:avLst/>
              <a:gdLst/>
              <a:ahLst/>
              <a:cxnLst/>
              <a:rect l="l" t="t" r="r" b="b"/>
              <a:pathLst>
                <a:path w="4388" h="4388" extrusionOk="0">
                  <a:moveTo>
                    <a:pt x="1" y="0"/>
                  </a:moveTo>
                  <a:lnTo>
                    <a:pt x="1" y="1828"/>
                  </a:lnTo>
                  <a:cubicBezTo>
                    <a:pt x="1430" y="1828"/>
                    <a:pt x="2560" y="2958"/>
                    <a:pt x="2560" y="4387"/>
                  </a:cubicBezTo>
                  <a:lnTo>
                    <a:pt x="4388" y="4387"/>
                  </a:lnTo>
                  <a:cubicBezTo>
                    <a:pt x="4388" y="1961"/>
                    <a:pt x="2427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4470525" y="1744125"/>
              <a:ext cx="108875" cy="108875"/>
            </a:xfrm>
            <a:custGeom>
              <a:avLst/>
              <a:gdLst/>
              <a:ahLst/>
              <a:cxnLst/>
              <a:rect l="l" t="t" r="r" b="b"/>
              <a:pathLst>
                <a:path w="4355" h="4355" extrusionOk="0">
                  <a:moveTo>
                    <a:pt x="2559" y="1"/>
                  </a:moveTo>
                  <a:cubicBezTo>
                    <a:pt x="2559" y="1397"/>
                    <a:pt x="1396" y="2560"/>
                    <a:pt x="0" y="2560"/>
                  </a:cubicBezTo>
                  <a:lnTo>
                    <a:pt x="0" y="4355"/>
                  </a:lnTo>
                  <a:cubicBezTo>
                    <a:pt x="2393" y="4355"/>
                    <a:pt x="4354" y="2394"/>
                    <a:pt x="4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4667425" y="1524800"/>
              <a:ext cx="109700" cy="109675"/>
            </a:xfrm>
            <a:custGeom>
              <a:avLst/>
              <a:gdLst/>
              <a:ahLst/>
              <a:cxnLst/>
              <a:rect l="l" t="t" r="r" b="b"/>
              <a:pathLst>
                <a:path w="4388" h="4387" extrusionOk="0">
                  <a:moveTo>
                    <a:pt x="1" y="0"/>
                  </a:moveTo>
                  <a:lnTo>
                    <a:pt x="1" y="1828"/>
                  </a:lnTo>
                  <a:cubicBezTo>
                    <a:pt x="1430" y="1828"/>
                    <a:pt x="2560" y="2958"/>
                    <a:pt x="2560" y="4387"/>
                  </a:cubicBezTo>
                  <a:lnTo>
                    <a:pt x="4388" y="4387"/>
                  </a:lnTo>
                  <a:cubicBezTo>
                    <a:pt x="4355" y="1961"/>
                    <a:pt x="2427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4870175" y="1344500"/>
              <a:ext cx="108850" cy="109700"/>
            </a:xfrm>
            <a:custGeom>
              <a:avLst/>
              <a:gdLst/>
              <a:ahLst/>
              <a:cxnLst/>
              <a:rect l="l" t="t" r="r" b="b"/>
              <a:pathLst>
                <a:path w="4354" h="4388" extrusionOk="0">
                  <a:moveTo>
                    <a:pt x="2559" y="0"/>
                  </a:moveTo>
                  <a:cubicBezTo>
                    <a:pt x="2559" y="1429"/>
                    <a:pt x="1396" y="2559"/>
                    <a:pt x="0" y="2559"/>
                  </a:cubicBezTo>
                  <a:lnTo>
                    <a:pt x="0" y="4387"/>
                  </a:lnTo>
                  <a:cubicBezTo>
                    <a:pt x="2426" y="4387"/>
                    <a:pt x="4354" y="2426"/>
                    <a:pt x="4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4470525" y="1344500"/>
              <a:ext cx="108875" cy="109700"/>
            </a:xfrm>
            <a:custGeom>
              <a:avLst/>
              <a:gdLst/>
              <a:ahLst/>
              <a:cxnLst/>
              <a:rect l="l" t="t" r="r" b="b"/>
              <a:pathLst>
                <a:path w="4355" h="4388" extrusionOk="0">
                  <a:moveTo>
                    <a:pt x="2559" y="0"/>
                  </a:moveTo>
                  <a:cubicBezTo>
                    <a:pt x="2559" y="1429"/>
                    <a:pt x="1396" y="2559"/>
                    <a:pt x="0" y="2559"/>
                  </a:cubicBezTo>
                  <a:lnTo>
                    <a:pt x="0" y="4387"/>
                  </a:lnTo>
                  <a:cubicBezTo>
                    <a:pt x="2393" y="4354"/>
                    <a:pt x="4354" y="2426"/>
                    <a:pt x="4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1">
  <p:cSld name="ONE_COLUMN_TEXT_1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7014400" y="0"/>
            <a:ext cx="2131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449050" y="1303113"/>
            <a:ext cx="4245900" cy="7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3061675" y="2212175"/>
            <a:ext cx="3020700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-2800" y="0"/>
            <a:ext cx="2131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2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537650" y="3296620"/>
            <a:ext cx="2345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848100" y="1569175"/>
            <a:ext cx="54480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0" y="-10"/>
            <a:ext cx="9144000" cy="51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0" y="4623890"/>
            <a:ext cx="9144000" cy="51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590880" y="460350"/>
            <a:ext cx="79560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"/>
          </p:nvPr>
        </p:nvSpPr>
        <p:spPr>
          <a:xfrm>
            <a:off x="706595" y="3838500"/>
            <a:ext cx="2366100" cy="58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2"/>
          </p:nvPr>
        </p:nvSpPr>
        <p:spPr>
          <a:xfrm>
            <a:off x="1266825" y="2876550"/>
            <a:ext cx="2366100" cy="58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3"/>
          </p:nvPr>
        </p:nvSpPr>
        <p:spPr>
          <a:xfrm>
            <a:off x="6060293" y="3838500"/>
            <a:ext cx="2366100" cy="58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4"/>
          </p:nvPr>
        </p:nvSpPr>
        <p:spPr>
          <a:xfrm>
            <a:off x="5500063" y="2876550"/>
            <a:ext cx="2366100" cy="58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5"/>
          </p:nvPr>
        </p:nvSpPr>
        <p:spPr>
          <a:xfrm>
            <a:off x="3389028" y="1914600"/>
            <a:ext cx="2366100" cy="58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Poppins"/>
              <a:buNone/>
              <a:defRPr sz="33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31"/>
          <p:cNvCxnSpPr/>
          <p:nvPr/>
        </p:nvCxnSpPr>
        <p:spPr>
          <a:xfrm>
            <a:off x="-35250" y="717600"/>
            <a:ext cx="92145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31"/>
          <p:cNvSpPr txBox="1">
            <a:spLocks noGrp="1"/>
          </p:cNvSpPr>
          <p:nvPr>
            <p:ph type="ctrTitle"/>
          </p:nvPr>
        </p:nvSpPr>
        <p:spPr>
          <a:xfrm>
            <a:off x="260378" y="1181296"/>
            <a:ext cx="4569619" cy="17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Meditation</a:t>
            </a:r>
            <a:br>
              <a:rPr lang="en" sz="6600" dirty="0"/>
            </a:br>
            <a:r>
              <a:rPr lang="en" sz="3200" dirty="0">
                <a:solidFill>
                  <a:schemeClr val="lt1"/>
                </a:solidFill>
              </a:rPr>
              <a:t>a Daily Routine</a:t>
            </a:r>
            <a:endParaRPr sz="3200" dirty="0">
              <a:solidFill>
                <a:schemeClr val="lt1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l="31975" t="8667" r="29527"/>
          <a:stretch/>
        </p:blipFill>
        <p:spPr>
          <a:xfrm>
            <a:off x="4990082" y="0"/>
            <a:ext cx="3854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260378" y="3377115"/>
            <a:ext cx="30855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Prepared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bg1"/>
              </a:solidFill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3726251" y="2752988"/>
            <a:ext cx="347736" cy="350371"/>
          </a:xfrm>
          <a:custGeom>
            <a:avLst/>
            <a:gdLst/>
            <a:ahLst/>
            <a:cxnLst/>
            <a:rect l="l" t="t" r="r" b="b"/>
            <a:pathLst>
              <a:path w="4355" h="4388" extrusionOk="0">
                <a:moveTo>
                  <a:pt x="2559" y="0"/>
                </a:moveTo>
                <a:cubicBezTo>
                  <a:pt x="2559" y="1429"/>
                  <a:pt x="1396" y="2559"/>
                  <a:pt x="0" y="2559"/>
                </a:cubicBezTo>
                <a:lnTo>
                  <a:pt x="0" y="4387"/>
                </a:lnTo>
                <a:cubicBezTo>
                  <a:pt x="2393" y="4354"/>
                  <a:pt x="4354" y="2426"/>
                  <a:pt x="43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AD19C-EF7C-4C64-A895-047F14E19CC0}"/>
              </a:ext>
            </a:extLst>
          </p:cNvPr>
          <p:cNvSpPr txBox="1"/>
          <p:nvPr/>
        </p:nvSpPr>
        <p:spPr>
          <a:xfrm>
            <a:off x="1766710" y="3413547"/>
            <a:ext cx="4763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bg1"/>
                </a:solidFill>
              </a:rPr>
              <a:t>18DCS007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ADBA-C254-476A-91F9-248F1B60A9EC}"/>
              </a:ext>
            </a:extLst>
          </p:cNvPr>
          <p:cNvSpPr txBox="1"/>
          <p:nvPr/>
        </p:nvSpPr>
        <p:spPr>
          <a:xfrm>
            <a:off x="1766710" y="3706197"/>
            <a:ext cx="4763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bg1"/>
                </a:solidFill>
              </a:rPr>
              <a:t>RUDRA BARAD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601651" y="2571750"/>
            <a:ext cx="32598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There is no end to meditation. It gets deeper and deeper. But the goal is to connect to the god without any agenda</a:t>
            </a:r>
            <a:endParaRPr dirty="0"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602275" y="869705"/>
            <a:ext cx="3413700" cy="1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Is The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800" dirty="0"/>
              <a:t>End Goal of </a:t>
            </a:r>
            <a:r>
              <a:rPr lang="en" sz="3600" dirty="0"/>
              <a:t>Meditation</a:t>
            </a:r>
            <a:r>
              <a:rPr lang="en" sz="2800" dirty="0"/>
              <a:t> </a:t>
            </a:r>
            <a:endParaRPr dirty="0"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l="41918" r="1449"/>
          <a:stretch/>
        </p:blipFill>
        <p:spPr>
          <a:xfrm>
            <a:off x="5282550" y="1011000"/>
            <a:ext cx="3151200" cy="3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/>
          <p:nvPr/>
        </p:nvSpPr>
        <p:spPr>
          <a:xfrm>
            <a:off x="3352298" y="2065228"/>
            <a:ext cx="236977" cy="236977"/>
          </a:xfrm>
          <a:custGeom>
            <a:avLst/>
            <a:gdLst/>
            <a:ahLst/>
            <a:cxnLst/>
            <a:rect l="l" t="t" r="r" b="b"/>
            <a:pathLst>
              <a:path w="3291" h="3291" extrusionOk="0">
                <a:moveTo>
                  <a:pt x="2227" y="0"/>
                </a:moveTo>
                <a:cubicBezTo>
                  <a:pt x="2227" y="1230"/>
                  <a:pt x="1230" y="2194"/>
                  <a:pt x="1" y="2227"/>
                </a:cubicBezTo>
                <a:lnTo>
                  <a:pt x="1" y="3291"/>
                </a:lnTo>
                <a:cubicBezTo>
                  <a:pt x="1829" y="3291"/>
                  <a:pt x="3291" y="1828"/>
                  <a:pt x="3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449050" y="1303113"/>
            <a:ext cx="4245900" cy="7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How to start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3400" dirty="0"/>
              <a:t>Practice it</a:t>
            </a:r>
            <a:endParaRPr sz="3400" dirty="0"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l="47569" r="29117"/>
          <a:stretch/>
        </p:blipFill>
        <p:spPr>
          <a:xfrm>
            <a:off x="0" y="0"/>
            <a:ext cx="2131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2979174" y="2212175"/>
            <a:ext cx="3266768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is recommended to do a thing for the short amount to make it easy.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It's really important to go on a short retreat like a one day or a one week retreat and just go deep</a:t>
            </a:r>
            <a:endParaRPr dirty="0"/>
          </a:p>
        </p:txBody>
      </p:sp>
      <p:sp>
        <p:nvSpPr>
          <p:cNvPr id="227" name="Google Shape;227;p35"/>
          <p:cNvSpPr/>
          <p:nvPr/>
        </p:nvSpPr>
        <p:spPr>
          <a:xfrm>
            <a:off x="5781511" y="1789736"/>
            <a:ext cx="236977" cy="236977"/>
          </a:xfrm>
          <a:custGeom>
            <a:avLst/>
            <a:gdLst/>
            <a:ahLst/>
            <a:cxnLst/>
            <a:rect l="l" t="t" r="r" b="b"/>
            <a:pathLst>
              <a:path w="3291" h="3291" extrusionOk="0">
                <a:moveTo>
                  <a:pt x="2227" y="0"/>
                </a:moveTo>
                <a:cubicBezTo>
                  <a:pt x="2227" y="1230"/>
                  <a:pt x="1230" y="2194"/>
                  <a:pt x="1" y="2227"/>
                </a:cubicBezTo>
                <a:lnTo>
                  <a:pt x="1" y="3291"/>
                </a:lnTo>
                <a:cubicBezTo>
                  <a:pt x="1829" y="3291"/>
                  <a:pt x="3291" y="1828"/>
                  <a:pt x="3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1909916" y="1401500"/>
            <a:ext cx="5375787" cy="23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</a:rPr>
              <a:t>What’s t</a:t>
            </a:r>
            <a:r>
              <a:rPr lang="en-IN" sz="5400" dirty="0">
                <a:solidFill>
                  <a:schemeClr val="dk2"/>
                </a:solidFill>
              </a:rPr>
              <a:t>h</a:t>
            </a:r>
            <a:r>
              <a:rPr lang="en" sz="5400" dirty="0">
                <a:solidFill>
                  <a:schemeClr val="dk2"/>
                </a:solidFill>
              </a:rPr>
              <a:t>e </a:t>
            </a:r>
            <a:r>
              <a:rPr lang="en" sz="5400" dirty="0">
                <a:solidFill>
                  <a:schemeClr val="tx1"/>
                </a:solidFill>
              </a:rPr>
              <a:t>biggest </a:t>
            </a:r>
            <a:r>
              <a:rPr lang="en" sz="5400" dirty="0">
                <a:solidFill>
                  <a:schemeClr val="dk2"/>
                </a:solidFill>
              </a:rPr>
              <a:t>mistake we make ?</a:t>
            </a:r>
            <a:endParaRPr sz="5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BFD9E-415D-4ABA-8BBC-E9EE95A7A16C}"/>
              </a:ext>
            </a:extLst>
          </p:cNvPr>
          <p:cNvSpPr/>
          <p:nvPr/>
        </p:nvSpPr>
        <p:spPr>
          <a:xfrm>
            <a:off x="-62753" y="-75586"/>
            <a:ext cx="2916463" cy="5294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4" name="Google Shape;414;p45"/>
          <p:cNvGrpSpPr/>
          <p:nvPr/>
        </p:nvGrpSpPr>
        <p:grpSpPr>
          <a:xfrm>
            <a:off x="4102532" y="1780910"/>
            <a:ext cx="7219305" cy="1330813"/>
            <a:chOff x="1991063" y="2302338"/>
            <a:chExt cx="7219305" cy="1330813"/>
          </a:xfrm>
        </p:grpSpPr>
        <p:cxnSp>
          <p:nvCxnSpPr>
            <p:cNvPr id="415" name="Google Shape;415;p45"/>
            <p:cNvCxnSpPr>
              <a:cxnSpLocks/>
            </p:cNvCxnSpPr>
            <p:nvPr/>
          </p:nvCxnSpPr>
          <p:spPr>
            <a:xfrm>
              <a:off x="2561063" y="2949325"/>
              <a:ext cx="664930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45"/>
            <p:cNvCxnSpPr/>
            <p:nvPr/>
          </p:nvCxnSpPr>
          <p:spPr>
            <a:xfrm rot="10800000" flipH="1">
              <a:off x="3849313" y="2302338"/>
              <a:ext cx="1200" cy="101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rot="10800000">
              <a:off x="5330625" y="2574271"/>
              <a:ext cx="0" cy="105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rot="10800000">
              <a:off x="2367800" y="2579551"/>
              <a:ext cx="0" cy="105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1" name="Google Shape;421;p45"/>
            <p:cNvSpPr/>
            <p:nvPr/>
          </p:nvSpPr>
          <p:spPr>
            <a:xfrm>
              <a:off x="1991063" y="2572725"/>
              <a:ext cx="753900" cy="753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472363" y="2572725"/>
              <a:ext cx="753900" cy="753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4958425" y="2572725"/>
              <a:ext cx="753900" cy="753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2463241" y="3049887"/>
              <a:ext cx="348400" cy="348400"/>
            </a:xfrm>
            <a:custGeom>
              <a:avLst/>
              <a:gdLst/>
              <a:ahLst/>
              <a:cxnLst/>
              <a:rect l="l" t="t" r="r" b="b"/>
              <a:pathLst>
                <a:path w="4355" h="4355" extrusionOk="0">
                  <a:moveTo>
                    <a:pt x="2560" y="1"/>
                  </a:moveTo>
                  <a:cubicBezTo>
                    <a:pt x="2560" y="1397"/>
                    <a:pt x="1430" y="2560"/>
                    <a:pt x="1" y="2560"/>
                  </a:cubicBezTo>
                  <a:lnTo>
                    <a:pt x="1" y="4355"/>
                  </a:lnTo>
                  <a:cubicBezTo>
                    <a:pt x="2394" y="4355"/>
                    <a:pt x="4355" y="2394"/>
                    <a:pt x="4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 rot="10800000">
              <a:off x="3403291" y="2521012"/>
              <a:ext cx="348400" cy="348400"/>
            </a:xfrm>
            <a:custGeom>
              <a:avLst/>
              <a:gdLst/>
              <a:ahLst/>
              <a:cxnLst/>
              <a:rect l="l" t="t" r="r" b="b"/>
              <a:pathLst>
                <a:path w="4355" h="4355" extrusionOk="0">
                  <a:moveTo>
                    <a:pt x="2560" y="1"/>
                  </a:moveTo>
                  <a:cubicBezTo>
                    <a:pt x="2560" y="1397"/>
                    <a:pt x="1430" y="2560"/>
                    <a:pt x="1" y="2560"/>
                  </a:cubicBezTo>
                  <a:lnTo>
                    <a:pt x="1" y="4355"/>
                  </a:lnTo>
                  <a:cubicBezTo>
                    <a:pt x="2394" y="4355"/>
                    <a:pt x="4355" y="2394"/>
                    <a:pt x="4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5425841" y="3049887"/>
              <a:ext cx="348400" cy="348400"/>
            </a:xfrm>
            <a:custGeom>
              <a:avLst/>
              <a:gdLst/>
              <a:ahLst/>
              <a:cxnLst/>
              <a:rect l="l" t="t" r="r" b="b"/>
              <a:pathLst>
                <a:path w="4355" h="4355" extrusionOk="0">
                  <a:moveTo>
                    <a:pt x="2560" y="1"/>
                  </a:moveTo>
                  <a:cubicBezTo>
                    <a:pt x="2560" y="1397"/>
                    <a:pt x="1430" y="2560"/>
                    <a:pt x="1" y="2560"/>
                  </a:cubicBezTo>
                  <a:lnTo>
                    <a:pt x="1" y="4355"/>
                  </a:lnTo>
                  <a:cubicBezTo>
                    <a:pt x="2394" y="4355"/>
                    <a:pt x="4355" y="2394"/>
                    <a:pt x="4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 rot="16200000">
            <a:off x="-3142392" y="-325075"/>
            <a:ext cx="79794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</a:rPr>
              <a:t>What’s the</a:t>
            </a:r>
            <a:br>
              <a:rPr lang="en" sz="4400" dirty="0">
                <a:solidFill>
                  <a:schemeClr val="dk1"/>
                </a:solidFill>
              </a:rPr>
            </a:br>
            <a:r>
              <a:rPr lang="en" sz="4400" dirty="0">
                <a:solidFill>
                  <a:schemeClr val="bg1"/>
                </a:solidFill>
              </a:rPr>
              <a:t>Problem</a:t>
            </a:r>
            <a:r>
              <a:rPr lang="en" sz="4400" dirty="0"/>
              <a:t> ?</a:t>
            </a:r>
            <a:endParaRPr sz="4400" dirty="0"/>
          </a:p>
        </p:txBody>
      </p:sp>
      <p:sp>
        <p:nvSpPr>
          <p:cNvPr id="433" name="Google Shape;433;p45"/>
          <p:cNvSpPr txBox="1">
            <a:spLocks noGrp="1"/>
          </p:cNvSpPr>
          <p:nvPr>
            <p:ph type="subTitle" idx="4294967295"/>
          </p:nvPr>
        </p:nvSpPr>
        <p:spPr>
          <a:xfrm>
            <a:off x="3370370" y="3343625"/>
            <a:ext cx="2213449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Oh god !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This is so difficult</a:t>
            </a:r>
          </a:p>
        </p:txBody>
      </p:sp>
      <p:sp>
        <p:nvSpPr>
          <p:cNvPr id="435" name="Google Shape;435;p45"/>
          <p:cNvSpPr txBox="1">
            <a:spLocks noGrp="1"/>
          </p:cNvSpPr>
          <p:nvPr>
            <p:ph type="subTitle" idx="4294967295"/>
          </p:nvPr>
        </p:nvSpPr>
        <p:spPr>
          <a:xfrm>
            <a:off x="4856432" y="1155750"/>
            <a:ext cx="2149052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I can’t see anything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37" name="Google Shape;437;p45"/>
          <p:cNvSpPr txBox="1">
            <a:spLocks noGrp="1"/>
          </p:cNvSpPr>
          <p:nvPr>
            <p:ph type="subTitle" idx="4294967295"/>
          </p:nvPr>
        </p:nvSpPr>
        <p:spPr>
          <a:xfrm>
            <a:off x="6337731" y="3343625"/>
            <a:ext cx="2164711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I don't understand anything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41" name="Google Shape;441;p45"/>
          <p:cNvSpPr/>
          <p:nvPr/>
        </p:nvSpPr>
        <p:spPr>
          <a:xfrm rot="16200000">
            <a:off x="1927496" y="1093068"/>
            <a:ext cx="239425" cy="237049"/>
          </a:xfrm>
          <a:custGeom>
            <a:avLst/>
            <a:gdLst/>
            <a:ahLst/>
            <a:cxnLst/>
            <a:rect l="l" t="t" r="r" b="b"/>
            <a:pathLst>
              <a:path w="3325" h="3292" extrusionOk="0">
                <a:moveTo>
                  <a:pt x="2227" y="1"/>
                </a:moveTo>
                <a:cubicBezTo>
                  <a:pt x="2227" y="1231"/>
                  <a:pt x="1230" y="2228"/>
                  <a:pt x="1" y="2228"/>
                </a:cubicBezTo>
                <a:lnTo>
                  <a:pt x="1" y="3291"/>
                </a:lnTo>
                <a:cubicBezTo>
                  <a:pt x="1829" y="3291"/>
                  <a:pt x="3291" y="1829"/>
                  <a:pt x="332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442" name="Google Shape;442;p45"/>
          <p:cNvSpPr/>
          <p:nvPr/>
        </p:nvSpPr>
        <p:spPr>
          <a:xfrm rot="-5400000">
            <a:off x="238460" y="4652389"/>
            <a:ext cx="237049" cy="239425"/>
          </a:xfrm>
          <a:custGeom>
            <a:avLst/>
            <a:gdLst/>
            <a:ahLst/>
            <a:cxnLst/>
            <a:rect l="l" t="t" r="r" b="b"/>
            <a:pathLst>
              <a:path w="3292" h="3325" extrusionOk="0">
                <a:moveTo>
                  <a:pt x="2194" y="1"/>
                </a:moveTo>
                <a:cubicBezTo>
                  <a:pt x="2194" y="1230"/>
                  <a:pt x="1197" y="2227"/>
                  <a:pt x="1" y="2227"/>
                </a:cubicBezTo>
                <a:lnTo>
                  <a:pt x="1" y="3324"/>
                </a:lnTo>
                <a:cubicBezTo>
                  <a:pt x="1796" y="3291"/>
                  <a:pt x="3258" y="1829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5"/>
          <p:cNvSpPr/>
          <p:nvPr/>
        </p:nvSpPr>
        <p:spPr>
          <a:xfrm rot="5400000">
            <a:off x="8662452" y="215265"/>
            <a:ext cx="237049" cy="237049"/>
          </a:xfrm>
          <a:custGeom>
            <a:avLst/>
            <a:gdLst/>
            <a:ahLst/>
            <a:cxnLst/>
            <a:rect l="l" t="t" r="r" b="b"/>
            <a:pathLst>
              <a:path w="3292" h="3292" extrusionOk="0">
                <a:moveTo>
                  <a:pt x="2194" y="1"/>
                </a:moveTo>
                <a:cubicBezTo>
                  <a:pt x="2194" y="1231"/>
                  <a:pt x="1197" y="2228"/>
                  <a:pt x="1" y="2228"/>
                </a:cubicBezTo>
                <a:lnTo>
                  <a:pt x="1" y="3291"/>
                </a:lnTo>
                <a:cubicBezTo>
                  <a:pt x="1796" y="3291"/>
                  <a:pt x="3258" y="1796"/>
                  <a:pt x="3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>
            <a:spLocks noGrp="1"/>
          </p:cNvSpPr>
          <p:nvPr>
            <p:ph type="title"/>
          </p:nvPr>
        </p:nvSpPr>
        <p:spPr>
          <a:xfrm>
            <a:off x="4537650" y="3296620"/>
            <a:ext cx="2345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effectLst/>
                <a:latin typeface="arial" panose="020B0604020202020204" pitchFamily="34" charset="0"/>
              </a:rPr>
              <a:t>Anonymous</a:t>
            </a:r>
            <a:endParaRPr lang="en-IN" dirty="0"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1"/>
          </p:nvPr>
        </p:nvSpPr>
        <p:spPr>
          <a:xfrm>
            <a:off x="1848100" y="1569175"/>
            <a:ext cx="54480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of meditation is inner cleansing and healing so you can truly see yourself…</a:t>
            </a:r>
            <a:endParaRPr dirty="0"/>
          </a:p>
        </p:txBody>
      </p:sp>
      <p:cxnSp>
        <p:nvCxnSpPr>
          <p:cNvPr id="366" name="Google Shape;366;p43"/>
          <p:cNvCxnSpPr>
            <a:stCxn id="364" idx="1"/>
          </p:cNvCxnSpPr>
          <p:nvPr/>
        </p:nvCxnSpPr>
        <p:spPr>
          <a:xfrm rot="10800000">
            <a:off x="13950" y="3555520"/>
            <a:ext cx="4523700" cy="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" name="Google Shape;367;p43"/>
          <p:cNvGrpSpPr/>
          <p:nvPr/>
        </p:nvGrpSpPr>
        <p:grpSpPr>
          <a:xfrm>
            <a:off x="1444074" y="1479669"/>
            <a:ext cx="494200" cy="239425"/>
            <a:chOff x="1581774" y="1500044"/>
            <a:chExt cx="494200" cy="239425"/>
          </a:xfrm>
        </p:grpSpPr>
        <p:sp>
          <p:nvSpPr>
            <p:cNvPr id="368" name="Google Shape;368;p43"/>
            <p:cNvSpPr/>
            <p:nvPr/>
          </p:nvSpPr>
          <p:spPr>
            <a:xfrm rot="5400000">
              <a:off x="1581774" y="1500044"/>
              <a:ext cx="239425" cy="239425"/>
            </a:xfrm>
            <a:custGeom>
              <a:avLst/>
              <a:gdLst/>
              <a:ahLst/>
              <a:cxnLst/>
              <a:rect l="l" t="t" r="r" b="b"/>
              <a:pathLst>
                <a:path w="3325" h="3325" extrusionOk="0">
                  <a:moveTo>
                    <a:pt x="1" y="1"/>
                  </a:moveTo>
                  <a:cubicBezTo>
                    <a:pt x="1" y="1829"/>
                    <a:pt x="1496" y="3324"/>
                    <a:pt x="3324" y="3324"/>
                  </a:cubicBezTo>
                  <a:lnTo>
                    <a:pt x="3324" y="2228"/>
                  </a:lnTo>
                  <a:cubicBezTo>
                    <a:pt x="2094" y="2228"/>
                    <a:pt x="1097" y="123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 rot="5400000">
              <a:off x="1836549" y="1500044"/>
              <a:ext cx="239425" cy="239425"/>
            </a:xfrm>
            <a:custGeom>
              <a:avLst/>
              <a:gdLst/>
              <a:ahLst/>
              <a:cxnLst/>
              <a:rect l="l" t="t" r="r" b="b"/>
              <a:pathLst>
                <a:path w="3325" h="3325" extrusionOk="0">
                  <a:moveTo>
                    <a:pt x="1" y="1"/>
                  </a:moveTo>
                  <a:cubicBezTo>
                    <a:pt x="1" y="1829"/>
                    <a:pt x="1496" y="3324"/>
                    <a:pt x="3324" y="3324"/>
                  </a:cubicBezTo>
                  <a:lnTo>
                    <a:pt x="3324" y="2228"/>
                  </a:lnTo>
                  <a:cubicBezTo>
                    <a:pt x="2094" y="2228"/>
                    <a:pt x="1097" y="123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3"/>
          <p:cNvGrpSpPr/>
          <p:nvPr/>
        </p:nvGrpSpPr>
        <p:grpSpPr>
          <a:xfrm rot="10800000">
            <a:off x="6801899" y="2946294"/>
            <a:ext cx="494200" cy="239425"/>
            <a:chOff x="1581774" y="1500044"/>
            <a:chExt cx="494200" cy="239425"/>
          </a:xfrm>
        </p:grpSpPr>
        <p:sp>
          <p:nvSpPr>
            <p:cNvPr id="371" name="Google Shape;371;p43"/>
            <p:cNvSpPr/>
            <p:nvPr/>
          </p:nvSpPr>
          <p:spPr>
            <a:xfrm rot="5400000">
              <a:off x="1581774" y="1500044"/>
              <a:ext cx="239425" cy="239425"/>
            </a:xfrm>
            <a:custGeom>
              <a:avLst/>
              <a:gdLst/>
              <a:ahLst/>
              <a:cxnLst/>
              <a:rect l="l" t="t" r="r" b="b"/>
              <a:pathLst>
                <a:path w="3325" h="3325" extrusionOk="0">
                  <a:moveTo>
                    <a:pt x="1" y="1"/>
                  </a:moveTo>
                  <a:cubicBezTo>
                    <a:pt x="1" y="1829"/>
                    <a:pt x="1496" y="3324"/>
                    <a:pt x="3324" y="3324"/>
                  </a:cubicBezTo>
                  <a:lnTo>
                    <a:pt x="3324" y="2228"/>
                  </a:lnTo>
                  <a:cubicBezTo>
                    <a:pt x="2094" y="2228"/>
                    <a:pt x="1097" y="123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 rot="5400000">
              <a:off x="1836549" y="1500044"/>
              <a:ext cx="239425" cy="239425"/>
            </a:xfrm>
            <a:custGeom>
              <a:avLst/>
              <a:gdLst/>
              <a:ahLst/>
              <a:cxnLst/>
              <a:rect l="l" t="t" r="r" b="b"/>
              <a:pathLst>
                <a:path w="3325" h="3325" extrusionOk="0">
                  <a:moveTo>
                    <a:pt x="1" y="1"/>
                  </a:moveTo>
                  <a:cubicBezTo>
                    <a:pt x="1" y="1829"/>
                    <a:pt x="1496" y="3324"/>
                    <a:pt x="3324" y="3324"/>
                  </a:cubicBezTo>
                  <a:lnTo>
                    <a:pt x="3324" y="2228"/>
                  </a:lnTo>
                  <a:cubicBezTo>
                    <a:pt x="2094" y="2228"/>
                    <a:pt x="1097" y="123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/>
          <p:nvPr/>
        </p:nvSpPr>
        <p:spPr>
          <a:xfrm>
            <a:off x="6442694" y="1974264"/>
            <a:ext cx="2406362" cy="2911192"/>
          </a:xfrm>
          <a:custGeom>
            <a:avLst/>
            <a:gdLst/>
            <a:ahLst/>
            <a:cxnLst/>
            <a:rect l="l" t="t" r="r" b="b"/>
            <a:pathLst>
              <a:path w="12931" h="15644" extrusionOk="0">
                <a:moveTo>
                  <a:pt x="6467" y="1"/>
                </a:moveTo>
                <a:lnTo>
                  <a:pt x="6467" y="1"/>
                </a:lnTo>
                <a:cubicBezTo>
                  <a:pt x="6035" y="433"/>
                  <a:pt x="5869" y="1064"/>
                  <a:pt x="5969" y="1663"/>
                </a:cubicBezTo>
                <a:cubicBezTo>
                  <a:pt x="5902" y="2028"/>
                  <a:pt x="3742" y="3657"/>
                  <a:pt x="3576" y="4255"/>
                </a:cubicBezTo>
                <a:cubicBezTo>
                  <a:pt x="3410" y="4853"/>
                  <a:pt x="3975" y="6880"/>
                  <a:pt x="4573" y="8742"/>
                </a:cubicBezTo>
                <a:cubicBezTo>
                  <a:pt x="4540" y="9240"/>
                  <a:pt x="4706" y="9705"/>
                  <a:pt x="5038" y="10104"/>
                </a:cubicBezTo>
                <a:cubicBezTo>
                  <a:pt x="5038" y="10104"/>
                  <a:pt x="5072" y="10137"/>
                  <a:pt x="5072" y="10171"/>
                </a:cubicBezTo>
                <a:cubicBezTo>
                  <a:pt x="5105" y="10204"/>
                  <a:pt x="5105" y="10237"/>
                  <a:pt x="5105" y="10270"/>
                </a:cubicBezTo>
                <a:cubicBezTo>
                  <a:pt x="5105" y="10304"/>
                  <a:pt x="5105" y="10337"/>
                  <a:pt x="5138" y="10370"/>
                </a:cubicBezTo>
                <a:lnTo>
                  <a:pt x="5171" y="10470"/>
                </a:lnTo>
                <a:cubicBezTo>
                  <a:pt x="5238" y="10835"/>
                  <a:pt x="5238" y="11234"/>
                  <a:pt x="5238" y="11600"/>
                </a:cubicBezTo>
                <a:cubicBezTo>
                  <a:pt x="4513" y="11787"/>
                  <a:pt x="3903" y="11990"/>
                  <a:pt x="3269" y="11990"/>
                </a:cubicBezTo>
                <a:cubicBezTo>
                  <a:pt x="3003" y="11990"/>
                  <a:pt x="2732" y="11954"/>
                  <a:pt x="2446" y="11866"/>
                </a:cubicBezTo>
                <a:cubicBezTo>
                  <a:pt x="2274" y="11818"/>
                  <a:pt x="2085" y="11794"/>
                  <a:pt x="1890" y="11794"/>
                </a:cubicBezTo>
                <a:cubicBezTo>
                  <a:pt x="994" y="11794"/>
                  <a:pt x="1" y="12308"/>
                  <a:pt x="219" y="13428"/>
                </a:cubicBezTo>
                <a:cubicBezTo>
                  <a:pt x="186" y="13860"/>
                  <a:pt x="518" y="14425"/>
                  <a:pt x="2180" y="14458"/>
                </a:cubicBezTo>
                <a:cubicBezTo>
                  <a:pt x="3288" y="14458"/>
                  <a:pt x="4351" y="14354"/>
                  <a:pt x="5036" y="14354"/>
                </a:cubicBezTo>
                <a:cubicBezTo>
                  <a:pt x="5378" y="14354"/>
                  <a:pt x="5625" y="14380"/>
                  <a:pt x="5736" y="14458"/>
                </a:cubicBezTo>
                <a:cubicBezTo>
                  <a:pt x="6102" y="14657"/>
                  <a:pt x="6035" y="15388"/>
                  <a:pt x="6334" y="15588"/>
                </a:cubicBezTo>
                <a:cubicBezTo>
                  <a:pt x="6363" y="15604"/>
                  <a:pt x="6388" y="15612"/>
                  <a:pt x="6410" y="15612"/>
                </a:cubicBezTo>
                <a:cubicBezTo>
                  <a:pt x="6697" y="15612"/>
                  <a:pt x="6472" y="14296"/>
                  <a:pt x="6534" y="13926"/>
                </a:cubicBezTo>
                <a:lnTo>
                  <a:pt x="6534" y="13926"/>
                </a:lnTo>
                <a:cubicBezTo>
                  <a:pt x="6687" y="14601"/>
                  <a:pt x="6444" y="15644"/>
                  <a:pt x="6641" y="15644"/>
                </a:cubicBezTo>
                <a:cubicBezTo>
                  <a:pt x="6657" y="15644"/>
                  <a:pt x="6677" y="15636"/>
                  <a:pt x="6700" y="15621"/>
                </a:cubicBezTo>
                <a:cubicBezTo>
                  <a:pt x="7032" y="15455"/>
                  <a:pt x="7066" y="14690"/>
                  <a:pt x="7365" y="14458"/>
                </a:cubicBezTo>
                <a:cubicBezTo>
                  <a:pt x="7476" y="14380"/>
                  <a:pt x="7716" y="14354"/>
                  <a:pt x="8047" y="14354"/>
                </a:cubicBezTo>
                <a:cubicBezTo>
                  <a:pt x="8709" y="14354"/>
                  <a:pt x="9735" y="14458"/>
                  <a:pt x="10821" y="14458"/>
                </a:cubicBezTo>
                <a:cubicBezTo>
                  <a:pt x="12416" y="14458"/>
                  <a:pt x="12715" y="13860"/>
                  <a:pt x="12682" y="13461"/>
                </a:cubicBezTo>
                <a:lnTo>
                  <a:pt x="12715" y="13428"/>
                </a:lnTo>
                <a:cubicBezTo>
                  <a:pt x="12930" y="12327"/>
                  <a:pt x="11974" y="11812"/>
                  <a:pt x="11091" y="11812"/>
                </a:cubicBezTo>
                <a:cubicBezTo>
                  <a:pt x="10881" y="11812"/>
                  <a:pt x="10674" y="11841"/>
                  <a:pt x="10489" y="11899"/>
                </a:cubicBezTo>
                <a:cubicBezTo>
                  <a:pt x="10210" y="11976"/>
                  <a:pt x="9948" y="12008"/>
                  <a:pt x="9691" y="12008"/>
                </a:cubicBezTo>
                <a:cubicBezTo>
                  <a:pt x="9058" y="12008"/>
                  <a:pt x="8453" y="11812"/>
                  <a:pt x="7697" y="11600"/>
                </a:cubicBezTo>
                <a:cubicBezTo>
                  <a:pt x="7697" y="11201"/>
                  <a:pt x="7730" y="10835"/>
                  <a:pt x="7764" y="10470"/>
                </a:cubicBezTo>
                <a:cubicBezTo>
                  <a:pt x="7797" y="10370"/>
                  <a:pt x="7830" y="10270"/>
                  <a:pt x="7863" y="10171"/>
                </a:cubicBezTo>
                <a:cubicBezTo>
                  <a:pt x="7896" y="10137"/>
                  <a:pt x="7896" y="10104"/>
                  <a:pt x="7930" y="10104"/>
                </a:cubicBezTo>
                <a:cubicBezTo>
                  <a:pt x="8229" y="9705"/>
                  <a:pt x="8395" y="9240"/>
                  <a:pt x="8395" y="8742"/>
                </a:cubicBezTo>
                <a:lnTo>
                  <a:pt x="8395" y="8675"/>
                </a:lnTo>
                <a:cubicBezTo>
                  <a:pt x="8960" y="6847"/>
                  <a:pt x="9525" y="4820"/>
                  <a:pt x="9359" y="4255"/>
                </a:cubicBezTo>
                <a:cubicBezTo>
                  <a:pt x="9193" y="3657"/>
                  <a:pt x="7032" y="2028"/>
                  <a:pt x="6966" y="1663"/>
                </a:cubicBezTo>
                <a:cubicBezTo>
                  <a:pt x="7066" y="1064"/>
                  <a:pt x="6899" y="433"/>
                  <a:pt x="6467" y="1"/>
                </a:cubicBezTo>
                <a:lnTo>
                  <a:pt x="6467" y="1"/>
                </a:lnTo>
                <a:cubicBezTo>
                  <a:pt x="6501" y="566"/>
                  <a:pt x="6501" y="1164"/>
                  <a:pt x="6467" y="1729"/>
                </a:cubicBezTo>
                <a:cubicBezTo>
                  <a:pt x="6467" y="1729"/>
                  <a:pt x="8495" y="3756"/>
                  <a:pt x="8561" y="4421"/>
                </a:cubicBezTo>
                <a:cubicBezTo>
                  <a:pt x="8362" y="5352"/>
                  <a:pt x="8096" y="6282"/>
                  <a:pt x="7730" y="7180"/>
                </a:cubicBezTo>
                <a:lnTo>
                  <a:pt x="7431" y="7180"/>
                </a:lnTo>
                <a:cubicBezTo>
                  <a:pt x="7165" y="7113"/>
                  <a:pt x="6899" y="6980"/>
                  <a:pt x="6899" y="6747"/>
                </a:cubicBezTo>
                <a:lnTo>
                  <a:pt x="6899" y="6083"/>
                </a:lnTo>
                <a:cubicBezTo>
                  <a:pt x="7232" y="5850"/>
                  <a:pt x="7498" y="5518"/>
                  <a:pt x="7664" y="5119"/>
                </a:cubicBezTo>
                <a:cubicBezTo>
                  <a:pt x="7764" y="5119"/>
                  <a:pt x="7863" y="4986"/>
                  <a:pt x="7896" y="4787"/>
                </a:cubicBezTo>
                <a:cubicBezTo>
                  <a:pt x="7896" y="4687"/>
                  <a:pt x="7863" y="4554"/>
                  <a:pt x="7797" y="4488"/>
                </a:cubicBezTo>
                <a:cubicBezTo>
                  <a:pt x="7797" y="4454"/>
                  <a:pt x="7797" y="4421"/>
                  <a:pt x="7797" y="4388"/>
                </a:cubicBezTo>
                <a:lnTo>
                  <a:pt x="7797" y="4355"/>
                </a:lnTo>
                <a:cubicBezTo>
                  <a:pt x="7930" y="3723"/>
                  <a:pt x="7564" y="3092"/>
                  <a:pt x="6966" y="2859"/>
                </a:cubicBezTo>
                <a:cubicBezTo>
                  <a:pt x="6966" y="2826"/>
                  <a:pt x="6966" y="2793"/>
                  <a:pt x="6966" y="2793"/>
                </a:cubicBezTo>
                <a:cubicBezTo>
                  <a:pt x="6999" y="2394"/>
                  <a:pt x="6717" y="2194"/>
                  <a:pt x="6434" y="2194"/>
                </a:cubicBezTo>
                <a:cubicBezTo>
                  <a:pt x="6152" y="2194"/>
                  <a:pt x="5869" y="2394"/>
                  <a:pt x="5902" y="2793"/>
                </a:cubicBezTo>
                <a:cubicBezTo>
                  <a:pt x="5902" y="2826"/>
                  <a:pt x="5902" y="2859"/>
                  <a:pt x="5902" y="2892"/>
                </a:cubicBezTo>
                <a:cubicBezTo>
                  <a:pt x="5404" y="3191"/>
                  <a:pt x="5105" y="3690"/>
                  <a:pt x="5072" y="4255"/>
                </a:cubicBezTo>
                <a:cubicBezTo>
                  <a:pt x="5072" y="4321"/>
                  <a:pt x="5072" y="4388"/>
                  <a:pt x="5105" y="4454"/>
                </a:cubicBezTo>
                <a:cubicBezTo>
                  <a:pt x="5005" y="4488"/>
                  <a:pt x="4972" y="4654"/>
                  <a:pt x="5005" y="4820"/>
                </a:cubicBezTo>
                <a:cubicBezTo>
                  <a:pt x="5063" y="4994"/>
                  <a:pt x="5172" y="5092"/>
                  <a:pt x="5265" y="5092"/>
                </a:cubicBezTo>
                <a:cubicBezTo>
                  <a:pt x="5278" y="5092"/>
                  <a:pt x="5292" y="5090"/>
                  <a:pt x="5304" y="5086"/>
                </a:cubicBezTo>
                <a:cubicBezTo>
                  <a:pt x="5437" y="5451"/>
                  <a:pt x="5670" y="5784"/>
                  <a:pt x="5969" y="6050"/>
                </a:cubicBezTo>
                <a:lnTo>
                  <a:pt x="5969" y="6747"/>
                </a:lnTo>
                <a:cubicBezTo>
                  <a:pt x="5969" y="6914"/>
                  <a:pt x="5803" y="7047"/>
                  <a:pt x="5570" y="7113"/>
                </a:cubicBezTo>
                <a:cubicBezTo>
                  <a:pt x="5504" y="7146"/>
                  <a:pt x="5437" y="7146"/>
                  <a:pt x="5371" y="7180"/>
                </a:cubicBezTo>
                <a:lnTo>
                  <a:pt x="5138" y="7180"/>
                </a:lnTo>
                <a:cubicBezTo>
                  <a:pt x="4806" y="6282"/>
                  <a:pt x="4540" y="5352"/>
                  <a:pt x="4374" y="4421"/>
                </a:cubicBezTo>
                <a:lnTo>
                  <a:pt x="4407" y="4421"/>
                </a:lnTo>
                <a:cubicBezTo>
                  <a:pt x="4473" y="3756"/>
                  <a:pt x="6467" y="1729"/>
                  <a:pt x="6467" y="1729"/>
                </a:cubicBezTo>
                <a:cubicBezTo>
                  <a:pt x="6434" y="1164"/>
                  <a:pt x="6434" y="566"/>
                  <a:pt x="64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51"/>
          <p:cNvGrpSpPr/>
          <p:nvPr/>
        </p:nvGrpSpPr>
        <p:grpSpPr>
          <a:xfrm>
            <a:off x="7758060" y="258044"/>
            <a:ext cx="1177539" cy="1153560"/>
            <a:chOff x="7736835" y="160619"/>
            <a:chExt cx="1177539" cy="1153560"/>
          </a:xfrm>
        </p:grpSpPr>
        <p:sp>
          <p:nvSpPr>
            <p:cNvPr id="526" name="Google Shape;526;p51"/>
            <p:cNvSpPr/>
            <p:nvPr/>
          </p:nvSpPr>
          <p:spPr>
            <a:xfrm>
              <a:off x="7736835" y="160619"/>
              <a:ext cx="236977" cy="237049"/>
            </a:xfrm>
            <a:custGeom>
              <a:avLst/>
              <a:gdLst/>
              <a:ahLst/>
              <a:cxnLst/>
              <a:rect l="l" t="t" r="r" b="b"/>
              <a:pathLst>
                <a:path w="3291" h="3292" extrusionOk="0">
                  <a:moveTo>
                    <a:pt x="2227" y="1"/>
                  </a:moveTo>
                  <a:cubicBezTo>
                    <a:pt x="2227" y="1231"/>
                    <a:pt x="1230" y="2194"/>
                    <a:pt x="1" y="2228"/>
                  </a:cubicBezTo>
                  <a:lnTo>
                    <a:pt x="1" y="3291"/>
                  </a:lnTo>
                  <a:cubicBezTo>
                    <a:pt x="1829" y="3291"/>
                    <a:pt x="3291" y="1829"/>
                    <a:pt x="3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8165208" y="624924"/>
              <a:ext cx="236977" cy="239353"/>
            </a:xfrm>
            <a:custGeom>
              <a:avLst/>
              <a:gdLst/>
              <a:ahLst/>
              <a:cxnLst/>
              <a:rect l="l" t="t" r="r" b="b"/>
              <a:pathLst>
                <a:path w="3291" h="3324" extrusionOk="0">
                  <a:moveTo>
                    <a:pt x="1" y="0"/>
                  </a:moveTo>
                  <a:cubicBezTo>
                    <a:pt x="1" y="1828"/>
                    <a:pt x="1463" y="3291"/>
                    <a:pt x="3291" y="3324"/>
                  </a:cubicBezTo>
                  <a:lnTo>
                    <a:pt x="3291" y="2227"/>
                  </a:lnTo>
                  <a:cubicBezTo>
                    <a:pt x="2061" y="2227"/>
                    <a:pt x="1097" y="1230"/>
                    <a:pt x="1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8677325" y="160619"/>
              <a:ext cx="237049" cy="237049"/>
            </a:xfrm>
            <a:custGeom>
              <a:avLst/>
              <a:gdLst/>
              <a:ahLst/>
              <a:cxnLst/>
              <a:rect l="l" t="t" r="r" b="b"/>
              <a:pathLst>
                <a:path w="3292" h="3292" extrusionOk="0">
                  <a:moveTo>
                    <a:pt x="2194" y="1"/>
                  </a:moveTo>
                  <a:cubicBezTo>
                    <a:pt x="2194" y="1231"/>
                    <a:pt x="1197" y="2228"/>
                    <a:pt x="1" y="2228"/>
                  </a:cubicBezTo>
                  <a:lnTo>
                    <a:pt x="1" y="3291"/>
                  </a:lnTo>
                  <a:cubicBezTo>
                    <a:pt x="1796" y="3291"/>
                    <a:pt x="3258" y="1796"/>
                    <a:pt x="3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8677325" y="1077203"/>
              <a:ext cx="237049" cy="236977"/>
            </a:xfrm>
            <a:custGeom>
              <a:avLst/>
              <a:gdLst/>
              <a:ahLst/>
              <a:cxnLst/>
              <a:rect l="l" t="t" r="r" b="b"/>
              <a:pathLst>
                <a:path w="3292" h="3291" extrusionOk="0">
                  <a:moveTo>
                    <a:pt x="2194" y="1"/>
                  </a:moveTo>
                  <a:cubicBezTo>
                    <a:pt x="2194" y="1230"/>
                    <a:pt x="1197" y="2227"/>
                    <a:pt x="1" y="2227"/>
                  </a:cubicBezTo>
                  <a:lnTo>
                    <a:pt x="1" y="3291"/>
                  </a:lnTo>
                  <a:cubicBezTo>
                    <a:pt x="1796" y="3291"/>
                    <a:pt x="3258" y="1829"/>
                    <a:pt x="3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601;p55">
            <a:extLst>
              <a:ext uri="{FF2B5EF4-FFF2-40B4-BE49-F238E27FC236}">
                <a16:creationId xmlns:a16="http://schemas.microsoft.com/office/drawing/2014/main" id="{0C02D2CF-2C44-4F3E-AC18-AE9498C51D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474" y="913790"/>
            <a:ext cx="4927262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dk1"/>
                </a:solidFill>
              </a:rPr>
              <a:t>Thank</a:t>
            </a:r>
            <a:br>
              <a:rPr lang="en" sz="8800" dirty="0">
                <a:solidFill>
                  <a:schemeClr val="dk1"/>
                </a:solidFill>
              </a:rPr>
            </a:br>
            <a:r>
              <a:rPr lang="en" sz="8800" dirty="0"/>
              <a:t>You!</a:t>
            </a:r>
            <a:endParaRPr sz="8800" dirty="0"/>
          </a:p>
        </p:txBody>
      </p:sp>
      <p:sp>
        <p:nvSpPr>
          <p:cNvPr id="30" name="Google Shape;609;p55">
            <a:extLst>
              <a:ext uri="{FF2B5EF4-FFF2-40B4-BE49-F238E27FC236}">
                <a16:creationId xmlns:a16="http://schemas.microsoft.com/office/drawing/2014/main" id="{54B0362B-D4CA-4495-A438-698FA8D03033}"/>
              </a:ext>
            </a:extLst>
          </p:cNvPr>
          <p:cNvSpPr/>
          <p:nvPr/>
        </p:nvSpPr>
        <p:spPr>
          <a:xfrm rot="5400000">
            <a:off x="3711658" y="3583899"/>
            <a:ext cx="594837" cy="594905"/>
          </a:xfrm>
          <a:custGeom>
            <a:avLst/>
            <a:gdLst/>
            <a:ahLst/>
            <a:cxnLst/>
            <a:rect l="l" t="t" r="r" b="b"/>
            <a:pathLst>
              <a:path w="4355" h="4355" extrusionOk="0">
                <a:moveTo>
                  <a:pt x="0" y="1"/>
                </a:moveTo>
                <a:lnTo>
                  <a:pt x="0" y="1796"/>
                </a:lnTo>
                <a:cubicBezTo>
                  <a:pt x="1396" y="1796"/>
                  <a:pt x="2526" y="2959"/>
                  <a:pt x="2559" y="4355"/>
                </a:cubicBezTo>
                <a:lnTo>
                  <a:pt x="4354" y="4355"/>
                </a:lnTo>
                <a:cubicBezTo>
                  <a:pt x="4354" y="1962"/>
                  <a:pt x="2393" y="1"/>
                  <a:pt x="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tation &amp; Yoga at Home Lesson by Slidesgo">
  <a:themeElements>
    <a:clrScheme name="Simple Light">
      <a:dk1>
        <a:srgbClr val="434343"/>
      </a:dk1>
      <a:lt1>
        <a:srgbClr val="FFFFFF"/>
      </a:lt1>
      <a:dk2>
        <a:srgbClr val="FFFFFF"/>
      </a:dk2>
      <a:lt2>
        <a:srgbClr val="F2938F"/>
      </a:lt2>
      <a:accent1>
        <a:srgbClr val="F2938F"/>
      </a:accent1>
      <a:accent2>
        <a:srgbClr val="F2938F"/>
      </a:accent2>
      <a:accent3>
        <a:srgbClr val="F2938F"/>
      </a:accent3>
      <a:accent4>
        <a:srgbClr val="F5CDCA"/>
      </a:accent4>
      <a:accent5>
        <a:srgbClr val="F5CDCA"/>
      </a:accent5>
      <a:accent6>
        <a:srgbClr val="F5CD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Arial</vt:lpstr>
      <vt:lpstr>Poppins</vt:lpstr>
      <vt:lpstr>Meditation &amp; Yoga at Home Lesson by Slidesgo</vt:lpstr>
      <vt:lpstr>Meditation a Daily Routine</vt:lpstr>
      <vt:lpstr>What Is The End Goal of Meditation </vt:lpstr>
      <vt:lpstr>How to start Practice it</vt:lpstr>
      <vt:lpstr>What’s the biggest mistake we make ?</vt:lpstr>
      <vt:lpstr>What’s the Problem ?</vt:lpstr>
      <vt:lpstr>Anonymous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Meditation as Daily Routine</dc:title>
  <cp:lastModifiedBy>Rudra Barad</cp:lastModifiedBy>
  <cp:revision>7</cp:revision>
  <dcterms:modified xsi:type="dcterms:W3CDTF">2020-10-16T05:38:50Z</dcterms:modified>
</cp:coreProperties>
</file>