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Bebas Neue" panose="020B0604020202020204" charset="0"/>
      <p:regular r:id="rId21"/>
    </p:embeddedFont>
    <p:embeddedFont>
      <p:font typeface="Fira Sans" panose="020B060402020202020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Fira Sans Medium" panose="020B0604020202020204" charset="0"/>
      <p:regular r:id="rId30"/>
      <p:bold r:id="rId31"/>
      <p:italic r:id="rId32"/>
      <p:boldItalic r:id="rId33"/>
    </p:embeddedFont>
    <p:embeddedFont>
      <p:font typeface="Fira Sans SemiBol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c449bf0263_3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c449bf0263_3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c449bf0263_3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c449bf0263_3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c449bf026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c449bf026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c449bf0263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c449bf0263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c449bf0263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c449bf0263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c449bf0263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c449bf0263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c44dd7a4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c44dd7a4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449bf02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449bf02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4a06c92dc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4a06c92dc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449bf026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449bf026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c449bf026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c449bf026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c449bf0263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c449bf0263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353811" y="244582"/>
            <a:ext cx="5555722" cy="3911645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304800" y="182875"/>
            <a:ext cx="5881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Agile Project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Management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304800" y="2272625"/>
            <a:ext cx="3048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18DCS007 | RUDRA BARAD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18DCS024 | HET GALIA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18DCS030 | MANAN JOSHi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304800" y="1874725"/>
            <a:ext cx="1431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PREPARED BY</a:t>
            </a:r>
            <a:endParaRPr sz="15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304800" y="3872825"/>
            <a:ext cx="3048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Prof. Kirti Makwana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304800" y="3551125"/>
            <a:ext cx="1431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SUPERVISOR</a:t>
            </a:r>
            <a:endParaRPr sz="15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304800" y="3034625"/>
            <a:ext cx="3048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6CSE1 : A-B Batch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304800" y="4330025"/>
            <a:ext cx="3048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Fira Sans"/>
                <a:ea typeface="Fira Sans"/>
                <a:cs typeface="Fira Sans"/>
                <a:sym typeface="Fira Sans"/>
              </a:rPr>
              <a:t>CS346</a:t>
            </a: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 - Software Engineering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999" y="4330025"/>
            <a:ext cx="542411" cy="5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050" y="4330025"/>
            <a:ext cx="2185552" cy="57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22"/>
          <p:cNvSpPr txBox="1">
            <a:spLocks noGrp="1"/>
          </p:cNvSpPr>
          <p:nvPr>
            <p:ph type="body" idx="1"/>
          </p:nvPr>
        </p:nvSpPr>
        <p:spPr>
          <a:xfrm>
            <a:off x="159300" y="1152475"/>
            <a:ext cx="718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JIRA with its varied set of features is very much popular project management tool in the industry.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15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It helps and encourages knowledge sharing amongst the                   team members.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JIRA allows teams to report bugs and have assistance for it in         moments. Thus boosting efficiency to a great extent.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15900" algn="l" rtl="0"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Using JIRA, parent company can also keep track of projects            carried out by all its financed companies.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68" name="Google Shape;1068;p22"/>
          <p:cNvGrpSpPr/>
          <p:nvPr/>
        </p:nvGrpSpPr>
        <p:grpSpPr>
          <a:xfrm>
            <a:off x="-210892" y="4525459"/>
            <a:ext cx="1414263" cy="216521"/>
            <a:chOff x="598658" y="4657009"/>
            <a:chExt cx="1414263" cy="216521"/>
          </a:xfrm>
        </p:grpSpPr>
        <p:grpSp>
          <p:nvGrpSpPr>
            <p:cNvPr id="1069" name="Google Shape;1069;p22"/>
            <p:cNvGrpSpPr/>
            <p:nvPr/>
          </p:nvGrpSpPr>
          <p:grpSpPr>
            <a:xfrm>
              <a:off x="955330" y="4657009"/>
              <a:ext cx="1057591" cy="216521"/>
              <a:chOff x="4880000" y="2948925"/>
              <a:chExt cx="479025" cy="98200"/>
            </a:xfrm>
          </p:grpSpPr>
          <p:sp>
            <p:nvSpPr>
              <p:cNvPr id="1070" name="Google Shape;1070;p22"/>
              <p:cNvSpPr/>
              <p:nvPr/>
            </p:nvSpPr>
            <p:spPr>
              <a:xfrm>
                <a:off x="4880000" y="2948925"/>
                <a:ext cx="17342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982" extrusionOk="0">
                    <a:moveTo>
                      <a:pt x="507" y="0"/>
                    </a:moveTo>
                    <a:cubicBezTo>
                      <a:pt x="222" y="0"/>
                      <a:pt x="1" y="222"/>
                      <a:pt x="1" y="507"/>
                    </a:cubicBezTo>
                    <a:cubicBezTo>
                      <a:pt x="1" y="760"/>
                      <a:pt x="222" y="982"/>
                      <a:pt x="507" y="982"/>
                    </a:cubicBezTo>
                    <a:lnTo>
                      <a:pt x="6430" y="982"/>
                    </a:lnTo>
                    <a:cubicBezTo>
                      <a:pt x="6715" y="982"/>
                      <a:pt x="6936" y="760"/>
                      <a:pt x="6936" y="507"/>
                    </a:cubicBezTo>
                    <a:cubicBezTo>
                      <a:pt x="6936" y="222"/>
                      <a:pt x="6715" y="0"/>
                      <a:pt x="6430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5108025" y="2948925"/>
                <a:ext cx="81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982" extrusionOk="0">
                    <a:moveTo>
                      <a:pt x="507" y="0"/>
                    </a:moveTo>
                    <a:cubicBezTo>
                      <a:pt x="222" y="0"/>
                      <a:pt x="0" y="222"/>
                      <a:pt x="0" y="507"/>
                    </a:cubicBezTo>
                    <a:cubicBezTo>
                      <a:pt x="0" y="760"/>
                      <a:pt x="222" y="982"/>
                      <a:pt x="507" y="982"/>
                    </a:cubicBezTo>
                    <a:lnTo>
                      <a:pt x="2756" y="982"/>
                    </a:lnTo>
                    <a:cubicBezTo>
                      <a:pt x="3041" y="982"/>
                      <a:pt x="3262" y="760"/>
                      <a:pt x="3262" y="507"/>
                    </a:cubicBezTo>
                    <a:cubicBezTo>
                      <a:pt x="3262" y="222"/>
                      <a:pt x="3041" y="0"/>
                      <a:pt x="2756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5300425" y="2948925"/>
                <a:ext cx="586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982" extrusionOk="0">
                    <a:moveTo>
                      <a:pt x="507" y="0"/>
                    </a:moveTo>
                    <a:cubicBezTo>
                      <a:pt x="222" y="0"/>
                      <a:pt x="0" y="222"/>
                      <a:pt x="0" y="507"/>
                    </a:cubicBezTo>
                    <a:cubicBezTo>
                      <a:pt x="0" y="760"/>
                      <a:pt x="222" y="982"/>
                      <a:pt x="507" y="982"/>
                    </a:cubicBezTo>
                    <a:lnTo>
                      <a:pt x="1837" y="982"/>
                    </a:lnTo>
                    <a:cubicBezTo>
                      <a:pt x="2122" y="982"/>
                      <a:pt x="2344" y="760"/>
                      <a:pt x="2344" y="507"/>
                    </a:cubicBezTo>
                    <a:cubicBezTo>
                      <a:pt x="2344" y="222"/>
                      <a:pt x="2122" y="0"/>
                      <a:pt x="1837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5127025" y="3021750"/>
                <a:ext cx="19795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7918" h="1015" extrusionOk="0">
                    <a:moveTo>
                      <a:pt x="507" y="1"/>
                    </a:moveTo>
                    <a:cubicBezTo>
                      <a:pt x="222" y="1"/>
                      <a:pt x="1" y="222"/>
                      <a:pt x="1" y="508"/>
                    </a:cubicBezTo>
                    <a:cubicBezTo>
                      <a:pt x="1" y="793"/>
                      <a:pt x="222" y="1014"/>
                      <a:pt x="507" y="1014"/>
                    </a:cubicBezTo>
                    <a:lnTo>
                      <a:pt x="7443" y="1014"/>
                    </a:lnTo>
                    <a:cubicBezTo>
                      <a:pt x="7696" y="1014"/>
                      <a:pt x="7918" y="793"/>
                      <a:pt x="7918" y="508"/>
                    </a:cubicBezTo>
                    <a:cubicBezTo>
                      <a:pt x="7918" y="222"/>
                      <a:pt x="7696" y="1"/>
                      <a:pt x="7443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22"/>
            <p:cNvGrpSpPr/>
            <p:nvPr/>
          </p:nvGrpSpPr>
          <p:grpSpPr>
            <a:xfrm>
              <a:off x="598658" y="4817850"/>
              <a:ext cx="646756" cy="55675"/>
              <a:chOff x="4951833" y="3617125"/>
              <a:chExt cx="285267" cy="24575"/>
            </a:xfrm>
          </p:grpSpPr>
          <p:sp>
            <p:nvSpPr>
              <p:cNvPr id="1075" name="Google Shape;1075;p22"/>
              <p:cNvSpPr/>
              <p:nvPr/>
            </p:nvSpPr>
            <p:spPr>
              <a:xfrm>
                <a:off x="4951833" y="3617125"/>
                <a:ext cx="136975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983" extrusionOk="0">
                    <a:moveTo>
                      <a:pt x="475" y="1"/>
                    </a:moveTo>
                    <a:cubicBezTo>
                      <a:pt x="222" y="1"/>
                      <a:pt x="0" y="222"/>
                      <a:pt x="0" y="508"/>
                    </a:cubicBezTo>
                    <a:cubicBezTo>
                      <a:pt x="0" y="761"/>
                      <a:pt x="222" y="983"/>
                      <a:pt x="475" y="983"/>
                    </a:cubicBezTo>
                    <a:lnTo>
                      <a:pt x="4972" y="983"/>
                    </a:lnTo>
                    <a:cubicBezTo>
                      <a:pt x="5257" y="983"/>
                      <a:pt x="5479" y="761"/>
                      <a:pt x="5479" y="508"/>
                    </a:cubicBezTo>
                    <a:cubicBezTo>
                      <a:pt x="5479" y="222"/>
                      <a:pt x="5257" y="1"/>
                      <a:pt x="4972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5163450" y="3617125"/>
                <a:ext cx="736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983" extrusionOk="0">
                    <a:moveTo>
                      <a:pt x="507" y="1"/>
                    </a:moveTo>
                    <a:cubicBezTo>
                      <a:pt x="222" y="1"/>
                      <a:pt x="0" y="222"/>
                      <a:pt x="0" y="508"/>
                    </a:cubicBezTo>
                    <a:cubicBezTo>
                      <a:pt x="0" y="761"/>
                      <a:pt x="222" y="983"/>
                      <a:pt x="507" y="983"/>
                    </a:cubicBezTo>
                    <a:lnTo>
                      <a:pt x="2439" y="983"/>
                    </a:lnTo>
                    <a:cubicBezTo>
                      <a:pt x="2724" y="983"/>
                      <a:pt x="2946" y="761"/>
                      <a:pt x="2946" y="508"/>
                    </a:cubicBezTo>
                    <a:cubicBezTo>
                      <a:pt x="2946" y="222"/>
                      <a:pt x="2724" y="1"/>
                      <a:pt x="243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7" name="Google Shape;1077;p22"/>
          <p:cNvGrpSpPr/>
          <p:nvPr/>
        </p:nvGrpSpPr>
        <p:grpSpPr>
          <a:xfrm>
            <a:off x="6445433" y="1474207"/>
            <a:ext cx="2306144" cy="2059171"/>
            <a:chOff x="2454514" y="2210819"/>
            <a:chExt cx="969172" cy="865343"/>
          </a:xfrm>
        </p:grpSpPr>
        <p:sp>
          <p:nvSpPr>
            <p:cNvPr id="1078" name="Google Shape;1078;p22"/>
            <p:cNvSpPr/>
            <p:nvPr/>
          </p:nvSpPr>
          <p:spPr>
            <a:xfrm>
              <a:off x="2454514" y="2691323"/>
              <a:ext cx="205664" cy="377704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3206804" y="2678079"/>
              <a:ext cx="195506" cy="38281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2700874" y="2210819"/>
              <a:ext cx="425536" cy="6721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53086" y="2351325"/>
              <a:ext cx="318653" cy="318653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3203750" y="2348271"/>
              <a:ext cx="174097" cy="327815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3046979" y="2345217"/>
              <a:ext cx="172072" cy="327815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35538" y="2510121"/>
              <a:ext cx="282040" cy="226011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129431" y="2504014"/>
              <a:ext cx="294255" cy="238227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3007280" y="2288192"/>
              <a:ext cx="279983" cy="221961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3001172" y="2281313"/>
              <a:ext cx="292198" cy="234948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3108054" y="2400185"/>
              <a:ext cx="209746" cy="209746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3100918" y="2394078"/>
              <a:ext cx="222990" cy="221961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3004226" y="2769724"/>
              <a:ext cx="79430" cy="116076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857645" y="3049643"/>
              <a:ext cx="133370" cy="12279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754813" y="2769724"/>
              <a:ext cx="79430" cy="116076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890208" y="2683190"/>
              <a:ext cx="61108" cy="63133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884100" y="2677082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863752" y="2762588"/>
              <a:ext cx="115047" cy="73323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2857645" y="2756481"/>
              <a:ext cx="127262" cy="85538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048008" y="2917334"/>
              <a:ext cx="61108" cy="63133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41900" y="2911227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22549" y="2996282"/>
              <a:ext cx="115079" cy="72744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6441" y="2989853"/>
              <a:ext cx="127294" cy="86309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732408" y="2910198"/>
              <a:ext cx="61108" cy="63133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726300" y="2904090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706981" y="2989596"/>
              <a:ext cx="115047" cy="73323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2700874" y="2983489"/>
              <a:ext cx="127262" cy="85538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2850509" y="2880657"/>
              <a:ext cx="147642" cy="108972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2844401" y="2874549"/>
              <a:ext cx="159857" cy="121187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2850509" y="2897983"/>
              <a:ext cx="147642" cy="51946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2843373" y="2892068"/>
              <a:ext cx="160886" cy="63969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2908530" y="2937682"/>
              <a:ext cx="30570" cy="26487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902423" y="2931574"/>
              <a:ext cx="42785" cy="38703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900398" y="2861338"/>
              <a:ext cx="47864" cy="19351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894290" y="2855230"/>
              <a:ext cx="60079" cy="31566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635716" y="2346214"/>
              <a:ext cx="280979" cy="202610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630605" y="2340106"/>
              <a:ext cx="292198" cy="21482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622472" y="2321784"/>
              <a:ext cx="305442" cy="31599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616365" y="2315676"/>
              <a:ext cx="317657" cy="43814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61143" y="2387456"/>
              <a:ext cx="214857" cy="143045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851537" y="2371673"/>
              <a:ext cx="33624" cy="37706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845430" y="2365919"/>
              <a:ext cx="45839" cy="49568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543074" y="2526419"/>
              <a:ext cx="99778" cy="322736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536966" y="2520311"/>
              <a:ext cx="111993" cy="335947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565479" y="2583412"/>
              <a:ext cx="88592" cy="105918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2558343" y="2577304"/>
              <a:ext cx="101835" cy="118133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2510479" y="2522336"/>
              <a:ext cx="232151" cy="138706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2504371" y="2516229"/>
              <a:ext cx="244366" cy="150696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2570558" y="2498935"/>
              <a:ext cx="37706" cy="31727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2564450" y="2492827"/>
              <a:ext cx="49921" cy="43781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2543074" y="2407289"/>
              <a:ext cx="93671" cy="94731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2536966" y="2401182"/>
              <a:ext cx="106914" cy="106946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2524751" y="2370644"/>
              <a:ext cx="129319" cy="78434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2518644" y="2364537"/>
              <a:ext cx="141534" cy="90649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2731411" y="2484630"/>
              <a:ext cx="88592" cy="70301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2633659" y="2574251"/>
              <a:ext cx="12247" cy="43814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22"/>
          <p:cNvSpPr/>
          <p:nvPr/>
        </p:nvSpPr>
        <p:spPr>
          <a:xfrm>
            <a:off x="-3027000" y="622825"/>
            <a:ext cx="3636600" cy="14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22"/>
          <p:cNvSpPr txBox="1"/>
          <p:nvPr/>
        </p:nvSpPr>
        <p:spPr>
          <a:xfrm>
            <a:off x="670900" y="408475"/>
            <a:ext cx="3920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OF </a:t>
            </a:r>
            <a:r>
              <a:rPr lang="en" sz="2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JIRA </a:t>
            </a:r>
            <a:r>
              <a:rPr lang="en" sz="2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 INDUSTRY</a:t>
            </a:r>
            <a:endParaRPr sz="2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6" name="Google Shape;1136;p22"/>
          <p:cNvSpPr/>
          <p:nvPr/>
        </p:nvSpPr>
        <p:spPr>
          <a:xfrm>
            <a:off x="4482475" y="622825"/>
            <a:ext cx="5086800" cy="14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3"/>
          <p:cNvSpPr txBox="1"/>
          <p:nvPr/>
        </p:nvSpPr>
        <p:spPr>
          <a:xfrm>
            <a:off x="336400" y="4876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USE OF AGILE PRINCIPLE AND APPROACHES IN DIFFERENT FIELDS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2" name="Google Shape;1142;p23"/>
          <p:cNvSpPr/>
          <p:nvPr/>
        </p:nvSpPr>
        <p:spPr>
          <a:xfrm>
            <a:off x="458900" y="1970550"/>
            <a:ext cx="1441500" cy="366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3"/>
          <p:cNvSpPr/>
          <p:nvPr/>
        </p:nvSpPr>
        <p:spPr>
          <a:xfrm>
            <a:off x="2148325" y="2583475"/>
            <a:ext cx="1441500" cy="3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23"/>
          <p:cNvSpPr/>
          <p:nvPr/>
        </p:nvSpPr>
        <p:spPr>
          <a:xfrm>
            <a:off x="3837750" y="3315150"/>
            <a:ext cx="1441500" cy="27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3"/>
          <p:cNvSpPr/>
          <p:nvPr/>
        </p:nvSpPr>
        <p:spPr>
          <a:xfrm>
            <a:off x="5527175" y="3727025"/>
            <a:ext cx="1441500" cy="26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3"/>
          <p:cNvSpPr/>
          <p:nvPr/>
        </p:nvSpPr>
        <p:spPr>
          <a:xfrm>
            <a:off x="7276875" y="2948250"/>
            <a:ext cx="1441500" cy="26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23"/>
          <p:cNvSpPr txBox="1"/>
          <p:nvPr/>
        </p:nvSpPr>
        <p:spPr>
          <a:xfrm>
            <a:off x="754175" y="1249675"/>
            <a:ext cx="93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91%</a:t>
            </a:r>
            <a:endParaRPr sz="40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8" name="Google Shape;1148;p23"/>
          <p:cNvSpPr txBox="1"/>
          <p:nvPr/>
        </p:nvSpPr>
        <p:spPr>
          <a:xfrm>
            <a:off x="2430575" y="1859275"/>
            <a:ext cx="93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77%</a:t>
            </a:r>
            <a:endParaRPr sz="4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9" name="Google Shape;1149;p23"/>
          <p:cNvSpPr txBox="1"/>
          <p:nvPr/>
        </p:nvSpPr>
        <p:spPr>
          <a:xfrm>
            <a:off x="4106975" y="2621275"/>
            <a:ext cx="93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59%</a:t>
            </a:r>
            <a:endParaRPr sz="4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0" name="Google Shape;1150;p23"/>
          <p:cNvSpPr txBox="1"/>
          <p:nvPr/>
        </p:nvSpPr>
        <p:spPr>
          <a:xfrm>
            <a:off x="5783375" y="3002275"/>
            <a:ext cx="93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53%</a:t>
            </a:r>
            <a:endParaRPr sz="40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1" name="Google Shape;1151;p23"/>
          <p:cNvSpPr txBox="1"/>
          <p:nvPr/>
        </p:nvSpPr>
        <p:spPr>
          <a:xfrm>
            <a:off x="7535975" y="2240275"/>
            <a:ext cx="93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62%</a:t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2" name="Google Shape;1152;p23"/>
          <p:cNvSpPr txBox="1"/>
          <p:nvPr/>
        </p:nvSpPr>
        <p:spPr>
          <a:xfrm>
            <a:off x="458900" y="2124325"/>
            <a:ext cx="14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IT SECTOR</a:t>
            </a:r>
            <a:endParaRPr sz="16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3" name="Google Shape;1153;p23"/>
          <p:cNvSpPr txBox="1"/>
          <p:nvPr/>
        </p:nvSpPr>
        <p:spPr>
          <a:xfrm>
            <a:off x="2135300" y="2733925"/>
            <a:ext cx="1441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BUSINESS</a:t>
            </a:r>
            <a:endParaRPr sz="16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UNIT</a:t>
            </a:r>
            <a:endParaRPr sz="16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4" name="Google Shape;1154;p23"/>
          <p:cNvSpPr txBox="1"/>
          <p:nvPr/>
        </p:nvSpPr>
        <p:spPr>
          <a:xfrm>
            <a:off x="3811700" y="3495925"/>
            <a:ext cx="146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MARKETING AND SALES</a:t>
            </a:r>
            <a:endParaRPr sz="16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5" name="Google Shape;1155;p23"/>
          <p:cNvSpPr txBox="1"/>
          <p:nvPr/>
        </p:nvSpPr>
        <p:spPr>
          <a:xfrm>
            <a:off x="5514200" y="3876925"/>
            <a:ext cx="1441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BACK</a:t>
            </a:r>
            <a:endParaRPr sz="16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OFFICE</a:t>
            </a:r>
            <a:endParaRPr sz="16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6" name="Google Shape;1156;p23"/>
          <p:cNvSpPr txBox="1"/>
          <p:nvPr/>
        </p:nvSpPr>
        <p:spPr>
          <a:xfrm>
            <a:off x="7266800" y="3114925"/>
            <a:ext cx="1441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OTHER</a:t>
            </a:r>
            <a:endParaRPr sz="16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BUSINESSES</a:t>
            </a:r>
            <a:endParaRPr sz="16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4"/>
          <p:cNvSpPr/>
          <p:nvPr/>
        </p:nvSpPr>
        <p:spPr>
          <a:xfrm>
            <a:off x="0" y="876300"/>
            <a:ext cx="3636600" cy="14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4"/>
          <p:cNvSpPr/>
          <p:nvPr/>
        </p:nvSpPr>
        <p:spPr>
          <a:xfrm>
            <a:off x="7044350" y="1506875"/>
            <a:ext cx="2288400" cy="27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4"/>
          <p:cNvSpPr txBox="1"/>
          <p:nvPr/>
        </p:nvSpPr>
        <p:spPr>
          <a:xfrm>
            <a:off x="156550" y="256075"/>
            <a:ext cx="765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Using </a:t>
            </a:r>
            <a:r>
              <a:rPr lang="en" sz="25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JIRA</a:t>
            </a:r>
            <a:r>
              <a:rPr lang="en" sz="2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for Software Group Projects</a:t>
            </a:r>
            <a:endParaRPr sz="2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4" name="Google Shape;1164;p24"/>
          <p:cNvSpPr txBox="1">
            <a:spLocks noGrp="1"/>
          </p:cNvSpPr>
          <p:nvPr>
            <p:ph type="body" idx="1"/>
          </p:nvPr>
        </p:nvSpPr>
        <p:spPr>
          <a:xfrm>
            <a:off x="235500" y="1381075"/>
            <a:ext cx="660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61538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Using JIRA for SGP helped creating a smooth workflow.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302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JIRA helped us in assign and understand role of each member for the project.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302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Information and material sharing was made extremely easy with JIRA.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302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Bug tracking feature helped us a lot for reporting and focusing on solving the errors.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65" name="Google Shape;1165;p24"/>
          <p:cNvGrpSpPr/>
          <p:nvPr/>
        </p:nvGrpSpPr>
        <p:grpSpPr>
          <a:xfrm>
            <a:off x="-163342" y="4504609"/>
            <a:ext cx="1414263" cy="216521"/>
            <a:chOff x="598658" y="4657009"/>
            <a:chExt cx="1414263" cy="216521"/>
          </a:xfrm>
        </p:grpSpPr>
        <p:grpSp>
          <p:nvGrpSpPr>
            <p:cNvPr id="1166" name="Google Shape;1166;p24"/>
            <p:cNvGrpSpPr/>
            <p:nvPr/>
          </p:nvGrpSpPr>
          <p:grpSpPr>
            <a:xfrm>
              <a:off x="955330" y="4657009"/>
              <a:ext cx="1057591" cy="216521"/>
              <a:chOff x="4880000" y="2948925"/>
              <a:chExt cx="479025" cy="98200"/>
            </a:xfrm>
          </p:grpSpPr>
          <p:sp>
            <p:nvSpPr>
              <p:cNvPr id="1167" name="Google Shape;1167;p24"/>
              <p:cNvSpPr/>
              <p:nvPr/>
            </p:nvSpPr>
            <p:spPr>
              <a:xfrm>
                <a:off x="4880000" y="2948925"/>
                <a:ext cx="17342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982" extrusionOk="0">
                    <a:moveTo>
                      <a:pt x="507" y="0"/>
                    </a:moveTo>
                    <a:cubicBezTo>
                      <a:pt x="222" y="0"/>
                      <a:pt x="1" y="222"/>
                      <a:pt x="1" y="507"/>
                    </a:cubicBezTo>
                    <a:cubicBezTo>
                      <a:pt x="1" y="760"/>
                      <a:pt x="222" y="982"/>
                      <a:pt x="507" y="982"/>
                    </a:cubicBezTo>
                    <a:lnTo>
                      <a:pt x="6430" y="982"/>
                    </a:lnTo>
                    <a:cubicBezTo>
                      <a:pt x="6715" y="982"/>
                      <a:pt x="6936" y="760"/>
                      <a:pt x="6936" y="507"/>
                    </a:cubicBezTo>
                    <a:cubicBezTo>
                      <a:pt x="6936" y="222"/>
                      <a:pt x="6715" y="0"/>
                      <a:pt x="6430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5108025" y="2948925"/>
                <a:ext cx="81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982" extrusionOk="0">
                    <a:moveTo>
                      <a:pt x="507" y="0"/>
                    </a:moveTo>
                    <a:cubicBezTo>
                      <a:pt x="222" y="0"/>
                      <a:pt x="0" y="222"/>
                      <a:pt x="0" y="507"/>
                    </a:cubicBezTo>
                    <a:cubicBezTo>
                      <a:pt x="0" y="760"/>
                      <a:pt x="222" y="982"/>
                      <a:pt x="507" y="982"/>
                    </a:cubicBezTo>
                    <a:lnTo>
                      <a:pt x="2756" y="982"/>
                    </a:lnTo>
                    <a:cubicBezTo>
                      <a:pt x="3041" y="982"/>
                      <a:pt x="3262" y="760"/>
                      <a:pt x="3262" y="507"/>
                    </a:cubicBezTo>
                    <a:cubicBezTo>
                      <a:pt x="3262" y="222"/>
                      <a:pt x="3041" y="0"/>
                      <a:pt x="2756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5300425" y="2948925"/>
                <a:ext cx="586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982" extrusionOk="0">
                    <a:moveTo>
                      <a:pt x="507" y="0"/>
                    </a:moveTo>
                    <a:cubicBezTo>
                      <a:pt x="222" y="0"/>
                      <a:pt x="0" y="222"/>
                      <a:pt x="0" y="507"/>
                    </a:cubicBezTo>
                    <a:cubicBezTo>
                      <a:pt x="0" y="760"/>
                      <a:pt x="222" y="982"/>
                      <a:pt x="507" y="982"/>
                    </a:cubicBezTo>
                    <a:lnTo>
                      <a:pt x="1837" y="982"/>
                    </a:lnTo>
                    <a:cubicBezTo>
                      <a:pt x="2122" y="982"/>
                      <a:pt x="2344" y="760"/>
                      <a:pt x="2344" y="507"/>
                    </a:cubicBezTo>
                    <a:cubicBezTo>
                      <a:pt x="2344" y="222"/>
                      <a:pt x="2122" y="0"/>
                      <a:pt x="1837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5127025" y="3021750"/>
                <a:ext cx="19795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7918" h="1015" extrusionOk="0">
                    <a:moveTo>
                      <a:pt x="507" y="1"/>
                    </a:moveTo>
                    <a:cubicBezTo>
                      <a:pt x="222" y="1"/>
                      <a:pt x="1" y="222"/>
                      <a:pt x="1" y="508"/>
                    </a:cubicBezTo>
                    <a:cubicBezTo>
                      <a:pt x="1" y="793"/>
                      <a:pt x="222" y="1014"/>
                      <a:pt x="507" y="1014"/>
                    </a:cubicBezTo>
                    <a:lnTo>
                      <a:pt x="7443" y="1014"/>
                    </a:lnTo>
                    <a:cubicBezTo>
                      <a:pt x="7696" y="1014"/>
                      <a:pt x="7918" y="793"/>
                      <a:pt x="7918" y="508"/>
                    </a:cubicBezTo>
                    <a:cubicBezTo>
                      <a:pt x="7918" y="222"/>
                      <a:pt x="7696" y="1"/>
                      <a:pt x="7443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24"/>
            <p:cNvGrpSpPr/>
            <p:nvPr/>
          </p:nvGrpSpPr>
          <p:grpSpPr>
            <a:xfrm>
              <a:off x="598658" y="4817850"/>
              <a:ext cx="646756" cy="55675"/>
              <a:chOff x="4951833" y="3617125"/>
              <a:chExt cx="285267" cy="24575"/>
            </a:xfrm>
          </p:grpSpPr>
          <p:sp>
            <p:nvSpPr>
              <p:cNvPr id="1172" name="Google Shape;1172;p24"/>
              <p:cNvSpPr/>
              <p:nvPr/>
            </p:nvSpPr>
            <p:spPr>
              <a:xfrm>
                <a:off x="4951833" y="3617125"/>
                <a:ext cx="136975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983" extrusionOk="0">
                    <a:moveTo>
                      <a:pt x="475" y="1"/>
                    </a:moveTo>
                    <a:cubicBezTo>
                      <a:pt x="222" y="1"/>
                      <a:pt x="0" y="222"/>
                      <a:pt x="0" y="508"/>
                    </a:cubicBezTo>
                    <a:cubicBezTo>
                      <a:pt x="0" y="761"/>
                      <a:pt x="222" y="983"/>
                      <a:pt x="475" y="983"/>
                    </a:cubicBezTo>
                    <a:lnTo>
                      <a:pt x="4972" y="983"/>
                    </a:lnTo>
                    <a:cubicBezTo>
                      <a:pt x="5257" y="983"/>
                      <a:pt x="5479" y="761"/>
                      <a:pt x="5479" y="508"/>
                    </a:cubicBezTo>
                    <a:cubicBezTo>
                      <a:pt x="5479" y="222"/>
                      <a:pt x="5257" y="1"/>
                      <a:pt x="4972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5163450" y="3617125"/>
                <a:ext cx="736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983" extrusionOk="0">
                    <a:moveTo>
                      <a:pt x="507" y="1"/>
                    </a:moveTo>
                    <a:cubicBezTo>
                      <a:pt x="222" y="1"/>
                      <a:pt x="0" y="222"/>
                      <a:pt x="0" y="508"/>
                    </a:cubicBezTo>
                    <a:cubicBezTo>
                      <a:pt x="0" y="761"/>
                      <a:pt x="222" y="983"/>
                      <a:pt x="507" y="983"/>
                    </a:cubicBezTo>
                    <a:lnTo>
                      <a:pt x="2439" y="983"/>
                    </a:lnTo>
                    <a:cubicBezTo>
                      <a:pt x="2724" y="983"/>
                      <a:pt x="2946" y="761"/>
                      <a:pt x="2946" y="508"/>
                    </a:cubicBezTo>
                    <a:cubicBezTo>
                      <a:pt x="2946" y="222"/>
                      <a:pt x="2724" y="1"/>
                      <a:pt x="243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3900"/>
            <a:ext cx="882170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25"/>
          <p:cNvSpPr txBox="1"/>
          <p:nvPr/>
        </p:nvSpPr>
        <p:spPr>
          <a:xfrm>
            <a:off x="-963150" y="17972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IMPLEMENTATION OF JIRA IN SGP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80" name="Google Shape;1180;p25"/>
          <p:cNvSpPr/>
          <p:nvPr/>
        </p:nvSpPr>
        <p:spPr>
          <a:xfrm>
            <a:off x="-3633850" y="349975"/>
            <a:ext cx="3817200" cy="1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5"/>
          <p:cNvSpPr/>
          <p:nvPr/>
        </p:nvSpPr>
        <p:spPr>
          <a:xfrm>
            <a:off x="5586350" y="349975"/>
            <a:ext cx="3817200" cy="1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Google Shape;1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12375"/>
            <a:ext cx="8796949" cy="43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26"/>
          <p:cNvSpPr txBox="1"/>
          <p:nvPr/>
        </p:nvSpPr>
        <p:spPr>
          <a:xfrm>
            <a:off x="-963150" y="17972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IMPLEMENTATION OF JIRA IN SGP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88" name="Google Shape;1188;p26"/>
          <p:cNvSpPr/>
          <p:nvPr/>
        </p:nvSpPr>
        <p:spPr>
          <a:xfrm>
            <a:off x="-3633850" y="349975"/>
            <a:ext cx="3817200" cy="1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26"/>
          <p:cNvSpPr/>
          <p:nvPr/>
        </p:nvSpPr>
        <p:spPr>
          <a:xfrm>
            <a:off x="5586350" y="349975"/>
            <a:ext cx="3817200" cy="1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Google Shape;1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38200"/>
            <a:ext cx="8839199" cy="3858078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7"/>
          <p:cNvSpPr txBox="1"/>
          <p:nvPr/>
        </p:nvSpPr>
        <p:spPr>
          <a:xfrm>
            <a:off x="-963150" y="17972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IMPLEMENTATION OF JIRA IN SGP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96" name="Google Shape;1196;p27"/>
          <p:cNvSpPr/>
          <p:nvPr/>
        </p:nvSpPr>
        <p:spPr>
          <a:xfrm>
            <a:off x="-3633850" y="349975"/>
            <a:ext cx="3817200" cy="1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27"/>
          <p:cNvSpPr/>
          <p:nvPr/>
        </p:nvSpPr>
        <p:spPr>
          <a:xfrm>
            <a:off x="5586350" y="349975"/>
            <a:ext cx="3817200" cy="1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" name="Google Shape;1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0" cy="46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9"/>
          <p:cNvSpPr txBox="1"/>
          <p:nvPr/>
        </p:nvSpPr>
        <p:spPr>
          <a:xfrm>
            <a:off x="1600200" y="1085800"/>
            <a:ext cx="5280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RESEARCHING AGILE MANAGEMENT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208" name="Google Shape;1208;p29"/>
          <p:cNvSpPr txBox="1"/>
          <p:nvPr/>
        </p:nvSpPr>
        <p:spPr>
          <a:xfrm>
            <a:off x="1600200" y="1354450"/>
            <a:ext cx="549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https://www.knowledgehut.com/agile-management</a:t>
            </a:r>
            <a:endParaRPr u="sng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9" name="Google Shape;1209;p29"/>
          <p:cNvSpPr txBox="1"/>
          <p:nvPr/>
        </p:nvSpPr>
        <p:spPr>
          <a:xfrm>
            <a:off x="609581" y="1080075"/>
            <a:ext cx="8328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5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0" name="Google Shape;1210;p29"/>
          <p:cNvSpPr txBox="1"/>
          <p:nvPr/>
        </p:nvSpPr>
        <p:spPr>
          <a:xfrm>
            <a:off x="1600200" y="2000200"/>
            <a:ext cx="5280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BENEFITS OF JIRA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211" name="Google Shape;1211;p29"/>
          <p:cNvSpPr txBox="1"/>
          <p:nvPr/>
        </p:nvSpPr>
        <p:spPr>
          <a:xfrm>
            <a:off x="1600200" y="2345050"/>
            <a:ext cx="6508488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https://www.oodlestechnologies.com/blogs/Benefits-Of-Using-JIRA-Tool/</a:t>
            </a:r>
            <a:endParaRPr u="sng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2" name="Google Shape;1212;p29"/>
          <p:cNvSpPr txBox="1"/>
          <p:nvPr/>
        </p:nvSpPr>
        <p:spPr>
          <a:xfrm>
            <a:off x="609581" y="1994475"/>
            <a:ext cx="8328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5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3" name="Google Shape;1213;p29"/>
          <p:cNvSpPr txBox="1"/>
          <p:nvPr/>
        </p:nvSpPr>
        <p:spPr>
          <a:xfrm>
            <a:off x="1600200" y="2914600"/>
            <a:ext cx="5280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JIRA WORKING IN INDUSTRY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214" name="Google Shape;1214;p29"/>
          <p:cNvSpPr txBox="1"/>
          <p:nvPr/>
        </p:nvSpPr>
        <p:spPr>
          <a:xfrm>
            <a:off x="1600200" y="3183250"/>
            <a:ext cx="549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https://www.atlassian.com/customers</a:t>
            </a:r>
            <a:endParaRPr u="sng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5" name="Google Shape;1215;p29"/>
          <p:cNvSpPr txBox="1"/>
          <p:nvPr/>
        </p:nvSpPr>
        <p:spPr>
          <a:xfrm>
            <a:off x="609581" y="2908875"/>
            <a:ext cx="8328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5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6" name="Google Shape;1216;p29"/>
          <p:cNvSpPr txBox="1"/>
          <p:nvPr/>
        </p:nvSpPr>
        <p:spPr>
          <a:xfrm>
            <a:off x="1600200" y="3829000"/>
            <a:ext cx="5280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 TO JIRA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217" name="Google Shape;1217;p29"/>
          <p:cNvSpPr txBox="1"/>
          <p:nvPr/>
        </p:nvSpPr>
        <p:spPr>
          <a:xfrm>
            <a:off x="1600200" y="4097650"/>
            <a:ext cx="549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https://www.atlassian.com/software/jira</a:t>
            </a:r>
            <a:endParaRPr u="sng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8" name="Google Shape;1218;p29"/>
          <p:cNvSpPr txBox="1"/>
          <p:nvPr/>
        </p:nvSpPr>
        <p:spPr>
          <a:xfrm>
            <a:off x="609581" y="3823275"/>
            <a:ext cx="8328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5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219" name="Google Shape;1219;p29"/>
          <p:cNvCxnSpPr>
            <a:stCxn id="1209" idx="3"/>
            <a:endCxn id="1209" idx="3"/>
          </p:cNvCxnSpPr>
          <p:nvPr/>
        </p:nvCxnSpPr>
        <p:spPr>
          <a:xfrm>
            <a:off x="1442381" y="14169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Google Shape;1220;p29"/>
          <p:cNvCxnSpPr/>
          <p:nvPr/>
        </p:nvCxnSpPr>
        <p:spPr>
          <a:xfrm>
            <a:off x="1459250" y="1187125"/>
            <a:ext cx="0" cy="492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29"/>
          <p:cNvCxnSpPr/>
          <p:nvPr/>
        </p:nvCxnSpPr>
        <p:spPr>
          <a:xfrm>
            <a:off x="1459250" y="2101525"/>
            <a:ext cx="0" cy="492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29"/>
          <p:cNvCxnSpPr/>
          <p:nvPr/>
        </p:nvCxnSpPr>
        <p:spPr>
          <a:xfrm>
            <a:off x="1459250" y="3015925"/>
            <a:ext cx="0" cy="492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3" name="Google Shape;1223;p29"/>
          <p:cNvCxnSpPr/>
          <p:nvPr/>
        </p:nvCxnSpPr>
        <p:spPr>
          <a:xfrm>
            <a:off x="1459250" y="3930325"/>
            <a:ext cx="0" cy="492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4" name="Google Shape;1224;p29"/>
          <p:cNvSpPr txBox="1"/>
          <p:nvPr/>
        </p:nvSpPr>
        <p:spPr>
          <a:xfrm>
            <a:off x="560850" y="179725"/>
            <a:ext cx="2400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REFERENCES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25" name="Google Shape;1225;p29"/>
          <p:cNvSpPr/>
          <p:nvPr/>
        </p:nvSpPr>
        <p:spPr>
          <a:xfrm>
            <a:off x="-3176650" y="349975"/>
            <a:ext cx="3817200" cy="14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26" name="Google Shape;1226;p29"/>
          <p:cNvSpPr/>
          <p:nvPr/>
        </p:nvSpPr>
        <p:spPr>
          <a:xfrm>
            <a:off x="2911300" y="349975"/>
            <a:ext cx="6949500" cy="14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0"/>
          <p:cNvSpPr/>
          <p:nvPr/>
        </p:nvSpPr>
        <p:spPr>
          <a:xfrm>
            <a:off x="3432680" y="2023711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0"/>
          <p:cNvSpPr/>
          <p:nvPr/>
        </p:nvSpPr>
        <p:spPr>
          <a:xfrm>
            <a:off x="3402154" y="18921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0"/>
          <p:cNvSpPr/>
          <p:nvPr/>
        </p:nvSpPr>
        <p:spPr>
          <a:xfrm>
            <a:off x="3043941" y="3465336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0"/>
          <p:cNvSpPr/>
          <p:nvPr/>
        </p:nvSpPr>
        <p:spPr>
          <a:xfrm>
            <a:off x="3657575" y="3582427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0"/>
          <p:cNvSpPr/>
          <p:nvPr/>
        </p:nvSpPr>
        <p:spPr>
          <a:xfrm>
            <a:off x="3647389" y="3584451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0"/>
          <p:cNvSpPr/>
          <p:nvPr/>
        </p:nvSpPr>
        <p:spPr>
          <a:xfrm>
            <a:off x="4012704" y="2879271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0"/>
          <p:cNvSpPr/>
          <p:nvPr/>
        </p:nvSpPr>
        <p:spPr>
          <a:xfrm>
            <a:off x="3659600" y="3596661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0"/>
          <p:cNvSpPr/>
          <p:nvPr/>
        </p:nvSpPr>
        <p:spPr>
          <a:xfrm>
            <a:off x="3767468" y="2387772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0"/>
          <p:cNvSpPr/>
          <p:nvPr/>
        </p:nvSpPr>
        <p:spPr>
          <a:xfrm>
            <a:off x="3530363" y="2380864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0"/>
          <p:cNvSpPr/>
          <p:nvPr/>
        </p:nvSpPr>
        <p:spPr>
          <a:xfrm>
            <a:off x="3654523" y="3118401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0"/>
          <p:cNvSpPr/>
          <p:nvPr/>
        </p:nvSpPr>
        <p:spPr>
          <a:xfrm>
            <a:off x="3671810" y="2888429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0"/>
          <p:cNvSpPr/>
          <p:nvPr/>
        </p:nvSpPr>
        <p:spPr>
          <a:xfrm>
            <a:off x="3714546" y="2635032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0"/>
          <p:cNvSpPr/>
          <p:nvPr/>
        </p:nvSpPr>
        <p:spPr>
          <a:xfrm>
            <a:off x="3468283" y="2759192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0"/>
          <p:cNvSpPr/>
          <p:nvPr/>
        </p:nvSpPr>
        <p:spPr>
          <a:xfrm>
            <a:off x="3643308" y="3256796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0"/>
          <p:cNvSpPr/>
          <p:nvPr/>
        </p:nvSpPr>
        <p:spPr>
          <a:xfrm>
            <a:off x="3747128" y="2781556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0"/>
          <p:cNvSpPr/>
          <p:nvPr/>
        </p:nvSpPr>
        <p:spPr>
          <a:xfrm>
            <a:off x="3701340" y="2997294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0"/>
          <p:cNvSpPr/>
          <p:nvPr/>
        </p:nvSpPr>
        <p:spPr>
          <a:xfrm>
            <a:off x="3663680" y="3248634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0"/>
          <p:cNvSpPr/>
          <p:nvPr/>
        </p:nvSpPr>
        <p:spPr>
          <a:xfrm>
            <a:off x="3750181" y="2779532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0"/>
          <p:cNvSpPr/>
          <p:nvPr/>
        </p:nvSpPr>
        <p:spPr>
          <a:xfrm>
            <a:off x="3527310" y="2383692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0"/>
          <p:cNvSpPr/>
          <p:nvPr/>
        </p:nvSpPr>
        <p:spPr>
          <a:xfrm>
            <a:off x="3670814" y="3106191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0"/>
          <p:cNvSpPr/>
          <p:nvPr/>
        </p:nvSpPr>
        <p:spPr>
          <a:xfrm>
            <a:off x="3511019" y="3040030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0"/>
          <p:cNvSpPr/>
          <p:nvPr/>
        </p:nvSpPr>
        <p:spPr>
          <a:xfrm>
            <a:off x="3658571" y="3243557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30"/>
          <p:cNvSpPr/>
          <p:nvPr/>
        </p:nvSpPr>
        <p:spPr>
          <a:xfrm>
            <a:off x="3663680" y="3254739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30"/>
          <p:cNvSpPr/>
          <p:nvPr/>
        </p:nvSpPr>
        <p:spPr>
          <a:xfrm>
            <a:off x="3198627" y="2790071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30"/>
          <p:cNvSpPr/>
          <p:nvPr/>
        </p:nvSpPr>
        <p:spPr>
          <a:xfrm>
            <a:off x="3247468" y="2765297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0"/>
          <p:cNvSpPr/>
          <p:nvPr/>
        </p:nvSpPr>
        <p:spPr>
          <a:xfrm>
            <a:off x="3174206" y="2980007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0"/>
          <p:cNvSpPr/>
          <p:nvPr/>
        </p:nvSpPr>
        <p:spPr>
          <a:xfrm>
            <a:off x="3259678" y="3168078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0"/>
          <p:cNvSpPr/>
          <p:nvPr/>
        </p:nvSpPr>
        <p:spPr>
          <a:xfrm>
            <a:off x="3319734" y="3323953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0"/>
          <p:cNvSpPr/>
          <p:nvPr/>
        </p:nvSpPr>
        <p:spPr>
          <a:xfrm>
            <a:off x="3419441" y="2831426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0"/>
          <p:cNvSpPr/>
          <p:nvPr/>
        </p:nvSpPr>
        <p:spPr>
          <a:xfrm>
            <a:off x="3494760" y="3000346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0"/>
          <p:cNvSpPr/>
          <p:nvPr/>
        </p:nvSpPr>
        <p:spPr>
          <a:xfrm>
            <a:off x="3564969" y="3218108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0"/>
          <p:cNvSpPr/>
          <p:nvPr/>
        </p:nvSpPr>
        <p:spPr>
          <a:xfrm>
            <a:off x="3434704" y="3640426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0"/>
          <p:cNvSpPr/>
          <p:nvPr/>
        </p:nvSpPr>
        <p:spPr>
          <a:xfrm>
            <a:off x="3388915" y="3536638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0"/>
          <p:cNvSpPr/>
          <p:nvPr/>
        </p:nvSpPr>
        <p:spPr>
          <a:xfrm>
            <a:off x="3434704" y="3640426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30"/>
          <p:cNvSpPr/>
          <p:nvPr/>
        </p:nvSpPr>
        <p:spPr>
          <a:xfrm>
            <a:off x="3373652" y="4026080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0"/>
          <p:cNvSpPr/>
          <p:nvPr/>
        </p:nvSpPr>
        <p:spPr>
          <a:xfrm>
            <a:off x="4179600" y="2007934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0"/>
          <p:cNvSpPr/>
          <p:nvPr/>
        </p:nvSpPr>
        <p:spPr>
          <a:xfrm>
            <a:off x="4181624" y="1989458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0"/>
          <p:cNvSpPr/>
          <p:nvPr/>
        </p:nvSpPr>
        <p:spPr>
          <a:xfrm>
            <a:off x="3667761" y="3553090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0"/>
          <p:cNvSpPr/>
          <p:nvPr/>
        </p:nvSpPr>
        <p:spPr>
          <a:xfrm>
            <a:off x="3959813" y="3223507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30"/>
          <p:cNvSpPr/>
          <p:nvPr/>
        </p:nvSpPr>
        <p:spPr>
          <a:xfrm>
            <a:off x="4325128" y="2393492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30"/>
          <p:cNvSpPr/>
          <p:nvPr/>
        </p:nvSpPr>
        <p:spPr>
          <a:xfrm>
            <a:off x="3950656" y="2729116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30"/>
          <p:cNvSpPr/>
          <p:nvPr/>
        </p:nvSpPr>
        <p:spPr>
          <a:xfrm>
            <a:off x="4762676" y="3223507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0"/>
          <p:cNvSpPr/>
          <p:nvPr/>
        </p:nvSpPr>
        <p:spPr>
          <a:xfrm>
            <a:off x="4681284" y="2729116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0"/>
          <p:cNvSpPr/>
          <p:nvPr/>
        </p:nvSpPr>
        <p:spPr>
          <a:xfrm>
            <a:off x="4225389" y="2688982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0"/>
          <p:cNvSpPr/>
          <p:nvPr/>
        </p:nvSpPr>
        <p:spPr>
          <a:xfrm>
            <a:off x="4348520" y="2667261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0"/>
          <p:cNvSpPr/>
          <p:nvPr/>
        </p:nvSpPr>
        <p:spPr>
          <a:xfrm>
            <a:off x="4425863" y="2493874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0"/>
          <p:cNvSpPr/>
          <p:nvPr/>
        </p:nvSpPr>
        <p:spPr>
          <a:xfrm>
            <a:off x="4531708" y="2083285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0"/>
          <p:cNvSpPr/>
          <p:nvPr/>
        </p:nvSpPr>
        <p:spPr>
          <a:xfrm>
            <a:off x="4475733" y="2493874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0"/>
          <p:cNvSpPr/>
          <p:nvPr/>
        </p:nvSpPr>
        <p:spPr>
          <a:xfrm>
            <a:off x="4333257" y="2137525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0"/>
          <p:cNvSpPr/>
          <p:nvPr/>
        </p:nvSpPr>
        <p:spPr>
          <a:xfrm>
            <a:off x="4370917" y="2118213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0"/>
          <p:cNvSpPr/>
          <p:nvPr/>
        </p:nvSpPr>
        <p:spPr>
          <a:xfrm>
            <a:off x="4315970" y="2096106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>
            <a:off x="4092103" y="3201849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>
            <a:off x="4450284" y="3961976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4461466" y="3961976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4097180" y="3192692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4670102" y="39630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>
            <a:off x="4090046" y="3209979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>
            <a:off x="4149074" y="3822585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>
            <a:off x="4494048" y="3460580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>
            <a:off x="3628945" y="3561765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>
            <a:off x="4675179" y="35618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30"/>
          <p:cNvSpPr/>
          <p:nvPr/>
        </p:nvSpPr>
        <p:spPr>
          <a:xfrm>
            <a:off x="4413653" y="3933506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0"/>
          <p:cNvSpPr/>
          <p:nvPr/>
        </p:nvSpPr>
        <p:spPr>
          <a:xfrm>
            <a:off x="4144993" y="3952818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0"/>
          <p:cNvSpPr/>
          <p:nvPr/>
        </p:nvSpPr>
        <p:spPr>
          <a:xfrm>
            <a:off x="3628913" y="35618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30"/>
          <p:cNvSpPr/>
          <p:nvPr/>
        </p:nvSpPr>
        <p:spPr>
          <a:xfrm>
            <a:off x="4191810" y="3968434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0"/>
          <p:cNvSpPr/>
          <p:nvPr/>
        </p:nvSpPr>
        <p:spPr>
          <a:xfrm>
            <a:off x="4125681" y="39630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0"/>
          <p:cNvSpPr/>
          <p:nvPr/>
        </p:nvSpPr>
        <p:spPr>
          <a:xfrm>
            <a:off x="5514705" y="3718765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0"/>
          <p:cNvSpPr/>
          <p:nvPr/>
        </p:nvSpPr>
        <p:spPr>
          <a:xfrm>
            <a:off x="5641918" y="3783897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0"/>
          <p:cNvSpPr/>
          <p:nvPr/>
        </p:nvSpPr>
        <p:spPr>
          <a:xfrm>
            <a:off x="5534049" y="3736084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0"/>
          <p:cNvSpPr/>
          <p:nvPr/>
        </p:nvSpPr>
        <p:spPr>
          <a:xfrm>
            <a:off x="5618493" y="3718765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0"/>
          <p:cNvSpPr txBox="1"/>
          <p:nvPr/>
        </p:nvSpPr>
        <p:spPr>
          <a:xfrm>
            <a:off x="6509450" y="1322863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02" name="Google Shape;1302;p30"/>
          <p:cNvSpPr txBox="1"/>
          <p:nvPr/>
        </p:nvSpPr>
        <p:spPr>
          <a:xfrm>
            <a:off x="6509450" y="1675813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3" name="Google Shape;1303;p30"/>
          <p:cNvSpPr txBox="1"/>
          <p:nvPr/>
        </p:nvSpPr>
        <p:spPr>
          <a:xfrm>
            <a:off x="6509450" y="2723088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04" name="Google Shape;1304;p30"/>
          <p:cNvSpPr txBox="1"/>
          <p:nvPr/>
        </p:nvSpPr>
        <p:spPr>
          <a:xfrm>
            <a:off x="6509450" y="3076038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Earth is the the third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5" name="Google Shape;1305;p30"/>
          <p:cNvSpPr txBox="1"/>
          <p:nvPr/>
        </p:nvSpPr>
        <p:spPr>
          <a:xfrm>
            <a:off x="6509450" y="4476263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6" name="Google Shape;1306;p30"/>
          <p:cNvSpPr txBox="1"/>
          <p:nvPr/>
        </p:nvSpPr>
        <p:spPr>
          <a:xfrm>
            <a:off x="710250" y="6400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Fira Sans Medium"/>
                <a:ea typeface="Fira Sans Medium"/>
                <a:cs typeface="Fira Sans Medium"/>
                <a:sym typeface="Fira Sans Medium"/>
              </a:rPr>
              <a:t>THANKYOU</a:t>
            </a:r>
            <a:endParaRPr sz="5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4"/>
          <p:cNvGrpSpPr/>
          <p:nvPr/>
        </p:nvGrpSpPr>
        <p:grpSpPr>
          <a:xfrm>
            <a:off x="3547185" y="673053"/>
            <a:ext cx="2880307" cy="3919398"/>
            <a:chOff x="3049525" y="1569750"/>
            <a:chExt cx="1724425" cy="2292850"/>
          </a:xfrm>
        </p:grpSpPr>
        <p:sp>
          <p:nvSpPr>
            <p:cNvPr id="178" name="Google Shape;178;p14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4"/>
          <p:cNvSpPr txBox="1"/>
          <p:nvPr/>
        </p:nvSpPr>
        <p:spPr>
          <a:xfrm>
            <a:off x="532400" y="149625"/>
            <a:ext cx="2228100" cy="16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Fira Sans Medium"/>
                <a:ea typeface="Fira Sans Medium"/>
                <a:cs typeface="Fira Sans Medium"/>
                <a:sym typeface="Fira Sans Medium"/>
              </a:rPr>
              <a:t>TABLE OF CONTENT</a:t>
            </a:r>
            <a:endParaRPr sz="3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6541982" y="89597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What is Traditional Project Management?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6541982" y="200155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What is Agile Project Management?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6541982" y="30714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Traditional and Agile Project Management Approach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6541982" y="41413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Advantages and Growing trends in Agile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4" name="Google Shape;224;p14"/>
          <p:cNvGrpSpPr/>
          <p:nvPr/>
        </p:nvGrpSpPr>
        <p:grpSpPr>
          <a:xfrm>
            <a:off x="6541975" y="563800"/>
            <a:ext cx="2412600" cy="355250"/>
            <a:chOff x="6008575" y="411400"/>
            <a:chExt cx="2412600" cy="355250"/>
          </a:xfrm>
        </p:grpSpPr>
        <p:sp>
          <p:nvSpPr>
            <p:cNvPr id="225" name="Google Shape;225;p14"/>
            <p:cNvSpPr txBox="1"/>
            <p:nvPr/>
          </p:nvSpPr>
          <p:spPr>
            <a:xfrm>
              <a:off x="6008575" y="411400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CCCCC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26" name="Google Shape;226;p14"/>
            <p:cNvCxnSpPr/>
            <p:nvPr/>
          </p:nvCxnSpPr>
          <p:spPr>
            <a:xfrm>
              <a:off x="6079325" y="766650"/>
              <a:ext cx="2976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" name="Google Shape;227;p14"/>
          <p:cNvGrpSpPr/>
          <p:nvPr/>
        </p:nvGrpSpPr>
        <p:grpSpPr>
          <a:xfrm>
            <a:off x="6541982" y="1646350"/>
            <a:ext cx="2412600" cy="355200"/>
            <a:chOff x="6008582" y="1764100"/>
            <a:chExt cx="2412600" cy="355200"/>
          </a:xfrm>
        </p:grpSpPr>
        <p:sp>
          <p:nvSpPr>
            <p:cNvPr id="228" name="Google Shape;228;p14"/>
            <p:cNvSpPr txBox="1"/>
            <p:nvPr/>
          </p:nvSpPr>
          <p:spPr>
            <a:xfrm>
              <a:off x="6008582" y="1764100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30475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29" name="Google Shape;229;p14"/>
            <p:cNvCxnSpPr/>
            <p:nvPr/>
          </p:nvCxnSpPr>
          <p:spPr>
            <a:xfrm>
              <a:off x="6079325" y="2119300"/>
              <a:ext cx="2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0" name="Google Shape;230;p14"/>
          <p:cNvGrpSpPr/>
          <p:nvPr/>
        </p:nvGrpSpPr>
        <p:grpSpPr>
          <a:xfrm>
            <a:off x="6541982" y="2728850"/>
            <a:ext cx="2412600" cy="355200"/>
            <a:chOff x="6008582" y="2761600"/>
            <a:chExt cx="2412600" cy="355200"/>
          </a:xfrm>
        </p:grpSpPr>
        <p:sp>
          <p:nvSpPr>
            <p:cNvPr id="231" name="Google Shape;231;p14"/>
            <p:cNvSpPr txBox="1"/>
            <p:nvPr/>
          </p:nvSpPr>
          <p:spPr>
            <a:xfrm>
              <a:off x="6008582" y="2761600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2A36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32" name="Google Shape;232;p14"/>
            <p:cNvCxnSpPr/>
            <p:nvPr/>
          </p:nvCxnSpPr>
          <p:spPr>
            <a:xfrm>
              <a:off x="6079325" y="3116800"/>
              <a:ext cx="2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3" name="Google Shape;233;p14"/>
          <p:cNvGrpSpPr/>
          <p:nvPr/>
        </p:nvGrpSpPr>
        <p:grpSpPr>
          <a:xfrm>
            <a:off x="6541975" y="3811350"/>
            <a:ext cx="2412600" cy="355200"/>
            <a:chOff x="6008575" y="3759100"/>
            <a:chExt cx="2412600" cy="355200"/>
          </a:xfrm>
        </p:grpSpPr>
        <p:sp>
          <p:nvSpPr>
            <p:cNvPr id="234" name="Google Shape;234;p14"/>
            <p:cNvSpPr txBox="1"/>
            <p:nvPr/>
          </p:nvSpPr>
          <p:spPr>
            <a:xfrm>
              <a:off x="6008575" y="3759100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2283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35" name="Google Shape;235;p14"/>
            <p:cNvCxnSpPr/>
            <p:nvPr/>
          </p:nvCxnSpPr>
          <p:spPr>
            <a:xfrm>
              <a:off x="6079325" y="4114300"/>
              <a:ext cx="2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6" name="Google Shape;236;p14"/>
          <p:cNvGrpSpPr/>
          <p:nvPr/>
        </p:nvGrpSpPr>
        <p:grpSpPr>
          <a:xfrm rot="10800000">
            <a:off x="2606857" y="2636256"/>
            <a:ext cx="1913621" cy="1961066"/>
            <a:chOff x="3628275" y="1569750"/>
            <a:chExt cx="1145675" cy="1147225"/>
          </a:xfrm>
        </p:grpSpPr>
        <p:sp>
          <p:nvSpPr>
            <p:cNvPr id="237" name="Google Shape;237;p14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14"/>
          <p:cNvSpPr txBox="1"/>
          <p:nvPr/>
        </p:nvSpPr>
        <p:spPr>
          <a:xfrm>
            <a:off x="522182" y="306835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Implementation of JIRA in Software Group Project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43" name="Google Shape;243;p14"/>
          <p:cNvGrpSpPr/>
          <p:nvPr/>
        </p:nvGrpSpPr>
        <p:grpSpPr>
          <a:xfrm>
            <a:off x="522182" y="2713150"/>
            <a:ext cx="2412600" cy="355200"/>
            <a:chOff x="6008582" y="1764100"/>
            <a:chExt cx="2412600" cy="355200"/>
          </a:xfrm>
        </p:grpSpPr>
        <p:sp>
          <p:nvSpPr>
            <p:cNvPr id="244" name="Google Shape;244;p14"/>
            <p:cNvSpPr txBox="1"/>
            <p:nvPr/>
          </p:nvSpPr>
          <p:spPr>
            <a:xfrm>
              <a:off x="6008582" y="1764100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30475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45" name="Google Shape;245;p14"/>
            <p:cNvCxnSpPr/>
            <p:nvPr/>
          </p:nvCxnSpPr>
          <p:spPr>
            <a:xfrm>
              <a:off x="6079325" y="2119300"/>
              <a:ext cx="2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6" name="Google Shape;246;p14"/>
          <p:cNvSpPr txBox="1"/>
          <p:nvPr/>
        </p:nvSpPr>
        <p:spPr>
          <a:xfrm>
            <a:off x="522182" y="417257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Discovering and Using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JIRA Tool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47" name="Google Shape;247;p14"/>
          <p:cNvGrpSpPr/>
          <p:nvPr/>
        </p:nvGrpSpPr>
        <p:grpSpPr>
          <a:xfrm>
            <a:off x="522175" y="3840400"/>
            <a:ext cx="2412600" cy="355250"/>
            <a:chOff x="6008575" y="411400"/>
            <a:chExt cx="2412600" cy="355250"/>
          </a:xfrm>
        </p:grpSpPr>
        <p:sp>
          <p:nvSpPr>
            <p:cNvPr id="248" name="Google Shape;248;p14"/>
            <p:cNvSpPr txBox="1"/>
            <p:nvPr/>
          </p:nvSpPr>
          <p:spPr>
            <a:xfrm>
              <a:off x="6008575" y="411400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3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49" name="Google Shape;249;p14"/>
            <p:cNvCxnSpPr/>
            <p:nvPr/>
          </p:nvCxnSpPr>
          <p:spPr>
            <a:xfrm>
              <a:off x="6079325" y="766650"/>
              <a:ext cx="2976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0" name="Google Shape;250;p14"/>
          <p:cNvGrpSpPr/>
          <p:nvPr/>
        </p:nvGrpSpPr>
        <p:grpSpPr>
          <a:xfrm>
            <a:off x="3037862" y="2950092"/>
            <a:ext cx="465196" cy="355255"/>
            <a:chOff x="2553878" y="1672572"/>
            <a:chExt cx="617708" cy="427245"/>
          </a:xfrm>
        </p:grpSpPr>
        <p:sp>
          <p:nvSpPr>
            <p:cNvPr id="251" name="Google Shape;251;p14"/>
            <p:cNvSpPr/>
            <p:nvPr/>
          </p:nvSpPr>
          <p:spPr>
            <a:xfrm>
              <a:off x="2856282" y="1784547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ACACA"/>
                </a:solidFill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553878" y="1672572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ACACA"/>
                </a:solidFill>
              </a:endParaRPr>
            </a:p>
          </p:txBody>
        </p:sp>
      </p:grpSp>
      <p:grpSp>
        <p:nvGrpSpPr>
          <p:cNvPr id="253" name="Google Shape;253;p14"/>
          <p:cNvGrpSpPr/>
          <p:nvPr/>
        </p:nvGrpSpPr>
        <p:grpSpPr>
          <a:xfrm>
            <a:off x="3843603" y="3691890"/>
            <a:ext cx="345918" cy="339918"/>
            <a:chOff x="4794500" y="2537225"/>
            <a:chExt cx="296925" cy="291775"/>
          </a:xfrm>
        </p:grpSpPr>
        <p:sp>
          <p:nvSpPr>
            <p:cNvPr id="254" name="Google Shape;254;p14"/>
            <p:cNvSpPr/>
            <p:nvPr/>
          </p:nvSpPr>
          <p:spPr>
            <a:xfrm>
              <a:off x="4970275" y="2710025"/>
              <a:ext cx="121150" cy="118975"/>
            </a:xfrm>
            <a:custGeom>
              <a:avLst/>
              <a:gdLst/>
              <a:ahLst/>
              <a:cxnLst/>
              <a:rect l="l" t="t" r="r" b="b"/>
              <a:pathLst>
                <a:path w="4846" h="4759" extrusionOk="0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794500" y="253722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/>
          <p:nvPr/>
        </p:nvSpPr>
        <p:spPr>
          <a:xfrm rot="3599730">
            <a:off x="6908932" y="3620426"/>
            <a:ext cx="3555715" cy="2133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6252300" y="1388325"/>
            <a:ext cx="2581200" cy="255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0" y="876300"/>
            <a:ext cx="3636600" cy="14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"/>
          <p:cNvSpPr txBox="1"/>
          <p:nvPr/>
        </p:nvSpPr>
        <p:spPr>
          <a:xfrm>
            <a:off x="156550" y="256075"/>
            <a:ext cx="765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IS </a:t>
            </a:r>
            <a:r>
              <a:rPr lang="en" sz="2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TRADITIONAL</a:t>
            </a:r>
            <a:r>
              <a:rPr lang="en" sz="2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PROJECT MANAGEMENT ?</a:t>
            </a:r>
            <a:endParaRPr sz="2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4" name="Google Shape;264;p15"/>
          <p:cNvSpPr txBox="1">
            <a:spLocks noGrp="1"/>
          </p:cNvSpPr>
          <p:nvPr>
            <p:ph type="body" idx="1"/>
          </p:nvPr>
        </p:nvSpPr>
        <p:spPr>
          <a:xfrm>
            <a:off x="159300" y="1304875"/>
            <a:ext cx="718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1200"/>
              <a:buChar char="➔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Traditional project management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is a universal practice that        includes a set of developed techniques used for planning,       estimating, and controlling activities.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15900" algn="l" rtl="0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Partially based on waterfall model.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All process phase occurs in sequence(Linear Approach).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Entire project is planned upfront.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15900" algn="l" rtl="0">
              <a:spcBef>
                <a:spcPts val="1000"/>
              </a:spcBef>
              <a:spcAft>
                <a:spcPts val="1600"/>
              </a:spcAft>
              <a:buClr>
                <a:srgbClr val="202124"/>
              </a:buClr>
              <a:buSzPts val="1600"/>
              <a:buFont typeface="Fira Sans"/>
              <a:buChar char="➔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Possibility of future modification is completely ignored.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5" name="Google Shape;265;p15"/>
          <p:cNvGrpSpPr/>
          <p:nvPr/>
        </p:nvGrpSpPr>
        <p:grpSpPr>
          <a:xfrm>
            <a:off x="-163342" y="4504609"/>
            <a:ext cx="1414263" cy="216521"/>
            <a:chOff x="598658" y="4657009"/>
            <a:chExt cx="1414263" cy="216521"/>
          </a:xfrm>
        </p:grpSpPr>
        <p:grpSp>
          <p:nvGrpSpPr>
            <p:cNvPr id="266" name="Google Shape;266;p15"/>
            <p:cNvGrpSpPr/>
            <p:nvPr/>
          </p:nvGrpSpPr>
          <p:grpSpPr>
            <a:xfrm>
              <a:off x="955330" y="4657009"/>
              <a:ext cx="1057591" cy="216521"/>
              <a:chOff x="4880000" y="2948925"/>
              <a:chExt cx="479025" cy="98200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4880000" y="2948925"/>
                <a:ext cx="17342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982" extrusionOk="0">
                    <a:moveTo>
                      <a:pt x="507" y="0"/>
                    </a:moveTo>
                    <a:cubicBezTo>
                      <a:pt x="222" y="0"/>
                      <a:pt x="1" y="222"/>
                      <a:pt x="1" y="507"/>
                    </a:cubicBezTo>
                    <a:cubicBezTo>
                      <a:pt x="1" y="760"/>
                      <a:pt x="222" y="982"/>
                      <a:pt x="507" y="982"/>
                    </a:cubicBezTo>
                    <a:lnTo>
                      <a:pt x="6430" y="982"/>
                    </a:lnTo>
                    <a:cubicBezTo>
                      <a:pt x="6715" y="982"/>
                      <a:pt x="6936" y="760"/>
                      <a:pt x="6936" y="507"/>
                    </a:cubicBezTo>
                    <a:cubicBezTo>
                      <a:pt x="6936" y="222"/>
                      <a:pt x="6715" y="0"/>
                      <a:pt x="6430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5108025" y="2948925"/>
                <a:ext cx="81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982" extrusionOk="0">
                    <a:moveTo>
                      <a:pt x="507" y="0"/>
                    </a:moveTo>
                    <a:cubicBezTo>
                      <a:pt x="222" y="0"/>
                      <a:pt x="0" y="222"/>
                      <a:pt x="0" y="507"/>
                    </a:cubicBezTo>
                    <a:cubicBezTo>
                      <a:pt x="0" y="760"/>
                      <a:pt x="222" y="982"/>
                      <a:pt x="507" y="982"/>
                    </a:cubicBezTo>
                    <a:lnTo>
                      <a:pt x="2756" y="982"/>
                    </a:lnTo>
                    <a:cubicBezTo>
                      <a:pt x="3041" y="982"/>
                      <a:pt x="3262" y="760"/>
                      <a:pt x="3262" y="507"/>
                    </a:cubicBezTo>
                    <a:cubicBezTo>
                      <a:pt x="3262" y="222"/>
                      <a:pt x="3041" y="0"/>
                      <a:pt x="2756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5300425" y="2948925"/>
                <a:ext cx="586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982" extrusionOk="0">
                    <a:moveTo>
                      <a:pt x="507" y="0"/>
                    </a:moveTo>
                    <a:cubicBezTo>
                      <a:pt x="222" y="0"/>
                      <a:pt x="0" y="222"/>
                      <a:pt x="0" y="507"/>
                    </a:cubicBezTo>
                    <a:cubicBezTo>
                      <a:pt x="0" y="760"/>
                      <a:pt x="222" y="982"/>
                      <a:pt x="507" y="982"/>
                    </a:cubicBezTo>
                    <a:lnTo>
                      <a:pt x="1837" y="982"/>
                    </a:lnTo>
                    <a:cubicBezTo>
                      <a:pt x="2122" y="982"/>
                      <a:pt x="2344" y="760"/>
                      <a:pt x="2344" y="507"/>
                    </a:cubicBezTo>
                    <a:cubicBezTo>
                      <a:pt x="2344" y="222"/>
                      <a:pt x="2122" y="0"/>
                      <a:pt x="1837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5127025" y="3021750"/>
                <a:ext cx="19795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7918" h="1015" extrusionOk="0">
                    <a:moveTo>
                      <a:pt x="507" y="1"/>
                    </a:moveTo>
                    <a:cubicBezTo>
                      <a:pt x="222" y="1"/>
                      <a:pt x="1" y="222"/>
                      <a:pt x="1" y="508"/>
                    </a:cubicBezTo>
                    <a:cubicBezTo>
                      <a:pt x="1" y="793"/>
                      <a:pt x="222" y="1014"/>
                      <a:pt x="507" y="1014"/>
                    </a:cubicBezTo>
                    <a:lnTo>
                      <a:pt x="7443" y="1014"/>
                    </a:lnTo>
                    <a:cubicBezTo>
                      <a:pt x="7696" y="1014"/>
                      <a:pt x="7918" y="793"/>
                      <a:pt x="7918" y="508"/>
                    </a:cubicBezTo>
                    <a:cubicBezTo>
                      <a:pt x="7918" y="222"/>
                      <a:pt x="7696" y="1"/>
                      <a:pt x="7443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15"/>
            <p:cNvGrpSpPr/>
            <p:nvPr/>
          </p:nvGrpSpPr>
          <p:grpSpPr>
            <a:xfrm>
              <a:off x="598658" y="4817850"/>
              <a:ext cx="646756" cy="55675"/>
              <a:chOff x="4951833" y="3617125"/>
              <a:chExt cx="285267" cy="24575"/>
            </a:xfrm>
          </p:grpSpPr>
          <p:sp>
            <p:nvSpPr>
              <p:cNvPr id="272" name="Google Shape;272;p15"/>
              <p:cNvSpPr/>
              <p:nvPr/>
            </p:nvSpPr>
            <p:spPr>
              <a:xfrm>
                <a:off x="4951833" y="3617125"/>
                <a:ext cx="136975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983" extrusionOk="0">
                    <a:moveTo>
                      <a:pt x="475" y="1"/>
                    </a:moveTo>
                    <a:cubicBezTo>
                      <a:pt x="222" y="1"/>
                      <a:pt x="0" y="222"/>
                      <a:pt x="0" y="508"/>
                    </a:cubicBezTo>
                    <a:cubicBezTo>
                      <a:pt x="0" y="761"/>
                      <a:pt x="222" y="983"/>
                      <a:pt x="475" y="983"/>
                    </a:cubicBezTo>
                    <a:lnTo>
                      <a:pt x="4972" y="983"/>
                    </a:lnTo>
                    <a:cubicBezTo>
                      <a:pt x="5257" y="983"/>
                      <a:pt x="5479" y="761"/>
                      <a:pt x="5479" y="508"/>
                    </a:cubicBezTo>
                    <a:cubicBezTo>
                      <a:pt x="5479" y="222"/>
                      <a:pt x="5257" y="1"/>
                      <a:pt x="4972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5163450" y="3617125"/>
                <a:ext cx="736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983" extrusionOk="0">
                    <a:moveTo>
                      <a:pt x="507" y="1"/>
                    </a:moveTo>
                    <a:cubicBezTo>
                      <a:pt x="222" y="1"/>
                      <a:pt x="0" y="222"/>
                      <a:pt x="0" y="508"/>
                    </a:cubicBezTo>
                    <a:cubicBezTo>
                      <a:pt x="0" y="761"/>
                      <a:pt x="222" y="983"/>
                      <a:pt x="507" y="983"/>
                    </a:cubicBezTo>
                    <a:lnTo>
                      <a:pt x="2439" y="983"/>
                    </a:lnTo>
                    <a:cubicBezTo>
                      <a:pt x="2724" y="983"/>
                      <a:pt x="2946" y="761"/>
                      <a:pt x="2946" y="508"/>
                    </a:cubicBezTo>
                    <a:cubicBezTo>
                      <a:pt x="2946" y="222"/>
                      <a:pt x="2724" y="1"/>
                      <a:pt x="243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" name="Google Shape;274;p15"/>
          <p:cNvGrpSpPr/>
          <p:nvPr/>
        </p:nvGrpSpPr>
        <p:grpSpPr>
          <a:xfrm>
            <a:off x="6413435" y="1530912"/>
            <a:ext cx="2319632" cy="2192065"/>
            <a:chOff x="829778" y="1837037"/>
            <a:chExt cx="977304" cy="923558"/>
          </a:xfrm>
        </p:grpSpPr>
        <p:sp>
          <p:nvSpPr>
            <p:cNvPr id="275" name="Google Shape;275;p15"/>
            <p:cNvSpPr/>
            <p:nvPr/>
          </p:nvSpPr>
          <p:spPr>
            <a:xfrm>
              <a:off x="829778" y="1942183"/>
              <a:ext cx="183259" cy="618856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439568" y="2462900"/>
              <a:ext cx="311517" cy="29769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456862" y="1862882"/>
              <a:ext cx="169018" cy="106721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013004" y="1992747"/>
              <a:ext cx="63165" cy="60336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933606" y="2149133"/>
              <a:ext cx="80459" cy="126876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928527" y="2143250"/>
              <a:ext cx="90617" cy="138866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971280" y="2043119"/>
              <a:ext cx="169018" cy="206435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968226" y="2036979"/>
              <a:ext cx="177151" cy="218682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120915" y="1931897"/>
              <a:ext cx="174129" cy="230094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113779" y="1925789"/>
              <a:ext cx="188370" cy="242309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118890" y="1879694"/>
              <a:ext cx="71298" cy="64451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300091" y="1843080"/>
              <a:ext cx="104889" cy="75734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93984" y="1837037"/>
              <a:ext cx="117104" cy="355492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08147" y="2128367"/>
              <a:ext cx="412324" cy="159857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902040" y="2123031"/>
              <a:ext cx="424539" cy="171301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463998" y="2033700"/>
              <a:ext cx="79430" cy="80459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429378" y="2116152"/>
              <a:ext cx="148671" cy="314603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540343" y="2171120"/>
              <a:ext cx="1029" cy="98782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534235" y="2165013"/>
              <a:ext cx="13244" cy="110997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57891" y="2165013"/>
              <a:ext cx="12247" cy="11405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96561" y="2262733"/>
              <a:ext cx="12247" cy="151724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657415" y="2032672"/>
              <a:ext cx="79430" cy="80459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622795" y="2115123"/>
              <a:ext cx="149667" cy="314603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734788" y="2170124"/>
              <a:ext cx="32" cy="98749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728680" y="2164016"/>
              <a:ext cx="12247" cy="110965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651307" y="2164016"/>
              <a:ext cx="12247" cy="114018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689978" y="2261737"/>
              <a:ext cx="12247" cy="151692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554583" y="2063209"/>
              <a:ext cx="82484" cy="47896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548475" y="2057455"/>
              <a:ext cx="94699" cy="59758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562748" y="2007245"/>
              <a:ext cx="82484" cy="4683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556608" y="2000687"/>
              <a:ext cx="94731" cy="59500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736813" y="2260708"/>
              <a:ext cx="40760" cy="29541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714408" y="2284110"/>
              <a:ext cx="85538" cy="64194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708300" y="2278002"/>
              <a:ext cx="97753" cy="76409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707304" y="2288385"/>
              <a:ext cx="99778" cy="42592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745974" y="2317733"/>
              <a:ext cx="22437" cy="12247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739867" y="2310597"/>
              <a:ext cx="34652" cy="25491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427353" y="2260708"/>
              <a:ext cx="39731" cy="29541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404948" y="2284110"/>
              <a:ext cx="85538" cy="64194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1398841" y="2278002"/>
              <a:ext cx="97753" cy="76409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1397812" y="2288385"/>
              <a:ext cx="98782" cy="42592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435486" y="2317733"/>
              <a:ext cx="23434" cy="12247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1429378" y="2310597"/>
              <a:ext cx="35649" cy="25491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1097513" y="2553903"/>
              <a:ext cx="158828" cy="126266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091406" y="2547795"/>
              <a:ext cx="171044" cy="138481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134159" y="2619061"/>
              <a:ext cx="89620" cy="75348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128051" y="2612953"/>
              <a:ext cx="101835" cy="87563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970251" y="2469394"/>
              <a:ext cx="91645" cy="90649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947846" y="2570040"/>
              <a:ext cx="189398" cy="153878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947846" y="2570040"/>
              <a:ext cx="189398" cy="153878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941739" y="2564768"/>
              <a:ext cx="201613" cy="166286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300091" y="2475501"/>
              <a:ext cx="79430" cy="78434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293984" y="2469394"/>
              <a:ext cx="91645" cy="90649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217639" y="2570040"/>
              <a:ext cx="190395" cy="153878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211532" y="2564768"/>
              <a:ext cx="202610" cy="166286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035409" y="2682161"/>
              <a:ext cx="277958" cy="46867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029302" y="2676054"/>
              <a:ext cx="290173" cy="59083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133130" y="2459236"/>
              <a:ext cx="87595" cy="87563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218636" y="2406293"/>
              <a:ext cx="82516" cy="84509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244094" y="2431720"/>
              <a:ext cx="31599" cy="33656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237987" y="2425612"/>
              <a:ext cx="43814" cy="45871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253256" y="2406807"/>
              <a:ext cx="47896" cy="48378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295012" y="2379805"/>
              <a:ext cx="31566" cy="33624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288905" y="2374051"/>
              <a:ext cx="44810" cy="4548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046596" y="2448017"/>
              <a:ext cx="35681" cy="35681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046596" y="2423587"/>
              <a:ext cx="59083" cy="60111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046596" y="2400185"/>
              <a:ext cx="82484" cy="83513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/>
          <p:nvPr/>
        </p:nvSpPr>
        <p:spPr>
          <a:xfrm>
            <a:off x="-127950" y="3352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TRADITIONAL PROJECT MANAGEMENT APPROACH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7" name="Google Shape;347;p16"/>
          <p:cNvSpPr txBox="1"/>
          <p:nvPr/>
        </p:nvSpPr>
        <p:spPr>
          <a:xfrm>
            <a:off x="1037926" y="13628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3. Design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8" name="Google Shape;348;p16"/>
          <p:cNvSpPr txBox="1"/>
          <p:nvPr/>
        </p:nvSpPr>
        <p:spPr>
          <a:xfrm>
            <a:off x="885525" y="1647900"/>
            <a:ext cx="1808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 overview of the entire project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9" name="Google Shape;349;p16"/>
          <p:cNvSpPr txBox="1"/>
          <p:nvPr/>
        </p:nvSpPr>
        <p:spPr>
          <a:xfrm>
            <a:off x="1054700" y="2382059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2. Feasibility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0" name="Google Shape;350;p16"/>
          <p:cNvSpPr txBox="1"/>
          <p:nvPr/>
        </p:nvSpPr>
        <p:spPr>
          <a:xfrm>
            <a:off x="292700" y="2642769"/>
            <a:ext cx="23895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Understanding the customer’s requirement &amp; determining various strategies to solve it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399275" y="3695400"/>
            <a:ext cx="22836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1. Requirement Collection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304425" y="3956100"/>
            <a:ext cx="2389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All possible requirements are captured and documented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6661100" y="13628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4. Build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4" name="Google Shape;354;p16"/>
          <p:cNvSpPr txBox="1"/>
          <p:nvPr/>
        </p:nvSpPr>
        <p:spPr>
          <a:xfrm>
            <a:off x="6642600" y="1621650"/>
            <a:ext cx="18735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Coding and Developing the Product.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5" name="Google Shape;355;p16"/>
          <p:cNvSpPr txBox="1"/>
          <p:nvPr/>
        </p:nvSpPr>
        <p:spPr>
          <a:xfrm>
            <a:off x="6640225" y="245885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5. Test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6642625" y="2719550"/>
            <a:ext cx="18735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Testing the product that we developed.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6640225" y="369540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6. Installation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6632000" y="3956100"/>
            <a:ext cx="20364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product is deployed in customers environment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59" name="Google Shape;359;p16"/>
          <p:cNvGrpSpPr/>
          <p:nvPr/>
        </p:nvGrpSpPr>
        <p:grpSpPr>
          <a:xfrm>
            <a:off x="3758087" y="1933452"/>
            <a:ext cx="1771421" cy="1798625"/>
            <a:chOff x="5731440" y="2186389"/>
            <a:chExt cx="933555" cy="947892"/>
          </a:xfrm>
        </p:grpSpPr>
        <p:sp>
          <p:nvSpPr>
            <p:cNvPr id="360" name="Google Shape;360;p16"/>
            <p:cNvSpPr/>
            <p:nvPr/>
          </p:nvSpPr>
          <p:spPr>
            <a:xfrm>
              <a:off x="5731440" y="2446635"/>
              <a:ext cx="197531" cy="604069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6473572" y="2669946"/>
              <a:ext cx="191423" cy="376675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6107087" y="2209823"/>
              <a:ext cx="295252" cy="55997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137624" y="2959058"/>
              <a:ext cx="106946" cy="127294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6093875" y="2725943"/>
              <a:ext cx="181234" cy="256549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087767" y="2719835"/>
              <a:ext cx="193449" cy="268764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156976" y="2776828"/>
              <a:ext cx="95728" cy="11251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115251" y="2756063"/>
              <a:ext cx="45839" cy="37095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6156976" y="2820610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6115251" y="2800166"/>
              <a:ext cx="45839" cy="37770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6156976" y="2865388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115251" y="2844654"/>
              <a:ext cx="45839" cy="37063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6156976" y="2914280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6115251" y="2893804"/>
              <a:ext cx="45839" cy="37803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6131517" y="2784382"/>
              <a:ext cx="67215" cy="51528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966613" y="2819838"/>
              <a:ext cx="184287" cy="308238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960505" y="2814149"/>
              <a:ext cx="196502" cy="320036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6006312" y="2767667"/>
              <a:ext cx="60079" cy="58054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6001233" y="2761559"/>
              <a:ext cx="71265" cy="70269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6297449" y="2830189"/>
              <a:ext cx="13276" cy="11829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6295424" y="2767667"/>
              <a:ext cx="59083" cy="58054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6289317" y="2761559"/>
              <a:ext cx="71298" cy="70269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6210915" y="2828742"/>
              <a:ext cx="184319" cy="299334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6206865" y="2822635"/>
              <a:ext cx="194477" cy="311646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5867863" y="2192497"/>
              <a:ext cx="163939" cy="146645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5861756" y="2186389"/>
              <a:ext cx="176155" cy="158861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5912641" y="2210819"/>
              <a:ext cx="74351" cy="74351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906534" y="2205547"/>
              <a:ext cx="86566" cy="85731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6051090" y="2337953"/>
              <a:ext cx="195506" cy="322864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6043986" y="2331717"/>
              <a:ext cx="208717" cy="335208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6079603" y="2269870"/>
              <a:ext cx="68244" cy="6824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6073495" y="2263762"/>
              <a:ext cx="80459" cy="80459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6079603" y="2487716"/>
              <a:ext cx="41789" cy="173101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6073495" y="2482637"/>
              <a:ext cx="54004" cy="183259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6073495" y="2401182"/>
              <a:ext cx="12247" cy="106946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5880079" y="2382859"/>
              <a:ext cx="139509" cy="130348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5873971" y="2376752"/>
              <a:ext cx="151724" cy="142563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5893322" y="2413397"/>
              <a:ext cx="124208" cy="141534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5887215" y="2407289"/>
              <a:ext cx="136423" cy="153750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5922831" y="2355375"/>
              <a:ext cx="67215" cy="70269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5916724" y="2349268"/>
              <a:ext cx="79430" cy="82484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5960505" y="2386942"/>
              <a:ext cx="130348" cy="98782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5955426" y="2380834"/>
              <a:ext cx="141534" cy="110997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6015473" y="2435802"/>
              <a:ext cx="21409" cy="71298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6009366" y="2429694"/>
              <a:ext cx="33624" cy="83513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5858702" y="2514204"/>
              <a:ext cx="266739" cy="146613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5852595" y="2509093"/>
              <a:ext cx="278954" cy="157832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5848512" y="2501989"/>
              <a:ext cx="287119" cy="23434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5842405" y="2495881"/>
              <a:ext cx="299334" cy="34620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5917752" y="2478555"/>
              <a:ext cx="31599" cy="22437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5911645" y="2472447"/>
              <a:ext cx="43814" cy="34652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852595" y="2625168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852595" y="2548792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6306611" y="2329949"/>
              <a:ext cx="273875" cy="347166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6301532" y="2323841"/>
              <a:ext cx="285062" cy="358352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6378905" y="2285138"/>
              <a:ext cx="131344" cy="80459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6372797" y="2279031"/>
              <a:ext cx="144588" cy="92674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6434901" y="2298382"/>
              <a:ext cx="20380" cy="21409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6428794" y="2292275"/>
              <a:ext cx="32595" cy="33624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6331041" y="2356404"/>
              <a:ext cx="225015" cy="295252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6324933" y="2350296"/>
              <a:ext cx="237230" cy="306438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6372797" y="2419504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6410471" y="2419504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6372797" y="2460232"/>
              <a:ext cx="27516" cy="11251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6410471" y="2460232"/>
              <a:ext cx="106914" cy="11251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6372797" y="2499931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6410471" y="2499931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6372797" y="2539630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6410471" y="2539630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6493919" y="2548792"/>
              <a:ext cx="141534" cy="142563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6487812" y="2542684"/>
              <a:ext cx="153750" cy="153750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6535676" y="2587494"/>
              <a:ext cx="69240" cy="54743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6528540" y="2580969"/>
              <a:ext cx="83513" cy="67633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6"/>
          <p:cNvSpPr/>
          <p:nvPr/>
        </p:nvSpPr>
        <p:spPr>
          <a:xfrm>
            <a:off x="3096239" y="1372133"/>
            <a:ext cx="3057248" cy="2693884"/>
          </a:xfrm>
          <a:custGeom>
            <a:avLst/>
            <a:gdLst/>
            <a:ahLst/>
            <a:cxnLst/>
            <a:rect l="l" t="t" r="r" b="b"/>
            <a:pathLst>
              <a:path w="112172" h="98840" extrusionOk="0">
                <a:moveTo>
                  <a:pt x="56086" y="1"/>
                </a:moveTo>
                <a:cubicBezTo>
                  <a:pt x="48517" y="1"/>
                  <a:pt x="41170" y="1458"/>
                  <a:pt x="34266" y="4403"/>
                </a:cubicBezTo>
                <a:cubicBezTo>
                  <a:pt x="30941" y="5796"/>
                  <a:pt x="27742" y="7538"/>
                  <a:pt x="24734" y="9565"/>
                </a:cubicBezTo>
                <a:cubicBezTo>
                  <a:pt x="21757" y="11560"/>
                  <a:pt x="18970" y="13872"/>
                  <a:pt x="16436" y="16405"/>
                </a:cubicBezTo>
                <a:cubicBezTo>
                  <a:pt x="13903" y="18939"/>
                  <a:pt x="11591" y="21757"/>
                  <a:pt x="9596" y="24703"/>
                </a:cubicBezTo>
                <a:cubicBezTo>
                  <a:pt x="7569" y="27711"/>
                  <a:pt x="5827" y="30910"/>
                  <a:pt x="4434" y="34235"/>
                </a:cubicBezTo>
                <a:cubicBezTo>
                  <a:pt x="1488" y="41170"/>
                  <a:pt x="0" y="48518"/>
                  <a:pt x="0" y="56086"/>
                </a:cubicBezTo>
                <a:cubicBezTo>
                  <a:pt x="0" y="60108"/>
                  <a:pt x="443" y="64130"/>
                  <a:pt x="1298" y="68057"/>
                </a:cubicBezTo>
                <a:cubicBezTo>
                  <a:pt x="2122" y="71858"/>
                  <a:pt x="3357" y="75594"/>
                  <a:pt x="4972" y="79141"/>
                </a:cubicBezTo>
                <a:cubicBezTo>
                  <a:pt x="6524" y="82625"/>
                  <a:pt x="8487" y="85982"/>
                  <a:pt x="10736" y="89054"/>
                </a:cubicBezTo>
                <a:cubicBezTo>
                  <a:pt x="12984" y="92157"/>
                  <a:pt x="15550" y="95008"/>
                  <a:pt x="18368" y="97573"/>
                </a:cubicBezTo>
                <a:lnTo>
                  <a:pt x="18621" y="97288"/>
                </a:lnTo>
                <a:cubicBezTo>
                  <a:pt x="7031" y="86742"/>
                  <a:pt x="380" y="71731"/>
                  <a:pt x="380" y="56086"/>
                </a:cubicBezTo>
                <a:cubicBezTo>
                  <a:pt x="380" y="25368"/>
                  <a:pt x="25367" y="349"/>
                  <a:pt x="56118" y="349"/>
                </a:cubicBezTo>
                <a:cubicBezTo>
                  <a:pt x="86837" y="349"/>
                  <a:pt x="111823" y="25368"/>
                  <a:pt x="111823" y="56086"/>
                </a:cubicBezTo>
                <a:cubicBezTo>
                  <a:pt x="111823" y="72459"/>
                  <a:pt x="104666" y="87945"/>
                  <a:pt x="92157" y="98554"/>
                </a:cubicBezTo>
                <a:lnTo>
                  <a:pt x="92410" y="98839"/>
                </a:lnTo>
                <a:cubicBezTo>
                  <a:pt x="95419" y="96274"/>
                  <a:pt x="98174" y="93361"/>
                  <a:pt x="100581" y="90226"/>
                </a:cubicBezTo>
                <a:cubicBezTo>
                  <a:pt x="103019" y="87059"/>
                  <a:pt x="105141" y="83638"/>
                  <a:pt x="106820" y="80028"/>
                </a:cubicBezTo>
                <a:cubicBezTo>
                  <a:pt x="108562" y="76355"/>
                  <a:pt x="109892" y="72491"/>
                  <a:pt x="110810" y="68532"/>
                </a:cubicBezTo>
                <a:cubicBezTo>
                  <a:pt x="111728" y="64479"/>
                  <a:pt x="112172" y="60298"/>
                  <a:pt x="112172" y="56086"/>
                </a:cubicBezTo>
                <a:cubicBezTo>
                  <a:pt x="112172" y="48518"/>
                  <a:pt x="110715" y="41170"/>
                  <a:pt x="107770" y="34235"/>
                </a:cubicBezTo>
                <a:cubicBezTo>
                  <a:pt x="106376" y="30910"/>
                  <a:pt x="104635" y="27711"/>
                  <a:pt x="102608" y="24703"/>
                </a:cubicBezTo>
                <a:cubicBezTo>
                  <a:pt x="100613" y="21757"/>
                  <a:pt x="98301" y="18939"/>
                  <a:pt x="95767" y="16405"/>
                </a:cubicBezTo>
                <a:cubicBezTo>
                  <a:pt x="93234" y="13872"/>
                  <a:pt x="90415" y="11560"/>
                  <a:pt x="87470" y="9565"/>
                </a:cubicBezTo>
                <a:cubicBezTo>
                  <a:pt x="84461" y="7538"/>
                  <a:pt x="81263" y="5796"/>
                  <a:pt x="77938" y="4403"/>
                </a:cubicBezTo>
                <a:cubicBezTo>
                  <a:pt x="71002" y="1489"/>
                  <a:pt x="63687" y="1"/>
                  <a:pt x="5608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>
            <a:off x="5208081" y="4651229"/>
            <a:ext cx="9168" cy="9168"/>
          </a:xfrm>
          <a:custGeom>
            <a:avLst/>
            <a:gdLst/>
            <a:ahLst/>
            <a:cxnLst/>
            <a:rect l="l" t="t" r="r" b="b"/>
            <a:pathLst>
              <a:path w="286" h="286" extrusionOk="0">
                <a:moveTo>
                  <a:pt x="190" y="1"/>
                </a:moveTo>
                <a:cubicBezTo>
                  <a:pt x="127" y="32"/>
                  <a:pt x="63" y="64"/>
                  <a:pt x="0" y="96"/>
                </a:cubicBezTo>
                <a:lnTo>
                  <a:pt x="63" y="286"/>
                </a:lnTo>
                <a:cubicBezTo>
                  <a:pt x="127" y="254"/>
                  <a:pt x="190" y="222"/>
                  <a:pt x="285" y="191"/>
                </a:cubicBezTo>
                <a:lnTo>
                  <a:pt x="190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>
            <a:off x="3276618" y="1269434"/>
            <a:ext cx="3014130" cy="3132335"/>
          </a:xfrm>
          <a:custGeom>
            <a:avLst/>
            <a:gdLst/>
            <a:ahLst/>
            <a:cxnLst/>
            <a:rect l="l" t="t" r="r" b="b"/>
            <a:pathLst>
              <a:path w="110590" h="114927" extrusionOk="0">
                <a:moveTo>
                  <a:pt x="50418" y="0"/>
                </a:moveTo>
                <a:lnTo>
                  <a:pt x="50418" y="159"/>
                </a:lnTo>
                <a:lnTo>
                  <a:pt x="50861" y="159"/>
                </a:lnTo>
                <a:lnTo>
                  <a:pt x="50861" y="0"/>
                </a:lnTo>
                <a:close/>
                <a:moveTo>
                  <a:pt x="49468" y="0"/>
                </a:moveTo>
                <a:lnTo>
                  <a:pt x="49468" y="190"/>
                </a:lnTo>
                <a:cubicBezTo>
                  <a:pt x="49626" y="190"/>
                  <a:pt x="49785" y="190"/>
                  <a:pt x="49943" y="159"/>
                </a:cubicBezTo>
                <a:lnTo>
                  <a:pt x="49943" y="0"/>
                </a:lnTo>
                <a:close/>
                <a:moveTo>
                  <a:pt x="51336" y="0"/>
                </a:moveTo>
                <a:lnTo>
                  <a:pt x="51336" y="159"/>
                </a:lnTo>
                <a:cubicBezTo>
                  <a:pt x="51495" y="159"/>
                  <a:pt x="51653" y="159"/>
                  <a:pt x="51780" y="190"/>
                </a:cubicBezTo>
                <a:lnTo>
                  <a:pt x="51780" y="0"/>
                </a:lnTo>
                <a:close/>
                <a:moveTo>
                  <a:pt x="52255" y="0"/>
                </a:moveTo>
                <a:lnTo>
                  <a:pt x="52255" y="190"/>
                </a:lnTo>
                <a:lnTo>
                  <a:pt x="52730" y="190"/>
                </a:lnTo>
                <a:lnTo>
                  <a:pt x="52730" y="0"/>
                </a:lnTo>
                <a:close/>
                <a:moveTo>
                  <a:pt x="49025" y="0"/>
                </a:moveTo>
                <a:cubicBezTo>
                  <a:pt x="48866" y="32"/>
                  <a:pt x="48708" y="32"/>
                  <a:pt x="48550" y="32"/>
                </a:cubicBezTo>
                <a:lnTo>
                  <a:pt x="48550" y="222"/>
                </a:lnTo>
                <a:cubicBezTo>
                  <a:pt x="48708" y="222"/>
                  <a:pt x="48866" y="190"/>
                  <a:pt x="49025" y="190"/>
                </a:cubicBezTo>
                <a:lnTo>
                  <a:pt x="49025" y="0"/>
                </a:lnTo>
                <a:close/>
                <a:moveTo>
                  <a:pt x="53173" y="32"/>
                </a:moveTo>
                <a:lnTo>
                  <a:pt x="53173" y="222"/>
                </a:lnTo>
                <a:lnTo>
                  <a:pt x="53648" y="222"/>
                </a:lnTo>
                <a:lnTo>
                  <a:pt x="53648" y="32"/>
                </a:lnTo>
                <a:close/>
                <a:moveTo>
                  <a:pt x="48074" y="32"/>
                </a:moveTo>
                <a:lnTo>
                  <a:pt x="47631" y="64"/>
                </a:lnTo>
                <a:lnTo>
                  <a:pt x="47631" y="254"/>
                </a:lnTo>
                <a:cubicBezTo>
                  <a:pt x="47789" y="254"/>
                  <a:pt x="47948" y="254"/>
                  <a:pt x="48106" y="222"/>
                </a:cubicBezTo>
                <a:lnTo>
                  <a:pt x="48074" y="32"/>
                </a:lnTo>
                <a:close/>
                <a:moveTo>
                  <a:pt x="54123" y="64"/>
                </a:moveTo>
                <a:lnTo>
                  <a:pt x="54092" y="254"/>
                </a:lnTo>
                <a:cubicBezTo>
                  <a:pt x="54250" y="254"/>
                  <a:pt x="54408" y="285"/>
                  <a:pt x="54567" y="285"/>
                </a:cubicBezTo>
                <a:lnTo>
                  <a:pt x="54567" y="95"/>
                </a:lnTo>
                <a:cubicBezTo>
                  <a:pt x="54408" y="95"/>
                  <a:pt x="54250" y="64"/>
                  <a:pt x="54123" y="64"/>
                </a:cubicBezTo>
                <a:close/>
                <a:moveTo>
                  <a:pt x="47156" y="95"/>
                </a:moveTo>
                <a:cubicBezTo>
                  <a:pt x="46998" y="95"/>
                  <a:pt x="46839" y="127"/>
                  <a:pt x="46681" y="127"/>
                </a:cubicBezTo>
                <a:lnTo>
                  <a:pt x="46713" y="317"/>
                </a:lnTo>
                <a:cubicBezTo>
                  <a:pt x="46871" y="317"/>
                  <a:pt x="47029" y="285"/>
                  <a:pt x="47156" y="285"/>
                </a:cubicBezTo>
                <a:lnTo>
                  <a:pt x="47156" y="95"/>
                </a:lnTo>
                <a:close/>
                <a:moveTo>
                  <a:pt x="55042" y="127"/>
                </a:moveTo>
                <a:lnTo>
                  <a:pt x="55042" y="317"/>
                </a:lnTo>
                <a:cubicBezTo>
                  <a:pt x="55168" y="317"/>
                  <a:pt x="55327" y="349"/>
                  <a:pt x="55485" y="349"/>
                </a:cubicBezTo>
                <a:lnTo>
                  <a:pt x="55517" y="159"/>
                </a:lnTo>
                <a:lnTo>
                  <a:pt x="55042" y="127"/>
                </a:lnTo>
                <a:close/>
                <a:moveTo>
                  <a:pt x="46238" y="159"/>
                </a:moveTo>
                <a:lnTo>
                  <a:pt x="45763" y="190"/>
                </a:lnTo>
                <a:lnTo>
                  <a:pt x="45794" y="380"/>
                </a:lnTo>
                <a:cubicBezTo>
                  <a:pt x="45953" y="380"/>
                  <a:pt x="46079" y="349"/>
                  <a:pt x="46238" y="349"/>
                </a:cubicBezTo>
                <a:lnTo>
                  <a:pt x="46238" y="159"/>
                </a:lnTo>
                <a:close/>
                <a:moveTo>
                  <a:pt x="55960" y="190"/>
                </a:moveTo>
                <a:lnTo>
                  <a:pt x="55960" y="380"/>
                </a:lnTo>
                <a:cubicBezTo>
                  <a:pt x="56118" y="412"/>
                  <a:pt x="56245" y="412"/>
                  <a:pt x="56403" y="412"/>
                </a:cubicBezTo>
                <a:lnTo>
                  <a:pt x="56435" y="254"/>
                </a:lnTo>
                <a:cubicBezTo>
                  <a:pt x="56277" y="222"/>
                  <a:pt x="56118" y="222"/>
                  <a:pt x="55960" y="190"/>
                </a:cubicBezTo>
                <a:close/>
                <a:moveTo>
                  <a:pt x="45319" y="254"/>
                </a:moveTo>
                <a:cubicBezTo>
                  <a:pt x="45161" y="254"/>
                  <a:pt x="45003" y="254"/>
                  <a:pt x="44844" y="285"/>
                </a:cubicBezTo>
                <a:lnTo>
                  <a:pt x="44876" y="475"/>
                </a:lnTo>
                <a:cubicBezTo>
                  <a:pt x="45003" y="444"/>
                  <a:pt x="45161" y="444"/>
                  <a:pt x="45319" y="412"/>
                </a:cubicBezTo>
                <a:lnTo>
                  <a:pt x="45319" y="254"/>
                </a:lnTo>
                <a:close/>
                <a:moveTo>
                  <a:pt x="56878" y="285"/>
                </a:moveTo>
                <a:lnTo>
                  <a:pt x="56878" y="475"/>
                </a:lnTo>
                <a:cubicBezTo>
                  <a:pt x="57037" y="475"/>
                  <a:pt x="57164" y="507"/>
                  <a:pt x="57322" y="507"/>
                </a:cubicBezTo>
                <a:lnTo>
                  <a:pt x="57354" y="317"/>
                </a:lnTo>
                <a:lnTo>
                  <a:pt x="56878" y="285"/>
                </a:lnTo>
                <a:close/>
                <a:moveTo>
                  <a:pt x="44401" y="317"/>
                </a:moveTo>
                <a:cubicBezTo>
                  <a:pt x="44243" y="349"/>
                  <a:pt x="44084" y="380"/>
                  <a:pt x="43926" y="380"/>
                </a:cubicBezTo>
                <a:lnTo>
                  <a:pt x="43958" y="570"/>
                </a:lnTo>
                <a:cubicBezTo>
                  <a:pt x="44084" y="539"/>
                  <a:pt x="44243" y="539"/>
                  <a:pt x="44401" y="507"/>
                </a:cubicBezTo>
                <a:lnTo>
                  <a:pt x="44401" y="317"/>
                </a:lnTo>
                <a:close/>
                <a:moveTo>
                  <a:pt x="57829" y="380"/>
                </a:moveTo>
                <a:lnTo>
                  <a:pt x="57797" y="570"/>
                </a:lnTo>
                <a:cubicBezTo>
                  <a:pt x="57955" y="602"/>
                  <a:pt x="58114" y="602"/>
                  <a:pt x="58240" y="634"/>
                </a:cubicBezTo>
                <a:lnTo>
                  <a:pt x="58272" y="444"/>
                </a:lnTo>
                <a:cubicBezTo>
                  <a:pt x="58114" y="412"/>
                  <a:pt x="57955" y="412"/>
                  <a:pt x="57829" y="380"/>
                </a:cubicBezTo>
                <a:close/>
                <a:moveTo>
                  <a:pt x="43451" y="444"/>
                </a:moveTo>
                <a:cubicBezTo>
                  <a:pt x="43324" y="475"/>
                  <a:pt x="43166" y="475"/>
                  <a:pt x="43007" y="507"/>
                </a:cubicBezTo>
                <a:lnTo>
                  <a:pt x="43039" y="697"/>
                </a:lnTo>
                <a:cubicBezTo>
                  <a:pt x="43166" y="665"/>
                  <a:pt x="43324" y="634"/>
                  <a:pt x="43482" y="634"/>
                </a:cubicBezTo>
                <a:lnTo>
                  <a:pt x="43451" y="444"/>
                </a:lnTo>
                <a:close/>
                <a:moveTo>
                  <a:pt x="58715" y="507"/>
                </a:moveTo>
                <a:lnTo>
                  <a:pt x="58715" y="697"/>
                </a:lnTo>
                <a:cubicBezTo>
                  <a:pt x="58874" y="697"/>
                  <a:pt x="59000" y="729"/>
                  <a:pt x="59159" y="760"/>
                </a:cubicBezTo>
                <a:lnTo>
                  <a:pt x="59190" y="570"/>
                </a:lnTo>
                <a:cubicBezTo>
                  <a:pt x="59032" y="539"/>
                  <a:pt x="58874" y="507"/>
                  <a:pt x="58715" y="507"/>
                </a:cubicBezTo>
                <a:close/>
                <a:moveTo>
                  <a:pt x="42532" y="570"/>
                </a:moveTo>
                <a:cubicBezTo>
                  <a:pt x="42374" y="570"/>
                  <a:pt x="42247" y="602"/>
                  <a:pt x="42089" y="634"/>
                </a:cubicBezTo>
                <a:lnTo>
                  <a:pt x="42121" y="824"/>
                </a:lnTo>
                <a:cubicBezTo>
                  <a:pt x="42247" y="792"/>
                  <a:pt x="42406" y="760"/>
                  <a:pt x="42564" y="729"/>
                </a:cubicBezTo>
                <a:lnTo>
                  <a:pt x="42532" y="570"/>
                </a:lnTo>
                <a:close/>
                <a:moveTo>
                  <a:pt x="59665" y="634"/>
                </a:moveTo>
                <a:lnTo>
                  <a:pt x="59634" y="824"/>
                </a:lnTo>
                <a:cubicBezTo>
                  <a:pt x="59792" y="824"/>
                  <a:pt x="59950" y="855"/>
                  <a:pt x="60077" y="887"/>
                </a:cubicBezTo>
                <a:lnTo>
                  <a:pt x="60109" y="697"/>
                </a:lnTo>
                <a:cubicBezTo>
                  <a:pt x="59950" y="665"/>
                  <a:pt x="59792" y="665"/>
                  <a:pt x="59665" y="634"/>
                </a:cubicBezTo>
                <a:close/>
                <a:moveTo>
                  <a:pt x="41614" y="697"/>
                </a:moveTo>
                <a:cubicBezTo>
                  <a:pt x="41456" y="729"/>
                  <a:pt x="41329" y="760"/>
                  <a:pt x="41171" y="760"/>
                </a:cubicBezTo>
                <a:lnTo>
                  <a:pt x="41202" y="950"/>
                </a:lnTo>
                <a:cubicBezTo>
                  <a:pt x="41329" y="919"/>
                  <a:pt x="41487" y="919"/>
                  <a:pt x="41646" y="887"/>
                </a:cubicBezTo>
                <a:lnTo>
                  <a:pt x="41614" y="697"/>
                </a:lnTo>
                <a:close/>
                <a:moveTo>
                  <a:pt x="60584" y="760"/>
                </a:moveTo>
                <a:lnTo>
                  <a:pt x="60552" y="950"/>
                </a:lnTo>
                <a:cubicBezTo>
                  <a:pt x="60679" y="982"/>
                  <a:pt x="60837" y="1014"/>
                  <a:pt x="60995" y="1014"/>
                </a:cubicBezTo>
                <a:lnTo>
                  <a:pt x="61027" y="855"/>
                </a:lnTo>
                <a:cubicBezTo>
                  <a:pt x="60869" y="824"/>
                  <a:pt x="60742" y="792"/>
                  <a:pt x="60584" y="760"/>
                </a:cubicBezTo>
                <a:close/>
                <a:moveTo>
                  <a:pt x="40696" y="855"/>
                </a:moveTo>
                <a:cubicBezTo>
                  <a:pt x="40537" y="887"/>
                  <a:pt x="40411" y="887"/>
                  <a:pt x="40252" y="919"/>
                </a:cubicBezTo>
                <a:lnTo>
                  <a:pt x="40284" y="1109"/>
                </a:lnTo>
                <a:cubicBezTo>
                  <a:pt x="40442" y="1077"/>
                  <a:pt x="40569" y="1045"/>
                  <a:pt x="40727" y="1045"/>
                </a:cubicBezTo>
                <a:lnTo>
                  <a:pt x="40696" y="855"/>
                </a:lnTo>
                <a:close/>
                <a:moveTo>
                  <a:pt x="61502" y="919"/>
                </a:moveTo>
                <a:lnTo>
                  <a:pt x="61471" y="1109"/>
                </a:lnTo>
                <a:cubicBezTo>
                  <a:pt x="61597" y="1140"/>
                  <a:pt x="61756" y="1172"/>
                  <a:pt x="61914" y="1204"/>
                </a:cubicBezTo>
                <a:lnTo>
                  <a:pt x="61946" y="1014"/>
                </a:lnTo>
                <a:cubicBezTo>
                  <a:pt x="61787" y="982"/>
                  <a:pt x="61629" y="950"/>
                  <a:pt x="61502" y="919"/>
                </a:cubicBezTo>
                <a:close/>
                <a:moveTo>
                  <a:pt x="39777" y="1014"/>
                </a:moveTo>
                <a:cubicBezTo>
                  <a:pt x="39619" y="1045"/>
                  <a:pt x="39492" y="1077"/>
                  <a:pt x="39334" y="1109"/>
                </a:cubicBezTo>
                <a:lnTo>
                  <a:pt x="39366" y="1267"/>
                </a:lnTo>
                <a:cubicBezTo>
                  <a:pt x="39524" y="1267"/>
                  <a:pt x="39682" y="1235"/>
                  <a:pt x="39809" y="1204"/>
                </a:cubicBezTo>
                <a:lnTo>
                  <a:pt x="39777" y="1014"/>
                </a:lnTo>
                <a:close/>
                <a:moveTo>
                  <a:pt x="62389" y="1109"/>
                </a:moveTo>
                <a:lnTo>
                  <a:pt x="62357" y="1267"/>
                </a:lnTo>
                <a:cubicBezTo>
                  <a:pt x="62516" y="1299"/>
                  <a:pt x="62674" y="1330"/>
                  <a:pt x="62832" y="1362"/>
                </a:cubicBezTo>
                <a:lnTo>
                  <a:pt x="62864" y="1204"/>
                </a:lnTo>
                <a:cubicBezTo>
                  <a:pt x="62706" y="1172"/>
                  <a:pt x="62547" y="1140"/>
                  <a:pt x="62389" y="1109"/>
                </a:cubicBezTo>
                <a:close/>
                <a:moveTo>
                  <a:pt x="38859" y="1204"/>
                </a:moveTo>
                <a:cubicBezTo>
                  <a:pt x="38700" y="1235"/>
                  <a:pt x="38574" y="1267"/>
                  <a:pt x="38415" y="1299"/>
                </a:cubicBezTo>
                <a:lnTo>
                  <a:pt x="38447" y="1457"/>
                </a:lnTo>
                <a:lnTo>
                  <a:pt x="38890" y="1362"/>
                </a:lnTo>
                <a:lnTo>
                  <a:pt x="38859" y="1204"/>
                </a:lnTo>
                <a:close/>
                <a:moveTo>
                  <a:pt x="63307" y="1267"/>
                </a:moveTo>
                <a:lnTo>
                  <a:pt x="63276" y="1457"/>
                </a:lnTo>
                <a:cubicBezTo>
                  <a:pt x="63434" y="1489"/>
                  <a:pt x="63561" y="1520"/>
                  <a:pt x="63719" y="1552"/>
                </a:cubicBezTo>
                <a:lnTo>
                  <a:pt x="63782" y="1394"/>
                </a:lnTo>
                <a:cubicBezTo>
                  <a:pt x="63624" y="1330"/>
                  <a:pt x="63466" y="1299"/>
                  <a:pt x="63307" y="1267"/>
                </a:cubicBezTo>
                <a:close/>
                <a:moveTo>
                  <a:pt x="37972" y="1394"/>
                </a:moveTo>
                <a:cubicBezTo>
                  <a:pt x="37814" y="1425"/>
                  <a:pt x="37655" y="1457"/>
                  <a:pt x="37497" y="1489"/>
                </a:cubicBezTo>
                <a:lnTo>
                  <a:pt x="37529" y="1679"/>
                </a:lnTo>
                <a:cubicBezTo>
                  <a:pt x="37687" y="1647"/>
                  <a:pt x="37845" y="1584"/>
                  <a:pt x="38004" y="1552"/>
                </a:cubicBezTo>
                <a:lnTo>
                  <a:pt x="37972" y="1394"/>
                </a:lnTo>
                <a:close/>
                <a:moveTo>
                  <a:pt x="64226" y="1489"/>
                </a:moveTo>
                <a:lnTo>
                  <a:pt x="64162" y="1679"/>
                </a:lnTo>
                <a:cubicBezTo>
                  <a:pt x="64321" y="1710"/>
                  <a:pt x="64479" y="1742"/>
                  <a:pt x="64637" y="1774"/>
                </a:cubicBezTo>
                <a:lnTo>
                  <a:pt x="64669" y="1584"/>
                </a:lnTo>
                <a:lnTo>
                  <a:pt x="64226" y="1489"/>
                </a:lnTo>
                <a:close/>
                <a:moveTo>
                  <a:pt x="37054" y="1584"/>
                </a:moveTo>
                <a:cubicBezTo>
                  <a:pt x="36895" y="1615"/>
                  <a:pt x="36737" y="1679"/>
                  <a:pt x="36610" y="1710"/>
                </a:cubicBezTo>
                <a:lnTo>
                  <a:pt x="36642" y="1869"/>
                </a:lnTo>
                <a:cubicBezTo>
                  <a:pt x="36800" y="1837"/>
                  <a:pt x="36927" y="1805"/>
                  <a:pt x="37085" y="1774"/>
                </a:cubicBezTo>
                <a:lnTo>
                  <a:pt x="37054" y="1584"/>
                </a:lnTo>
                <a:close/>
                <a:moveTo>
                  <a:pt x="65112" y="1710"/>
                </a:moveTo>
                <a:lnTo>
                  <a:pt x="65081" y="1869"/>
                </a:lnTo>
                <a:cubicBezTo>
                  <a:pt x="65239" y="1900"/>
                  <a:pt x="65366" y="1964"/>
                  <a:pt x="65524" y="1995"/>
                </a:cubicBezTo>
                <a:lnTo>
                  <a:pt x="65587" y="1805"/>
                </a:lnTo>
                <a:cubicBezTo>
                  <a:pt x="65429" y="1774"/>
                  <a:pt x="65271" y="1742"/>
                  <a:pt x="65112" y="1710"/>
                </a:cubicBezTo>
                <a:close/>
                <a:moveTo>
                  <a:pt x="36135" y="1805"/>
                </a:moveTo>
                <a:cubicBezTo>
                  <a:pt x="35977" y="1837"/>
                  <a:pt x="35850" y="1900"/>
                  <a:pt x="35692" y="1932"/>
                </a:cubicBezTo>
                <a:lnTo>
                  <a:pt x="35724" y="2122"/>
                </a:lnTo>
                <a:cubicBezTo>
                  <a:pt x="35882" y="2059"/>
                  <a:pt x="36040" y="2027"/>
                  <a:pt x="36199" y="1995"/>
                </a:cubicBezTo>
                <a:lnTo>
                  <a:pt x="36135" y="1805"/>
                </a:lnTo>
                <a:close/>
                <a:moveTo>
                  <a:pt x="66031" y="1932"/>
                </a:moveTo>
                <a:lnTo>
                  <a:pt x="65968" y="2090"/>
                </a:lnTo>
                <a:cubicBezTo>
                  <a:pt x="66126" y="2154"/>
                  <a:pt x="66284" y="2185"/>
                  <a:pt x="66411" y="2217"/>
                </a:cubicBezTo>
                <a:lnTo>
                  <a:pt x="66474" y="2059"/>
                </a:lnTo>
                <a:cubicBezTo>
                  <a:pt x="66316" y="1995"/>
                  <a:pt x="66158" y="1964"/>
                  <a:pt x="66031" y="1932"/>
                </a:cubicBezTo>
                <a:close/>
                <a:moveTo>
                  <a:pt x="35249" y="2059"/>
                </a:moveTo>
                <a:cubicBezTo>
                  <a:pt x="35090" y="2090"/>
                  <a:pt x="34932" y="2122"/>
                  <a:pt x="34805" y="2185"/>
                </a:cubicBezTo>
                <a:lnTo>
                  <a:pt x="34837" y="2344"/>
                </a:lnTo>
                <a:cubicBezTo>
                  <a:pt x="34995" y="2312"/>
                  <a:pt x="35154" y="2280"/>
                  <a:pt x="35280" y="2217"/>
                </a:cubicBezTo>
                <a:lnTo>
                  <a:pt x="35249" y="2059"/>
                </a:lnTo>
                <a:close/>
                <a:moveTo>
                  <a:pt x="66918" y="2154"/>
                </a:moveTo>
                <a:lnTo>
                  <a:pt x="66854" y="2344"/>
                </a:lnTo>
                <a:cubicBezTo>
                  <a:pt x="67013" y="2375"/>
                  <a:pt x="67171" y="2439"/>
                  <a:pt x="67298" y="2470"/>
                </a:cubicBezTo>
                <a:lnTo>
                  <a:pt x="67361" y="2280"/>
                </a:lnTo>
                <a:cubicBezTo>
                  <a:pt x="67203" y="2249"/>
                  <a:pt x="67076" y="2217"/>
                  <a:pt x="66918" y="2154"/>
                </a:cubicBezTo>
                <a:close/>
                <a:moveTo>
                  <a:pt x="34362" y="2312"/>
                </a:moveTo>
                <a:cubicBezTo>
                  <a:pt x="34203" y="2344"/>
                  <a:pt x="34045" y="2375"/>
                  <a:pt x="33887" y="2439"/>
                </a:cubicBezTo>
                <a:lnTo>
                  <a:pt x="33950" y="2597"/>
                </a:lnTo>
                <a:cubicBezTo>
                  <a:pt x="34108" y="2565"/>
                  <a:pt x="34235" y="2534"/>
                  <a:pt x="34393" y="2470"/>
                </a:cubicBezTo>
                <a:lnTo>
                  <a:pt x="34362" y="2312"/>
                </a:lnTo>
                <a:close/>
                <a:moveTo>
                  <a:pt x="67804" y="2407"/>
                </a:moveTo>
                <a:lnTo>
                  <a:pt x="67773" y="2597"/>
                </a:lnTo>
                <a:cubicBezTo>
                  <a:pt x="67899" y="2629"/>
                  <a:pt x="68058" y="2692"/>
                  <a:pt x="68216" y="2724"/>
                </a:cubicBezTo>
                <a:lnTo>
                  <a:pt x="68248" y="2565"/>
                </a:lnTo>
                <a:cubicBezTo>
                  <a:pt x="68121" y="2502"/>
                  <a:pt x="67963" y="2470"/>
                  <a:pt x="67804" y="2407"/>
                </a:cubicBezTo>
                <a:close/>
                <a:moveTo>
                  <a:pt x="33443" y="2565"/>
                </a:moveTo>
                <a:cubicBezTo>
                  <a:pt x="33317" y="2597"/>
                  <a:pt x="33158" y="2660"/>
                  <a:pt x="33000" y="2692"/>
                </a:cubicBezTo>
                <a:lnTo>
                  <a:pt x="33063" y="2882"/>
                </a:lnTo>
                <a:cubicBezTo>
                  <a:pt x="33222" y="2819"/>
                  <a:pt x="33348" y="2787"/>
                  <a:pt x="33507" y="2724"/>
                </a:cubicBezTo>
                <a:lnTo>
                  <a:pt x="33443" y="2565"/>
                </a:lnTo>
                <a:close/>
                <a:moveTo>
                  <a:pt x="68691" y="2692"/>
                </a:moveTo>
                <a:lnTo>
                  <a:pt x="68659" y="2882"/>
                </a:lnTo>
                <a:cubicBezTo>
                  <a:pt x="68786" y="2914"/>
                  <a:pt x="68944" y="2945"/>
                  <a:pt x="69071" y="3009"/>
                </a:cubicBezTo>
                <a:lnTo>
                  <a:pt x="69134" y="2819"/>
                </a:lnTo>
                <a:cubicBezTo>
                  <a:pt x="69008" y="2787"/>
                  <a:pt x="68849" y="2755"/>
                  <a:pt x="68691" y="2692"/>
                </a:cubicBezTo>
                <a:close/>
                <a:moveTo>
                  <a:pt x="32557" y="2850"/>
                </a:moveTo>
                <a:cubicBezTo>
                  <a:pt x="32398" y="2882"/>
                  <a:pt x="32272" y="2945"/>
                  <a:pt x="32113" y="2977"/>
                </a:cubicBezTo>
                <a:lnTo>
                  <a:pt x="32177" y="3167"/>
                </a:lnTo>
                <a:lnTo>
                  <a:pt x="32620" y="3009"/>
                </a:lnTo>
                <a:lnTo>
                  <a:pt x="32557" y="2850"/>
                </a:lnTo>
                <a:close/>
                <a:moveTo>
                  <a:pt x="69578" y="2977"/>
                </a:moveTo>
                <a:lnTo>
                  <a:pt x="69514" y="3167"/>
                </a:lnTo>
                <a:cubicBezTo>
                  <a:pt x="69673" y="3199"/>
                  <a:pt x="69831" y="3262"/>
                  <a:pt x="69958" y="3294"/>
                </a:cubicBezTo>
                <a:lnTo>
                  <a:pt x="70021" y="3135"/>
                </a:lnTo>
                <a:cubicBezTo>
                  <a:pt x="69863" y="3072"/>
                  <a:pt x="69736" y="3009"/>
                  <a:pt x="69578" y="2977"/>
                </a:cubicBezTo>
                <a:close/>
                <a:moveTo>
                  <a:pt x="31670" y="3135"/>
                </a:moveTo>
                <a:cubicBezTo>
                  <a:pt x="31543" y="3167"/>
                  <a:pt x="31385" y="3230"/>
                  <a:pt x="31227" y="3294"/>
                </a:cubicBezTo>
                <a:lnTo>
                  <a:pt x="31290" y="3452"/>
                </a:lnTo>
                <a:cubicBezTo>
                  <a:pt x="31448" y="3420"/>
                  <a:pt x="31607" y="3357"/>
                  <a:pt x="31733" y="3325"/>
                </a:cubicBezTo>
                <a:lnTo>
                  <a:pt x="31670" y="3135"/>
                </a:lnTo>
                <a:close/>
                <a:moveTo>
                  <a:pt x="70465" y="3262"/>
                </a:moveTo>
                <a:lnTo>
                  <a:pt x="70401" y="3452"/>
                </a:lnTo>
                <a:cubicBezTo>
                  <a:pt x="70560" y="3484"/>
                  <a:pt x="70686" y="3547"/>
                  <a:pt x="70845" y="3611"/>
                </a:cubicBezTo>
                <a:lnTo>
                  <a:pt x="70908" y="3420"/>
                </a:lnTo>
                <a:lnTo>
                  <a:pt x="70465" y="3262"/>
                </a:lnTo>
                <a:close/>
                <a:moveTo>
                  <a:pt x="30815" y="3452"/>
                </a:moveTo>
                <a:cubicBezTo>
                  <a:pt x="30657" y="3484"/>
                  <a:pt x="30498" y="3547"/>
                  <a:pt x="30371" y="3611"/>
                </a:cubicBezTo>
                <a:lnTo>
                  <a:pt x="30435" y="3769"/>
                </a:lnTo>
                <a:cubicBezTo>
                  <a:pt x="30561" y="3706"/>
                  <a:pt x="30720" y="3674"/>
                  <a:pt x="30878" y="3611"/>
                </a:cubicBezTo>
                <a:lnTo>
                  <a:pt x="30815" y="3452"/>
                </a:lnTo>
                <a:close/>
                <a:moveTo>
                  <a:pt x="71320" y="3579"/>
                </a:moveTo>
                <a:lnTo>
                  <a:pt x="71256" y="3769"/>
                </a:lnTo>
                <a:cubicBezTo>
                  <a:pt x="71415" y="3801"/>
                  <a:pt x="71573" y="3864"/>
                  <a:pt x="71700" y="3927"/>
                </a:cubicBezTo>
                <a:lnTo>
                  <a:pt x="71763" y="3737"/>
                </a:lnTo>
                <a:cubicBezTo>
                  <a:pt x="71636" y="3706"/>
                  <a:pt x="71478" y="3642"/>
                  <a:pt x="71320" y="3579"/>
                </a:cubicBezTo>
                <a:close/>
                <a:moveTo>
                  <a:pt x="29928" y="3769"/>
                </a:moveTo>
                <a:cubicBezTo>
                  <a:pt x="29770" y="3801"/>
                  <a:pt x="29643" y="3864"/>
                  <a:pt x="29485" y="3927"/>
                </a:cubicBezTo>
                <a:lnTo>
                  <a:pt x="29548" y="4086"/>
                </a:lnTo>
                <a:cubicBezTo>
                  <a:pt x="29706" y="4054"/>
                  <a:pt x="29833" y="3991"/>
                  <a:pt x="29991" y="3927"/>
                </a:cubicBezTo>
                <a:lnTo>
                  <a:pt x="29928" y="3769"/>
                </a:lnTo>
                <a:close/>
                <a:moveTo>
                  <a:pt x="72206" y="3896"/>
                </a:moveTo>
                <a:lnTo>
                  <a:pt x="72143" y="4086"/>
                </a:lnTo>
                <a:cubicBezTo>
                  <a:pt x="72270" y="4149"/>
                  <a:pt x="72428" y="4181"/>
                  <a:pt x="72586" y="4244"/>
                </a:cubicBezTo>
                <a:lnTo>
                  <a:pt x="72650" y="4086"/>
                </a:lnTo>
                <a:cubicBezTo>
                  <a:pt x="72491" y="4022"/>
                  <a:pt x="72365" y="3959"/>
                  <a:pt x="72206" y="3896"/>
                </a:cubicBezTo>
                <a:close/>
                <a:moveTo>
                  <a:pt x="29041" y="4086"/>
                </a:moveTo>
                <a:cubicBezTo>
                  <a:pt x="28915" y="4149"/>
                  <a:pt x="28756" y="4212"/>
                  <a:pt x="28630" y="4276"/>
                </a:cubicBezTo>
                <a:lnTo>
                  <a:pt x="28693" y="4434"/>
                </a:lnTo>
                <a:cubicBezTo>
                  <a:pt x="28820" y="4371"/>
                  <a:pt x="28978" y="4307"/>
                  <a:pt x="29136" y="4276"/>
                </a:cubicBezTo>
                <a:lnTo>
                  <a:pt x="29041" y="4086"/>
                </a:lnTo>
                <a:close/>
                <a:moveTo>
                  <a:pt x="73061" y="4244"/>
                </a:moveTo>
                <a:lnTo>
                  <a:pt x="72998" y="4434"/>
                </a:lnTo>
                <a:cubicBezTo>
                  <a:pt x="73156" y="4466"/>
                  <a:pt x="73283" y="4529"/>
                  <a:pt x="73441" y="4592"/>
                </a:cubicBezTo>
                <a:lnTo>
                  <a:pt x="73505" y="4434"/>
                </a:lnTo>
                <a:cubicBezTo>
                  <a:pt x="73346" y="4371"/>
                  <a:pt x="73220" y="4307"/>
                  <a:pt x="73061" y="4244"/>
                </a:cubicBezTo>
                <a:close/>
                <a:moveTo>
                  <a:pt x="28186" y="4434"/>
                </a:moveTo>
                <a:cubicBezTo>
                  <a:pt x="28060" y="4497"/>
                  <a:pt x="27901" y="4561"/>
                  <a:pt x="27775" y="4624"/>
                </a:cubicBezTo>
                <a:lnTo>
                  <a:pt x="27838" y="4782"/>
                </a:lnTo>
                <a:cubicBezTo>
                  <a:pt x="27965" y="4719"/>
                  <a:pt x="28123" y="4656"/>
                  <a:pt x="28250" y="4624"/>
                </a:cubicBezTo>
                <a:lnTo>
                  <a:pt x="28186" y="4434"/>
                </a:lnTo>
                <a:close/>
                <a:moveTo>
                  <a:pt x="73916" y="4592"/>
                </a:moveTo>
                <a:lnTo>
                  <a:pt x="73853" y="4782"/>
                </a:lnTo>
                <a:cubicBezTo>
                  <a:pt x="74011" y="4846"/>
                  <a:pt x="74138" y="4877"/>
                  <a:pt x="74265" y="4941"/>
                </a:cubicBezTo>
                <a:lnTo>
                  <a:pt x="74360" y="4782"/>
                </a:lnTo>
                <a:cubicBezTo>
                  <a:pt x="74201" y="4719"/>
                  <a:pt x="74075" y="4656"/>
                  <a:pt x="73916" y="4592"/>
                </a:cubicBezTo>
                <a:close/>
                <a:moveTo>
                  <a:pt x="27331" y="4782"/>
                </a:moveTo>
                <a:cubicBezTo>
                  <a:pt x="27205" y="4846"/>
                  <a:pt x="27046" y="4909"/>
                  <a:pt x="26920" y="4972"/>
                </a:cubicBezTo>
                <a:lnTo>
                  <a:pt x="26983" y="5162"/>
                </a:lnTo>
                <a:cubicBezTo>
                  <a:pt x="27110" y="5099"/>
                  <a:pt x="27268" y="5036"/>
                  <a:pt x="27395" y="4972"/>
                </a:cubicBezTo>
                <a:lnTo>
                  <a:pt x="27331" y="4782"/>
                </a:lnTo>
                <a:close/>
                <a:moveTo>
                  <a:pt x="74772" y="4972"/>
                </a:moveTo>
                <a:lnTo>
                  <a:pt x="74708" y="5131"/>
                </a:lnTo>
                <a:cubicBezTo>
                  <a:pt x="74835" y="5194"/>
                  <a:pt x="74993" y="5257"/>
                  <a:pt x="75120" y="5321"/>
                </a:cubicBezTo>
                <a:lnTo>
                  <a:pt x="75215" y="5131"/>
                </a:lnTo>
                <a:cubicBezTo>
                  <a:pt x="75057" y="5067"/>
                  <a:pt x="74930" y="5036"/>
                  <a:pt x="74772" y="4972"/>
                </a:cubicBezTo>
                <a:close/>
                <a:moveTo>
                  <a:pt x="26476" y="5162"/>
                </a:moveTo>
                <a:cubicBezTo>
                  <a:pt x="26350" y="5226"/>
                  <a:pt x="26191" y="5289"/>
                  <a:pt x="26064" y="5352"/>
                </a:cubicBezTo>
                <a:lnTo>
                  <a:pt x="26128" y="5542"/>
                </a:lnTo>
                <a:cubicBezTo>
                  <a:pt x="26286" y="5479"/>
                  <a:pt x="26413" y="5416"/>
                  <a:pt x="26571" y="5352"/>
                </a:cubicBezTo>
                <a:lnTo>
                  <a:pt x="26476" y="5162"/>
                </a:lnTo>
                <a:close/>
                <a:moveTo>
                  <a:pt x="75627" y="5321"/>
                </a:moveTo>
                <a:lnTo>
                  <a:pt x="75532" y="5511"/>
                </a:lnTo>
                <a:cubicBezTo>
                  <a:pt x="75690" y="5574"/>
                  <a:pt x="75817" y="5637"/>
                  <a:pt x="75975" y="5701"/>
                </a:cubicBezTo>
                <a:lnTo>
                  <a:pt x="76038" y="5542"/>
                </a:lnTo>
                <a:cubicBezTo>
                  <a:pt x="75912" y="5447"/>
                  <a:pt x="75753" y="5384"/>
                  <a:pt x="75627" y="5321"/>
                </a:cubicBezTo>
                <a:close/>
                <a:moveTo>
                  <a:pt x="25621" y="5574"/>
                </a:moveTo>
                <a:cubicBezTo>
                  <a:pt x="25494" y="5637"/>
                  <a:pt x="25368" y="5701"/>
                  <a:pt x="25209" y="5764"/>
                </a:cubicBezTo>
                <a:lnTo>
                  <a:pt x="25304" y="5922"/>
                </a:lnTo>
                <a:cubicBezTo>
                  <a:pt x="25431" y="5859"/>
                  <a:pt x="25589" y="5796"/>
                  <a:pt x="25716" y="5732"/>
                </a:cubicBezTo>
                <a:lnTo>
                  <a:pt x="25621" y="5574"/>
                </a:lnTo>
                <a:close/>
                <a:moveTo>
                  <a:pt x="76450" y="5732"/>
                </a:moveTo>
                <a:lnTo>
                  <a:pt x="76387" y="5891"/>
                </a:lnTo>
                <a:cubicBezTo>
                  <a:pt x="76513" y="5954"/>
                  <a:pt x="76672" y="6017"/>
                  <a:pt x="76798" y="6081"/>
                </a:cubicBezTo>
                <a:lnTo>
                  <a:pt x="76862" y="5922"/>
                </a:lnTo>
                <a:lnTo>
                  <a:pt x="76450" y="5732"/>
                </a:lnTo>
                <a:close/>
                <a:moveTo>
                  <a:pt x="24798" y="5954"/>
                </a:moveTo>
                <a:cubicBezTo>
                  <a:pt x="24671" y="6017"/>
                  <a:pt x="24513" y="6081"/>
                  <a:pt x="24386" y="6176"/>
                </a:cubicBezTo>
                <a:lnTo>
                  <a:pt x="24449" y="6334"/>
                </a:lnTo>
                <a:cubicBezTo>
                  <a:pt x="24608" y="6271"/>
                  <a:pt x="24734" y="6207"/>
                  <a:pt x="24861" y="6112"/>
                </a:cubicBezTo>
                <a:lnTo>
                  <a:pt x="24798" y="5954"/>
                </a:lnTo>
                <a:close/>
                <a:moveTo>
                  <a:pt x="77305" y="6144"/>
                </a:moveTo>
                <a:lnTo>
                  <a:pt x="77210" y="6302"/>
                </a:lnTo>
                <a:cubicBezTo>
                  <a:pt x="77337" y="6366"/>
                  <a:pt x="77495" y="6429"/>
                  <a:pt x="77622" y="6492"/>
                </a:cubicBezTo>
                <a:lnTo>
                  <a:pt x="77717" y="6334"/>
                </a:lnTo>
                <a:cubicBezTo>
                  <a:pt x="77558" y="6271"/>
                  <a:pt x="77432" y="6207"/>
                  <a:pt x="77305" y="6144"/>
                </a:cubicBezTo>
                <a:close/>
                <a:moveTo>
                  <a:pt x="23974" y="6366"/>
                </a:moveTo>
                <a:cubicBezTo>
                  <a:pt x="23816" y="6429"/>
                  <a:pt x="23689" y="6524"/>
                  <a:pt x="23563" y="6587"/>
                </a:cubicBezTo>
                <a:lnTo>
                  <a:pt x="23626" y="6746"/>
                </a:lnTo>
                <a:cubicBezTo>
                  <a:pt x="23784" y="6682"/>
                  <a:pt x="23911" y="6619"/>
                  <a:pt x="24038" y="6556"/>
                </a:cubicBezTo>
                <a:lnTo>
                  <a:pt x="23974" y="6366"/>
                </a:lnTo>
                <a:close/>
                <a:moveTo>
                  <a:pt x="78128" y="6556"/>
                </a:moveTo>
                <a:lnTo>
                  <a:pt x="78033" y="6714"/>
                </a:lnTo>
                <a:cubicBezTo>
                  <a:pt x="78160" y="6777"/>
                  <a:pt x="78318" y="6872"/>
                  <a:pt x="78445" y="6936"/>
                </a:cubicBezTo>
                <a:lnTo>
                  <a:pt x="78540" y="6777"/>
                </a:lnTo>
                <a:cubicBezTo>
                  <a:pt x="78382" y="6682"/>
                  <a:pt x="78255" y="6619"/>
                  <a:pt x="78128" y="6556"/>
                </a:cubicBezTo>
                <a:close/>
                <a:moveTo>
                  <a:pt x="23151" y="6809"/>
                </a:moveTo>
                <a:cubicBezTo>
                  <a:pt x="22993" y="6872"/>
                  <a:pt x="22866" y="6936"/>
                  <a:pt x="22708" y="7031"/>
                </a:cubicBezTo>
                <a:lnTo>
                  <a:pt x="22803" y="7189"/>
                </a:lnTo>
                <a:cubicBezTo>
                  <a:pt x="22961" y="7094"/>
                  <a:pt x="23088" y="7031"/>
                  <a:pt x="23214" y="6967"/>
                </a:cubicBezTo>
                <a:lnTo>
                  <a:pt x="23151" y="6809"/>
                </a:lnTo>
                <a:close/>
                <a:moveTo>
                  <a:pt x="78952" y="6967"/>
                </a:moveTo>
                <a:lnTo>
                  <a:pt x="78857" y="7157"/>
                </a:lnTo>
                <a:cubicBezTo>
                  <a:pt x="78984" y="7221"/>
                  <a:pt x="79110" y="7284"/>
                  <a:pt x="79269" y="7347"/>
                </a:cubicBezTo>
                <a:lnTo>
                  <a:pt x="79332" y="7189"/>
                </a:lnTo>
                <a:cubicBezTo>
                  <a:pt x="79205" y="7126"/>
                  <a:pt x="79079" y="7062"/>
                  <a:pt x="78952" y="6967"/>
                </a:cubicBezTo>
                <a:close/>
                <a:moveTo>
                  <a:pt x="22328" y="7252"/>
                </a:moveTo>
                <a:cubicBezTo>
                  <a:pt x="22169" y="7316"/>
                  <a:pt x="22043" y="7379"/>
                  <a:pt x="21916" y="7474"/>
                </a:cubicBezTo>
                <a:lnTo>
                  <a:pt x="22011" y="7632"/>
                </a:lnTo>
                <a:lnTo>
                  <a:pt x="22391" y="7411"/>
                </a:lnTo>
                <a:lnTo>
                  <a:pt x="22328" y="7252"/>
                </a:lnTo>
                <a:close/>
                <a:moveTo>
                  <a:pt x="79744" y="7411"/>
                </a:moveTo>
                <a:lnTo>
                  <a:pt x="79649" y="7569"/>
                </a:lnTo>
                <a:lnTo>
                  <a:pt x="80060" y="7822"/>
                </a:lnTo>
                <a:lnTo>
                  <a:pt x="80155" y="7632"/>
                </a:lnTo>
                <a:lnTo>
                  <a:pt x="79744" y="7411"/>
                </a:lnTo>
                <a:close/>
                <a:moveTo>
                  <a:pt x="21504" y="7696"/>
                </a:moveTo>
                <a:cubicBezTo>
                  <a:pt x="21377" y="7759"/>
                  <a:pt x="21219" y="7854"/>
                  <a:pt x="21092" y="7917"/>
                </a:cubicBezTo>
                <a:lnTo>
                  <a:pt x="21187" y="8076"/>
                </a:lnTo>
                <a:cubicBezTo>
                  <a:pt x="21314" y="8012"/>
                  <a:pt x="21472" y="7917"/>
                  <a:pt x="21599" y="7854"/>
                </a:cubicBezTo>
                <a:lnTo>
                  <a:pt x="21504" y="7696"/>
                </a:lnTo>
                <a:close/>
                <a:moveTo>
                  <a:pt x="80567" y="7886"/>
                </a:moveTo>
                <a:lnTo>
                  <a:pt x="80472" y="8044"/>
                </a:lnTo>
                <a:cubicBezTo>
                  <a:pt x="80599" y="8107"/>
                  <a:pt x="80725" y="8202"/>
                  <a:pt x="80852" y="8266"/>
                </a:cubicBezTo>
                <a:lnTo>
                  <a:pt x="80947" y="8107"/>
                </a:lnTo>
                <a:cubicBezTo>
                  <a:pt x="80820" y="8044"/>
                  <a:pt x="80694" y="7949"/>
                  <a:pt x="80567" y="7886"/>
                </a:cubicBezTo>
                <a:close/>
                <a:moveTo>
                  <a:pt x="20681" y="8139"/>
                </a:moveTo>
                <a:cubicBezTo>
                  <a:pt x="20554" y="8234"/>
                  <a:pt x="20427" y="8298"/>
                  <a:pt x="20301" y="8393"/>
                </a:cubicBezTo>
                <a:lnTo>
                  <a:pt x="20396" y="8551"/>
                </a:lnTo>
                <a:cubicBezTo>
                  <a:pt x="20522" y="8456"/>
                  <a:pt x="20649" y="8393"/>
                  <a:pt x="20807" y="8298"/>
                </a:cubicBezTo>
                <a:lnTo>
                  <a:pt x="20681" y="8139"/>
                </a:lnTo>
                <a:close/>
                <a:moveTo>
                  <a:pt x="81359" y="8361"/>
                </a:moveTo>
                <a:lnTo>
                  <a:pt x="81264" y="8519"/>
                </a:lnTo>
                <a:cubicBezTo>
                  <a:pt x="81390" y="8583"/>
                  <a:pt x="81517" y="8678"/>
                  <a:pt x="81644" y="8741"/>
                </a:cubicBezTo>
                <a:lnTo>
                  <a:pt x="81739" y="8583"/>
                </a:lnTo>
                <a:cubicBezTo>
                  <a:pt x="81612" y="8519"/>
                  <a:pt x="81485" y="8424"/>
                  <a:pt x="81359" y="8361"/>
                </a:cubicBezTo>
                <a:close/>
                <a:moveTo>
                  <a:pt x="19889" y="8646"/>
                </a:moveTo>
                <a:cubicBezTo>
                  <a:pt x="19762" y="8709"/>
                  <a:pt x="19636" y="8804"/>
                  <a:pt x="19509" y="8868"/>
                </a:cubicBezTo>
                <a:lnTo>
                  <a:pt x="19604" y="9026"/>
                </a:lnTo>
                <a:cubicBezTo>
                  <a:pt x="19731" y="8963"/>
                  <a:pt x="19857" y="8868"/>
                  <a:pt x="19984" y="8804"/>
                </a:cubicBezTo>
                <a:lnTo>
                  <a:pt x="19889" y="8646"/>
                </a:lnTo>
                <a:close/>
                <a:moveTo>
                  <a:pt x="82150" y="8804"/>
                </a:moveTo>
                <a:lnTo>
                  <a:pt x="82055" y="8994"/>
                </a:lnTo>
                <a:cubicBezTo>
                  <a:pt x="82182" y="9058"/>
                  <a:pt x="82309" y="9153"/>
                  <a:pt x="82435" y="9216"/>
                </a:cubicBezTo>
                <a:lnTo>
                  <a:pt x="82530" y="9058"/>
                </a:lnTo>
                <a:cubicBezTo>
                  <a:pt x="82404" y="8994"/>
                  <a:pt x="82277" y="8899"/>
                  <a:pt x="82150" y="8804"/>
                </a:cubicBezTo>
                <a:close/>
                <a:moveTo>
                  <a:pt x="19097" y="9121"/>
                </a:moveTo>
                <a:lnTo>
                  <a:pt x="18717" y="9374"/>
                </a:lnTo>
                <a:lnTo>
                  <a:pt x="18812" y="9533"/>
                </a:lnTo>
                <a:cubicBezTo>
                  <a:pt x="18939" y="9438"/>
                  <a:pt x="19066" y="9374"/>
                  <a:pt x="19224" y="9279"/>
                </a:cubicBezTo>
                <a:lnTo>
                  <a:pt x="19097" y="9121"/>
                </a:lnTo>
                <a:close/>
                <a:moveTo>
                  <a:pt x="82942" y="9311"/>
                </a:moveTo>
                <a:lnTo>
                  <a:pt x="82847" y="9469"/>
                </a:lnTo>
                <a:cubicBezTo>
                  <a:pt x="82974" y="9564"/>
                  <a:pt x="83100" y="9628"/>
                  <a:pt x="83227" y="9723"/>
                </a:cubicBezTo>
                <a:lnTo>
                  <a:pt x="83322" y="9564"/>
                </a:lnTo>
                <a:cubicBezTo>
                  <a:pt x="83195" y="9469"/>
                  <a:pt x="83069" y="9406"/>
                  <a:pt x="82942" y="9311"/>
                </a:cubicBezTo>
                <a:close/>
                <a:moveTo>
                  <a:pt x="18337" y="9628"/>
                </a:moveTo>
                <a:cubicBezTo>
                  <a:pt x="18179" y="9691"/>
                  <a:pt x="18084" y="9786"/>
                  <a:pt x="17926" y="9881"/>
                </a:cubicBezTo>
                <a:lnTo>
                  <a:pt x="18052" y="10039"/>
                </a:lnTo>
                <a:cubicBezTo>
                  <a:pt x="18179" y="9944"/>
                  <a:pt x="18306" y="9849"/>
                  <a:pt x="18432" y="9786"/>
                </a:cubicBezTo>
                <a:lnTo>
                  <a:pt x="18337" y="9628"/>
                </a:lnTo>
                <a:close/>
                <a:moveTo>
                  <a:pt x="83702" y="9818"/>
                </a:moveTo>
                <a:lnTo>
                  <a:pt x="83607" y="9976"/>
                </a:lnTo>
                <a:cubicBezTo>
                  <a:pt x="83734" y="10071"/>
                  <a:pt x="83861" y="10134"/>
                  <a:pt x="83987" y="10229"/>
                </a:cubicBezTo>
                <a:lnTo>
                  <a:pt x="84082" y="10071"/>
                </a:lnTo>
                <a:cubicBezTo>
                  <a:pt x="83956" y="9976"/>
                  <a:pt x="83829" y="9913"/>
                  <a:pt x="83702" y="9818"/>
                </a:cubicBezTo>
                <a:close/>
                <a:moveTo>
                  <a:pt x="17546" y="10134"/>
                </a:moveTo>
                <a:cubicBezTo>
                  <a:pt x="17419" y="10229"/>
                  <a:pt x="17292" y="10293"/>
                  <a:pt x="17165" y="10388"/>
                </a:cubicBezTo>
                <a:lnTo>
                  <a:pt x="17260" y="10546"/>
                </a:lnTo>
                <a:cubicBezTo>
                  <a:pt x="17387" y="10451"/>
                  <a:pt x="17514" y="10388"/>
                  <a:pt x="17672" y="10293"/>
                </a:cubicBezTo>
                <a:lnTo>
                  <a:pt x="17546" y="10134"/>
                </a:lnTo>
                <a:close/>
                <a:moveTo>
                  <a:pt x="84494" y="10324"/>
                </a:moveTo>
                <a:lnTo>
                  <a:pt x="84367" y="10483"/>
                </a:lnTo>
                <a:lnTo>
                  <a:pt x="84747" y="10736"/>
                </a:lnTo>
                <a:lnTo>
                  <a:pt x="84874" y="10609"/>
                </a:lnTo>
                <a:lnTo>
                  <a:pt x="84494" y="10324"/>
                </a:lnTo>
                <a:close/>
                <a:moveTo>
                  <a:pt x="16785" y="10673"/>
                </a:moveTo>
                <a:cubicBezTo>
                  <a:pt x="16659" y="10736"/>
                  <a:pt x="16532" y="10831"/>
                  <a:pt x="16405" y="10926"/>
                </a:cubicBezTo>
                <a:lnTo>
                  <a:pt x="16500" y="11084"/>
                </a:lnTo>
                <a:cubicBezTo>
                  <a:pt x="16627" y="10989"/>
                  <a:pt x="16754" y="10894"/>
                  <a:pt x="16880" y="10799"/>
                </a:cubicBezTo>
                <a:lnTo>
                  <a:pt x="16785" y="10673"/>
                </a:lnTo>
                <a:close/>
                <a:moveTo>
                  <a:pt x="85254" y="10863"/>
                </a:moveTo>
                <a:lnTo>
                  <a:pt x="85127" y="11021"/>
                </a:lnTo>
                <a:cubicBezTo>
                  <a:pt x="85254" y="11116"/>
                  <a:pt x="85381" y="11179"/>
                  <a:pt x="85507" y="11274"/>
                </a:cubicBezTo>
                <a:lnTo>
                  <a:pt x="85634" y="11148"/>
                </a:lnTo>
                <a:cubicBezTo>
                  <a:pt x="85507" y="11053"/>
                  <a:pt x="85381" y="10958"/>
                  <a:pt x="85254" y="10863"/>
                </a:cubicBezTo>
                <a:close/>
                <a:moveTo>
                  <a:pt x="16025" y="11179"/>
                </a:moveTo>
                <a:cubicBezTo>
                  <a:pt x="15899" y="11274"/>
                  <a:pt x="15772" y="11369"/>
                  <a:pt x="15645" y="11464"/>
                </a:cubicBezTo>
                <a:lnTo>
                  <a:pt x="15772" y="11623"/>
                </a:lnTo>
                <a:cubicBezTo>
                  <a:pt x="15899" y="11528"/>
                  <a:pt x="16025" y="11433"/>
                  <a:pt x="16120" y="11338"/>
                </a:cubicBezTo>
                <a:lnTo>
                  <a:pt x="16025" y="11179"/>
                </a:lnTo>
                <a:close/>
                <a:moveTo>
                  <a:pt x="85982" y="11401"/>
                </a:moveTo>
                <a:lnTo>
                  <a:pt x="85887" y="11559"/>
                </a:lnTo>
                <a:cubicBezTo>
                  <a:pt x="86014" y="11654"/>
                  <a:pt x="86141" y="11718"/>
                  <a:pt x="86267" y="11813"/>
                </a:cubicBezTo>
                <a:lnTo>
                  <a:pt x="86362" y="11686"/>
                </a:lnTo>
                <a:cubicBezTo>
                  <a:pt x="86236" y="11591"/>
                  <a:pt x="86109" y="11496"/>
                  <a:pt x="85982" y="11401"/>
                </a:cubicBezTo>
                <a:close/>
                <a:moveTo>
                  <a:pt x="15265" y="11749"/>
                </a:moveTo>
                <a:cubicBezTo>
                  <a:pt x="15170" y="11844"/>
                  <a:pt x="15044" y="11939"/>
                  <a:pt x="14917" y="12034"/>
                </a:cubicBezTo>
                <a:lnTo>
                  <a:pt x="15012" y="12161"/>
                </a:lnTo>
                <a:cubicBezTo>
                  <a:pt x="15139" y="12066"/>
                  <a:pt x="15265" y="11971"/>
                  <a:pt x="15392" y="11908"/>
                </a:cubicBezTo>
                <a:lnTo>
                  <a:pt x="15265" y="11749"/>
                </a:lnTo>
                <a:close/>
                <a:moveTo>
                  <a:pt x="86742" y="11971"/>
                </a:moveTo>
                <a:lnTo>
                  <a:pt x="86616" y="12098"/>
                </a:lnTo>
                <a:cubicBezTo>
                  <a:pt x="86742" y="12193"/>
                  <a:pt x="86869" y="12288"/>
                  <a:pt x="86996" y="12383"/>
                </a:cubicBezTo>
                <a:lnTo>
                  <a:pt x="87122" y="12224"/>
                </a:lnTo>
                <a:cubicBezTo>
                  <a:pt x="86996" y="12129"/>
                  <a:pt x="86869" y="12034"/>
                  <a:pt x="86742" y="11971"/>
                </a:cubicBezTo>
                <a:close/>
                <a:moveTo>
                  <a:pt x="14537" y="12319"/>
                </a:moveTo>
                <a:lnTo>
                  <a:pt x="14157" y="12604"/>
                </a:lnTo>
                <a:lnTo>
                  <a:pt x="14284" y="12731"/>
                </a:lnTo>
                <a:lnTo>
                  <a:pt x="14664" y="12446"/>
                </a:lnTo>
                <a:lnTo>
                  <a:pt x="14537" y="12319"/>
                </a:lnTo>
                <a:close/>
                <a:moveTo>
                  <a:pt x="87471" y="12509"/>
                </a:moveTo>
                <a:lnTo>
                  <a:pt x="87376" y="12668"/>
                </a:lnTo>
                <a:cubicBezTo>
                  <a:pt x="87471" y="12763"/>
                  <a:pt x="87597" y="12858"/>
                  <a:pt x="87724" y="12953"/>
                </a:cubicBezTo>
                <a:lnTo>
                  <a:pt x="87851" y="12794"/>
                </a:lnTo>
                <a:cubicBezTo>
                  <a:pt x="87724" y="12699"/>
                  <a:pt x="87597" y="12604"/>
                  <a:pt x="87471" y="12509"/>
                </a:cubicBezTo>
                <a:close/>
                <a:moveTo>
                  <a:pt x="13809" y="12858"/>
                </a:moveTo>
                <a:cubicBezTo>
                  <a:pt x="13682" y="12985"/>
                  <a:pt x="13555" y="13048"/>
                  <a:pt x="13429" y="13175"/>
                </a:cubicBezTo>
                <a:lnTo>
                  <a:pt x="13555" y="13301"/>
                </a:lnTo>
                <a:cubicBezTo>
                  <a:pt x="13682" y="13206"/>
                  <a:pt x="13809" y="13111"/>
                  <a:pt x="13935" y="13016"/>
                </a:cubicBezTo>
                <a:lnTo>
                  <a:pt x="13809" y="12858"/>
                </a:lnTo>
                <a:close/>
                <a:moveTo>
                  <a:pt x="88199" y="13080"/>
                </a:moveTo>
                <a:lnTo>
                  <a:pt x="88073" y="13238"/>
                </a:lnTo>
                <a:cubicBezTo>
                  <a:pt x="88199" y="13333"/>
                  <a:pt x="88326" y="13428"/>
                  <a:pt x="88453" y="13523"/>
                </a:cubicBezTo>
                <a:lnTo>
                  <a:pt x="88548" y="13396"/>
                </a:lnTo>
                <a:cubicBezTo>
                  <a:pt x="88453" y="13301"/>
                  <a:pt x="88326" y="13175"/>
                  <a:pt x="88199" y="13080"/>
                </a:cubicBezTo>
                <a:close/>
                <a:moveTo>
                  <a:pt x="13080" y="13460"/>
                </a:moveTo>
                <a:cubicBezTo>
                  <a:pt x="12953" y="13555"/>
                  <a:pt x="12827" y="13650"/>
                  <a:pt x="12732" y="13745"/>
                </a:cubicBezTo>
                <a:lnTo>
                  <a:pt x="12827" y="13903"/>
                </a:lnTo>
                <a:cubicBezTo>
                  <a:pt x="12953" y="13808"/>
                  <a:pt x="13080" y="13713"/>
                  <a:pt x="13207" y="13586"/>
                </a:cubicBezTo>
                <a:lnTo>
                  <a:pt x="13080" y="13460"/>
                </a:lnTo>
                <a:close/>
                <a:moveTo>
                  <a:pt x="88928" y="13681"/>
                </a:moveTo>
                <a:lnTo>
                  <a:pt x="88801" y="13808"/>
                </a:lnTo>
                <a:lnTo>
                  <a:pt x="89149" y="14125"/>
                </a:lnTo>
                <a:lnTo>
                  <a:pt x="89276" y="13966"/>
                </a:lnTo>
                <a:lnTo>
                  <a:pt x="88928" y="13681"/>
                </a:lnTo>
                <a:close/>
                <a:moveTo>
                  <a:pt x="12352" y="14061"/>
                </a:moveTo>
                <a:cubicBezTo>
                  <a:pt x="12225" y="14156"/>
                  <a:pt x="12130" y="14251"/>
                  <a:pt x="12003" y="14346"/>
                </a:cubicBezTo>
                <a:lnTo>
                  <a:pt x="12130" y="14505"/>
                </a:lnTo>
                <a:cubicBezTo>
                  <a:pt x="12257" y="14410"/>
                  <a:pt x="12383" y="14283"/>
                  <a:pt x="12478" y="14188"/>
                </a:cubicBezTo>
                <a:lnTo>
                  <a:pt x="12352" y="14061"/>
                </a:lnTo>
                <a:close/>
                <a:moveTo>
                  <a:pt x="89624" y="14283"/>
                </a:moveTo>
                <a:lnTo>
                  <a:pt x="89498" y="14410"/>
                </a:lnTo>
                <a:cubicBezTo>
                  <a:pt x="89624" y="14505"/>
                  <a:pt x="89751" y="14600"/>
                  <a:pt x="89878" y="14726"/>
                </a:cubicBezTo>
                <a:lnTo>
                  <a:pt x="89973" y="14568"/>
                </a:lnTo>
                <a:cubicBezTo>
                  <a:pt x="89878" y="14473"/>
                  <a:pt x="89751" y="14378"/>
                  <a:pt x="89624" y="14283"/>
                </a:cubicBezTo>
                <a:close/>
                <a:moveTo>
                  <a:pt x="11655" y="14663"/>
                </a:moveTo>
                <a:cubicBezTo>
                  <a:pt x="11528" y="14758"/>
                  <a:pt x="11433" y="14853"/>
                  <a:pt x="11307" y="14980"/>
                </a:cubicBezTo>
                <a:lnTo>
                  <a:pt x="11433" y="15106"/>
                </a:lnTo>
                <a:cubicBezTo>
                  <a:pt x="11560" y="15011"/>
                  <a:pt x="11655" y="14885"/>
                  <a:pt x="11782" y="14790"/>
                </a:cubicBezTo>
                <a:lnTo>
                  <a:pt x="11655" y="14663"/>
                </a:lnTo>
                <a:close/>
                <a:moveTo>
                  <a:pt x="90321" y="14885"/>
                </a:moveTo>
                <a:lnTo>
                  <a:pt x="90226" y="15011"/>
                </a:lnTo>
                <a:lnTo>
                  <a:pt x="90543" y="15328"/>
                </a:lnTo>
                <a:lnTo>
                  <a:pt x="90669" y="15201"/>
                </a:lnTo>
                <a:cubicBezTo>
                  <a:pt x="90574" y="15075"/>
                  <a:pt x="90448" y="14980"/>
                  <a:pt x="90321" y="14885"/>
                </a:cubicBezTo>
                <a:close/>
                <a:moveTo>
                  <a:pt x="10958" y="15265"/>
                </a:moveTo>
                <a:cubicBezTo>
                  <a:pt x="10863" y="15360"/>
                  <a:pt x="10737" y="15486"/>
                  <a:pt x="10610" y="15581"/>
                </a:cubicBezTo>
                <a:lnTo>
                  <a:pt x="10737" y="15708"/>
                </a:lnTo>
                <a:cubicBezTo>
                  <a:pt x="10863" y="15613"/>
                  <a:pt x="10990" y="15518"/>
                  <a:pt x="11085" y="15391"/>
                </a:cubicBezTo>
                <a:lnTo>
                  <a:pt x="10958" y="15265"/>
                </a:lnTo>
                <a:close/>
                <a:moveTo>
                  <a:pt x="91018" y="15486"/>
                </a:moveTo>
                <a:lnTo>
                  <a:pt x="90891" y="15645"/>
                </a:lnTo>
                <a:cubicBezTo>
                  <a:pt x="91018" y="15740"/>
                  <a:pt x="91113" y="15835"/>
                  <a:pt x="91239" y="15961"/>
                </a:cubicBezTo>
                <a:lnTo>
                  <a:pt x="91366" y="15803"/>
                </a:lnTo>
                <a:cubicBezTo>
                  <a:pt x="91271" y="15708"/>
                  <a:pt x="91144" y="15613"/>
                  <a:pt x="91018" y="15486"/>
                </a:cubicBezTo>
                <a:close/>
                <a:moveTo>
                  <a:pt x="10293" y="15898"/>
                </a:moveTo>
                <a:cubicBezTo>
                  <a:pt x="10167" y="15993"/>
                  <a:pt x="10040" y="16120"/>
                  <a:pt x="9945" y="16215"/>
                </a:cubicBezTo>
                <a:lnTo>
                  <a:pt x="10072" y="16341"/>
                </a:lnTo>
                <a:cubicBezTo>
                  <a:pt x="10167" y="16246"/>
                  <a:pt x="10293" y="16151"/>
                  <a:pt x="10420" y="16025"/>
                </a:cubicBezTo>
                <a:lnTo>
                  <a:pt x="10293" y="15898"/>
                </a:lnTo>
                <a:close/>
                <a:moveTo>
                  <a:pt x="91714" y="16120"/>
                </a:moveTo>
                <a:lnTo>
                  <a:pt x="91588" y="16278"/>
                </a:lnTo>
                <a:cubicBezTo>
                  <a:pt x="91683" y="16373"/>
                  <a:pt x="91809" y="16468"/>
                  <a:pt x="91904" y="16595"/>
                </a:cubicBezTo>
                <a:lnTo>
                  <a:pt x="92031" y="16468"/>
                </a:lnTo>
                <a:cubicBezTo>
                  <a:pt x="91936" y="16341"/>
                  <a:pt x="91809" y="16246"/>
                  <a:pt x="91714" y="16120"/>
                </a:cubicBezTo>
                <a:close/>
                <a:moveTo>
                  <a:pt x="9597" y="16531"/>
                </a:moveTo>
                <a:lnTo>
                  <a:pt x="9248" y="16848"/>
                </a:lnTo>
                <a:lnTo>
                  <a:pt x="9407" y="16975"/>
                </a:lnTo>
                <a:cubicBezTo>
                  <a:pt x="9502" y="16880"/>
                  <a:pt x="9628" y="16785"/>
                  <a:pt x="9723" y="16658"/>
                </a:cubicBezTo>
                <a:lnTo>
                  <a:pt x="9597" y="16531"/>
                </a:lnTo>
                <a:close/>
                <a:moveTo>
                  <a:pt x="92380" y="16785"/>
                </a:moveTo>
                <a:lnTo>
                  <a:pt x="92253" y="16911"/>
                </a:lnTo>
                <a:cubicBezTo>
                  <a:pt x="92348" y="17006"/>
                  <a:pt x="92475" y="17133"/>
                  <a:pt x="92570" y="17228"/>
                </a:cubicBezTo>
                <a:lnTo>
                  <a:pt x="92728" y="17101"/>
                </a:lnTo>
                <a:cubicBezTo>
                  <a:pt x="92601" y="16975"/>
                  <a:pt x="92506" y="16880"/>
                  <a:pt x="92380" y="16785"/>
                </a:cubicBezTo>
                <a:close/>
                <a:moveTo>
                  <a:pt x="8932" y="17196"/>
                </a:moveTo>
                <a:lnTo>
                  <a:pt x="8615" y="17513"/>
                </a:lnTo>
                <a:lnTo>
                  <a:pt x="8742" y="17640"/>
                </a:lnTo>
                <a:lnTo>
                  <a:pt x="9058" y="17323"/>
                </a:lnTo>
                <a:lnTo>
                  <a:pt x="8932" y="17196"/>
                </a:lnTo>
                <a:close/>
                <a:moveTo>
                  <a:pt x="93045" y="17418"/>
                </a:moveTo>
                <a:lnTo>
                  <a:pt x="92918" y="17545"/>
                </a:lnTo>
                <a:cubicBezTo>
                  <a:pt x="93013" y="17671"/>
                  <a:pt x="93140" y="17767"/>
                  <a:pt x="93235" y="17893"/>
                </a:cubicBezTo>
                <a:lnTo>
                  <a:pt x="93361" y="17767"/>
                </a:lnTo>
                <a:lnTo>
                  <a:pt x="93045" y="17418"/>
                </a:lnTo>
                <a:close/>
                <a:moveTo>
                  <a:pt x="8266" y="17830"/>
                </a:moveTo>
                <a:cubicBezTo>
                  <a:pt x="8171" y="17957"/>
                  <a:pt x="8076" y="18052"/>
                  <a:pt x="7950" y="18178"/>
                </a:cubicBezTo>
                <a:lnTo>
                  <a:pt x="8076" y="18305"/>
                </a:lnTo>
                <a:lnTo>
                  <a:pt x="8425" y="17957"/>
                </a:lnTo>
                <a:lnTo>
                  <a:pt x="8266" y="17830"/>
                </a:lnTo>
                <a:close/>
                <a:moveTo>
                  <a:pt x="93678" y="18083"/>
                </a:moveTo>
                <a:lnTo>
                  <a:pt x="93551" y="18210"/>
                </a:lnTo>
                <a:lnTo>
                  <a:pt x="93868" y="18558"/>
                </a:lnTo>
                <a:lnTo>
                  <a:pt x="94026" y="18400"/>
                </a:lnTo>
                <a:lnTo>
                  <a:pt x="93678" y="18083"/>
                </a:lnTo>
                <a:close/>
                <a:moveTo>
                  <a:pt x="7633" y="18495"/>
                </a:moveTo>
                <a:cubicBezTo>
                  <a:pt x="7538" y="18622"/>
                  <a:pt x="7411" y="18748"/>
                  <a:pt x="7316" y="18843"/>
                </a:cubicBezTo>
                <a:lnTo>
                  <a:pt x="7443" y="18970"/>
                </a:lnTo>
                <a:cubicBezTo>
                  <a:pt x="7570" y="18843"/>
                  <a:pt x="7665" y="18748"/>
                  <a:pt x="7760" y="18622"/>
                </a:cubicBezTo>
                <a:lnTo>
                  <a:pt x="7633" y="18495"/>
                </a:lnTo>
                <a:close/>
                <a:moveTo>
                  <a:pt x="94343" y="18748"/>
                </a:moveTo>
                <a:lnTo>
                  <a:pt x="94185" y="18875"/>
                </a:lnTo>
                <a:cubicBezTo>
                  <a:pt x="94311" y="19002"/>
                  <a:pt x="94406" y="19097"/>
                  <a:pt x="94501" y="19223"/>
                </a:cubicBezTo>
                <a:lnTo>
                  <a:pt x="94660" y="19097"/>
                </a:lnTo>
                <a:cubicBezTo>
                  <a:pt x="94533" y="18970"/>
                  <a:pt x="94438" y="18875"/>
                  <a:pt x="94343" y="18748"/>
                </a:cubicBezTo>
                <a:close/>
                <a:moveTo>
                  <a:pt x="7000" y="19192"/>
                </a:moveTo>
                <a:cubicBezTo>
                  <a:pt x="6905" y="19287"/>
                  <a:pt x="6778" y="19413"/>
                  <a:pt x="6683" y="19508"/>
                </a:cubicBezTo>
                <a:lnTo>
                  <a:pt x="6810" y="19635"/>
                </a:lnTo>
                <a:cubicBezTo>
                  <a:pt x="6936" y="19540"/>
                  <a:pt x="7031" y="19413"/>
                  <a:pt x="7126" y="19318"/>
                </a:cubicBezTo>
                <a:lnTo>
                  <a:pt x="7000" y="19192"/>
                </a:lnTo>
                <a:close/>
                <a:moveTo>
                  <a:pt x="94976" y="19445"/>
                </a:moveTo>
                <a:lnTo>
                  <a:pt x="94818" y="19572"/>
                </a:lnTo>
                <a:cubicBezTo>
                  <a:pt x="94945" y="19667"/>
                  <a:pt x="95040" y="19793"/>
                  <a:pt x="95135" y="19888"/>
                </a:cubicBezTo>
                <a:lnTo>
                  <a:pt x="95293" y="19762"/>
                </a:lnTo>
                <a:cubicBezTo>
                  <a:pt x="95166" y="19667"/>
                  <a:pt x="95071" y="19540"/>
                  <a:pt x="94976" y="19445"/>
                </a:cubicBezTo>
                <a:close/>
                <a:moveTo>
                  <a:pt x="6366" y="19857"/>
                </a:moveTo>
                <a:cubicBezTo>
                  <a:pt x="6271" y="19983"/>
                  <a:pt x="6176" y="20110"/>
                  <a:pt x="6081" y="20205"/>
                </a:cubicBezTo>
                <a:lnTo>
                  <a:pt x="6208" y="20332"/>
                </a:lnTo>
                <a:cubicBezTo>
                  <a:pt x="6303" y="20237"/>
                  <a:pt x="6398" y="20110"/>
                  <a:pt x="6525" y="19983"/>
                </a:cubicBezTo>
                <a:lnTo>
                  <a:pt x="6366" y="19857"/>
                </a:lnTo>
                <a:close/>
                <a:moveTo>
                  <a:pt x="95578" y="20110"/>
                </a:moveTo>
                <a:lnTo>
                  <a:pt x="95451" y="20237"/>
                </a:lnTo>
                <a:cubicBezTo>
                  <a:pt x="95546" y="20363"/>
                  <a:pt x="95641" y="20490"/>
                  <a:pt x="95768" y="20585"/>
                </a:cubicBezTo>
                <a:lnTo>
                  <a:pt x="95895" y="20458"/>
                </a:lnTo>
                <a:cubicBezTo>
                  <a:pt x="95800" y="20363"/>
                  <a:pt x="95705" y="20237"/>
                  <a:pt x="95578" y="20110"/>
                </a:cubicBezTo>
                <a:close/>
                <a:moveTo>
                  <a:pt x="5765" y="20553"/>
                </a:moveTo>
                <a:cubicBezTo>
                  <a:pt x="5670" y="20680"/>
                  <a:pt x="5543" y="20807"/>
                  <a:pt x="5448" y="20933"/>
                </a:cubicBezTo>
                <a:lnTo>
                  <a:pt x="5606" y="21028"/>
                </a:lnTo>
                <a:cubicBezTo>
                  <a:pt x="5701" y="20933"/>
                  <a:pt x="5796" y="20807"/>
                  <a:pt x="5891" y="20680"/>
                </a:cubicBezTo>
                <a:lnTo>
                  <a:pt x="5765" y="20553"/>
                </a:lnTo>
                <a:close/>
                <a:moveTo>
                  <a:pt x="96211" y="20838"/>
                </a:moveTo>
                <a:lnTo>
                  <a:pt x="96053" y="20933"/>
                </a:lnTo>
                <a:cubicBezTo>
                  <a:pt x="96148" y="21060"/>
                  <a:pt x="96275" y="21187"/>
                  <a:pt x="96370" y="21313"/>
                </a:cubicBezTo>
                <a:lnTo>
                  <a:pt x="96497" y="21187"/>
                </a:lnTo>
                <a:cubicBezTo>
                  <a:pt x="96401" y="21060"/>
                  <a:pt x="96306" y="20933"/>
                  <a:pt x="96211" y="20838"/>
                </a:cubicBezTo>
                <a:close/>
                <a:moveTo>
                  <a:pt x="5163" y="21282"/>
                </a:moveTo>
                <a:lnTo>
                  <a:pt x="4846" y="21630"/>
                </a:lnTo>
                <a:lnTo>
                  <a:pt x="5005" y="21757"/>
                </a:lnTo>
                <a:lnTo>
                  <a:pt x="5290" y="21377"/>
                </a:lnTo>
                <a:lnTo>
                  <a:pt x="5163" y="21282"/>
                </a:lnTo>
                <a:close/>
                <a:moveTo>
                  <a:pt x="96813" y="21535"/>
                </a:moveTo>
                <a:lnTo>
                  <a:pt x="96655" y="21662"/>
                </a:lnTo>
                <a:cubicBezTo>
                  <a:pt x="96750" y="21788"/>
                  <a:pt x="96845" y="21883"/>
                  <a:pt x="96940" y="22010"/>
                </a:cubicBezTo>
                <a:lnTo>
                  <a:pt x="97098" y="21883"/>
                </a:lnTo>
                <a:lnTo>
                  <a:pt x="96813" y="21535"/>
                </a:lnTo>
                <a:close/>
                <a:moveTo>
                  <a:pt x="4561" y="21978"/>
                </a:moveTo>
                <a:cubicBezTo>
                  <a:pt x="4466" y="22105"/>
                  <a:pt x="4371" y="22232"/>
                  <a:pt x="4276" y="22358"/>
                </a:cubicBezTo>
                <a:lnTo>
                  <a:pt x="4435" y="22454"/>
                </a:lnTo>
                <a:cubicBezTo>
                  <a:pt x="4530" y="22327"/>
                  <a:pt x="4625" y="22232"/>
                  <a:pt x="4720" y="22105"/>
                </a:cubicBezTo>
                <a:lnTo>
                  <a:pt x="4561" y="21978"/>
                </a:lnTo>
                <a:close/>
                <a:moveTo>
                  <a:pt x="97383" y="22263"/>
                </a:moveTo>
                <a:lnTo>
                  <a:pt x="97257" y="22358"/>
                </a:lnTo>
                <a:cubicBezTo>
                  <a:pt x="97352" y="22485"/>
                  <a:pt x="97447" y="22612"/>
                  <a:pt x="97542" y="22739"/>
                </a:cubicBezTo>
                <a:lnTo>
                  <a:pt x="97668" y="22612"/>
                </a:lnTo>
                <a:cubicBezTo>
                  <a:pt x="97573" y="22485"/>
                  <a:pt x="97478" y="22390"/>
                  <a:pt x="97383" y="22263"/>
                </a:cubicBezTo>
                <a:close/>
                <a:moveTo>
                  <a:pt x="3991" y="22707"/>
                </a:moveTo>
                <a:cubicBezTo>
                  <a:pt x="3896" y="22834"/>
                  <a:pt x="3801" y="22960"/>
                  <a:pt x="3706" y="23055"/>
                </a:cubicBezTo>
                <a:lnTo>
                  <a:pt x="3833" y="23182"/>
                </a:lnTo>
                <a:cubicBezTo>
                  <a:pt x="3928" y="23055"/>
                  <a:pt x="4023" y="22960"/>
                  <a:pt x="4118" y="22834"/>
                </a:cubicBezTo>
                <a:lnTo>
                  <a:pt x="3991" y="22707"/>
                </a:lnTo>
                <a:close/>
                <a:moveTo>
                  <a:pt x="97953" y="22992"/>
                </a:moveTo>
                <a:lnTo>
                  <a:pt x="97827" y="23087"/>
                </a:lnTo>
                <a:cubicBezTo>
                  <a:pt x="97922" y="23214"/>
                  <a:pt x="98017" y="23340"/>
                  <a:pt x="98112" y="23467"/>
                </a:cubicBezTo>
                <a:lnTo>
                  <a:pt x="98238" y="23340"/>
                </a:lnTo>
                <a:lnTo>
                  <a:pt x="97953" y="22992"/>
                </a:lnTo>
                <a:close/>
                <a:moveTo>
                  <a:pt x="3421" y="23435"/>
                </a:moveTo>
                <a:cubicBezTo>
                  <a:pt x="3326" y="23562"/>
                  <a:pt x="3231" y="23689"/>
                  <a:pt x="3136" y="23815"/>
                </a:cubicBezTo>
                <a:lnTo>
                  <a:pt x="3294" y="23910"/>
                </a:lnTo>
                <a:cubicBezTo>
                  <a:pt x="3389" y="23784"/>
                  <a:pt x="3484" y="23689"/>
                  <a:pt x="3579" y="23562"/>
                </a:cubicBezTo>
                <a:lnTo>
                  <a:pt x="3421" y="23435"/>
                </a:lnTo>
                <a:close/>
                <a:moveTo>
                  <a:pt x="98523" y="23720"/>
                </a:moveTo>
                <a:lnTo>
                  <a:pt x="98397" y="23815"/>
                </a:lnTo>
                <a:cubicBezTo>
                  <a:pt x="98460" y="23942"/>
                  <a:pt x="98555" y="24069"/>
                  <a:pt x="98650" y="24195"/>
                </a:cubicBezTo>
                <a:lnTo>
                  <a:pt x="98808" y="24100"/>
                </a:lnTo>
                <a:cubicBezTo>
                  <a:pt x="98713" y="23974"/>
                  <a:pt x="98618" y="23847"/>
                  <a:pt x="98523" y="23720"/>
                </a:cubicBezTo>
                <a:close/>
                <a:moveTo>
                  <a:pt x="2851" y="24195"/>
                </a:moveTo>
                <a:cubicBezTo>
                  <a:pt x="2756" y="24290"/>
                  <a:pt x="2661" y="24417"/>
                  <a:pt x="2598" y="24544"/>
                </a:cubicBezTo>
                <a:lnTo>
                  <a:pt x="2724" y="24670"/>
                </a:lnTo>
                <a:cubicBezTo>
                  <a:pt x="2819" y="24544"/>
                  <a:pt x="2914" y="24417"/>
                  <a:pt x="3009" y="24290"/>
                </a:cubicBezTo>
                <a:lnTo>
                  <a:pt x="2851" y="24195"/>
                </a:lnTo>
                <a:close/>
                <a:moveTo>
                  <a:pt x="99093" y="24449"/>
                </a:moveTo>
                <a:lnTo>
                  <a:pt x="98935" y="24575"/>
                </a:lnTo>
                <a:cubicBezTo>
                  <a:pt x="99030" y="24702"/>
                  <a:pt x="99125" y="24829"/>
                  <a:pt x="99220" y="24955"/>
                </a:cubicBezTo>
                <a:lnTo>
                  <a:pt x="99347" y="24829"/>
                </a:lnTo>
                <a:cubicBezTo>
                  <a:pt x="99252" y="24702"/>
                  <a:pt x="99188" y="24575"/>
                  <a:pt x="99093" y="24449"/>
                </a:cubicBezTo>
                <a:close/>
                <a:moveTo>
                  <a:pt x="2313" y="24924"/>
                </a:moveTo>
                <a:cubicBezTo>
                  <a:pt x="2218" y="25050"/>
                  <a:pt x="2123" y="25177"/>
                  <a:pt x="2059" y="25304"/>
                </a:cubicBezTo>
                <a:lnTo>
                  <a:pt x="2186" y="25430"/>
                </a:lnTo>
                <a:cubicBezTo>
                  <a:pt x="2281" y="25304"/>
                  <a:pt x="2376" y="25177"/>
                  <a:pt x="2471" y="25050"/>
                </a:cubicBezTo>
                <a:lnTo>
                  <a:pt x="2313" y="24924"/>
                </a:lnTo>
                <a:close/>
                <a:moveTo>
                  <a:pt x="99632" y="25209"/>
                </a:moveTo>
                <a:lnTo>
                  <a:pt x="99473" y="25335"/>
                </a:lnTo>
                <a:cubicBezTo>
                  <a:pt x="99568" y="25462"/>
                  <a:pt x="99663" y="25589"/>
                  <a:pt x="99758" y="25715"/>
                </a:cubicBezTo>
                <a:lnTo>
                  <a:pt x="99885" y="25589"/>
                </a:lnTo>
                <a:cubicBezTo>
                  <a:pt x="99790" y="25462"/>
                  <a:pt x="99727" y="25335"/>
                  <a:pt x="99632" y="25209"/>
                </a:cubicBezTo>
                <a:close/>
                <a:moveTo>
                  <a:pt x="1774" y="25684"/>
                </a:moveTo>
                <a:cubicBezTo>
                  <a:pt x="1679" y="25810"/>
                  <a:pt x="1584" y="25937"/>
                  <a:pt x="1521" y="26064"/>
                </a:cubicBezTo>
                <a:lnTo>
                  <a:pt x="1679" y="26190"/>
                </a:lnTo>
                <a:lnTo>
                  <a:pt x="1933" y="25779"/>
                </a:lnTo>
                <a:lnTo>
                  <a:pt x="1774" y="25684"/>
                </a:lnTo>
                <a:close/>
                <a:moveTo>
                  <a:pt x="100170" y="25969"/>
                </a:moveTo>
                <a:lnTo>
                  <a:pt x="100012" y="26095"/>
                </a:lnTo>
                <a:cubicBezTo>
                  <a:pt x="100107" y="26222"/>
                  <a:pt x="100170" y="26349"/>
                  <a:pt x="100265" y="26475"/>
                </a:cubicBezTo>
                <a:lnTo>
                  <a:pt x="100423" y="26349"/>
                </a:lnTo>
                <a:cubicBezTo>
                  <a:pt x="100328" y="26222"/>
                  <a:pt x="100233" y="26095"/>
                  <a:pt x="100170" y="25969"/>
                </a:cubicBezTo>
                <a:close/>
                <a:moveTo>
                  <a:pt x="1268" y="26444"/>
                </a:moveTo>
                <a:cubicBezTo>
                  <a:pt x="1173" y="26570"/>
                  <a:pt x="1078" y="26697"/>
                  <a:pt x="983" y="26855"/>
                </a:cubicBezTo>
                <a:lnTo>
                  <a:pt x="1141" y="26950"/>
                </a:lnTo>
                <a:cubicBezTo>
                  <a:pt x="1236" y="26824"/>
                  <a:pt x="1331" y="26697"/>
                  <a:pt x="1394" y="26570"/>
                </a:cubicBezTo>
                <a:lnTo>
                  <a:pt x="1268" y="26444"/>
                </a:lnTo>
                <a:close/>
                <a:moveTo>
                  <a:pt x="100677" y="26760"/>
                </a:moveTo>
                <a:lnTo>
                  <a:pt x="100518" y="26855"/>
                </a:lnTo>
                <a:cubicBezTo>
                  <a:pt x="100613" y="26982"/>
                  <a:pt x="100708" y="27109"/>
                  <a:pt x="100772" y="27236"/>
                </a:cubicBezTo>
                <a:lnTo>
                  <a:pt x="100930" y="27140"/>
                </a:lnTo>
                <a:cubicBezTo>
                  <a:pt x="100835" y="27014"/>
                  <a:pt x="100772" y="26887"/>
                  <a:pt x="100677" y="26760"/>
                </a:cubicBezTo>
                <a:close/>
                <a:moveTo>
                  <a:pt x="729" y="27236"/>
                </a:moveTo>
                <a:lnTo>
                  <a:pt x="476" y="27616"/>
                </a:lnTo>
                <a:lnTo>
                  <a:pt x="634" y="27711"/>
                </a:lnTo>
                <a:cubicBezTo>
                  <a:pt x="729" y="27584"/>
                  <a:pt x="824" y="27457"/>
                  <a:pt x="888" y="27331"/>
                </a:cubicBezTo>
                <a:lnTo>
                  <a:pt x="729" y="27236"/>
                </a:lnTo>
                <a:close/>
                <a:moveTo>
                  <a:pt x="101184" y="27521"/>
                </a:moveTo>
                <a:lnTo>
                  <a:pt x="101025" y="27616"/>
                </a:lnTo>
                <a:lnTo>
                  <a:pt x="101279" y="28027"/>
                </a:lnTo>
                <a:lnTo>
                  <a:pt x="101437" y="27932"/>
                </a:lnTo>
                <a:lnTo>
                  <a:pt x="101184" y="27521"/>
                </a:lnTo>
                <a:close/>
                <a:moveTo>
                  <a:pt x="254" y="27996"/>
                </a:moveTo>
                <a:cubicBezTo>
                  <a:pt x="159" y="28154"/>
                  <a:pt x="96" y="28281"/>
                  <a:pt x="1" y="28407"/>
                </a:cubicBezTo>
                <a:lnTo>
                  <a:pt x="159" y="28502"/>
                </a:lnTo>
                <a:cubicBezTo>
                  <a:pt x="223" y="28376"/>
                  <a:pt x="318" y="28249"/>
                  <a:pt x="413" y="28091"/>
                </a:cubicBezTo>
                <a:lnTo>
                  <a:pt x="254" y="27996"/>
                </a:lnTo>
                <a:close/>
                <a:moveTo>
                  <a:pt x="101690" y="28312"/>
                </a:moveTo>
                <a:lnTo>
                  <a:pt x="101532" y="28407"/>
                </a:lnTo>
                <a:cubicBezTo>
                  <a:pt x="101595" y="28534"/>
                  <a:pt x="101690" y="28661"/>
                  <a:pt x="101754" y="28819"/>
                </a:cubicBezTo>
                <a:lnTo>
                  <a:pt x="101912" y="28724"/>
                </a:lnTo>
                <a:cubicBezTo>
                  <a:pt x="101849" y="28566"/>
                  <a:pt x="101754" y="28439"/>
                  <a:pt x="101690" y="28312"/>
                </a:cubicBezTo>
                <a:close/>
                <a:moveTo>
                  <a:pt x="102165" y="29104"/>
                </a:moveTo>
                <a:lnTo>
                  <a:pt x="102007" y="29199"/>
                </a:lnTo>
                <a:cubicBezTo>
                  <a:pt x="102070" y="29326"/>
                  <a:pt x="102165" y="29452"/>
                  <a:pt x="102229" y="29611"/>
                </a:cubicBezTo>
                <a:lnTo>
                  <a:pt x="102387" y="29516"/>
                </a:lnTo>
                <a:cubicBezTo>
                  <a:pt x="102324" y="29357"/>
                  <a:pt x="102229" y="29231"/>
                  <a:pt x="102165" y="29104"/>
                </a:cubicBezTo>
                <a:close/>
                <a:moveTo>
                  <a:pt x="102640" y="29927"/>
                </a:moveTo>
                <a:lnTo>
                  <a:pt x="102482" y="29991"/>
                </a:lnTo>
                <a:cubicBezTo>
                  <a:pt x="102545" y="30149"/>
                  <a:pt x="102640" y="30276"/>
                  <a:pt x="102704" y="30402"/>
                </a:cubicBezTo>
                <a:lnTo>
                  <a:pt x="102862" y="30307"/>
                </a:lnTo>
                <a:cubicBezTo>
                  <a:pt x="102799" y="30181"/>
                  <a:pt x="102704" y="30054"/>
                  <a:pt x="102640" y="29927"/>
                </a:cubicBezTo>
                <a:close/>
                <a:moveTo>
                  <a:pt x="103084" y="30719"/>
                </a:moveTo>
                <a:lnTo>
                  <a:pt x="102925" y="30814"/>
                </a:lnTo>
                <a:cubicBezTo>
                  <a:pt x="103020" y="30941"/>
                  <a:pt x="103084" y="31099"/>
                  <a:pt x="103147" y="31226"/>
                </a:cubicBezTo>
                <a:lnTo>
                  <a:pt x="103305" y="31131"/>
                </a:lnTo>
                <a:cubicBezTo>
                  <a:pt x="103242" y="31004"/>
                  <a:pt x="103179" y="30846"/>
                  <a:pt x="103084" y="30719"/>
                </a:cubicBezTo>
                <a:close/>
                <a:moveTo>
                  <a:pt x="103527" y="31542"/>
                </a:moveTo>
                <a:lnTo>
                  <a:pt x="103369" y="31637"/>
                </a:lnTo>
                <a:cubicBezTo>
                  <a:pt x="103464" y="31764"/>
                  <a:pt x="103527" y="31891"/>
                  <a:pt x="103590" y="32049"/>
                </a:cubicBezTo>
                <a:lnTo>
                  <a:pt x="103749" y="31954"/>
                </a:lnTo>
                <a:cubicBezTo>
                  <a:pt x="103685" y="31827"/>
                  <a:pt x="103622" y="31669"/>
                  <a:pt x="103527" y="31542"/>
                </a:cubicBezTo>
                <a:close/>
                <a:moveTo>
                  <a:pt x="103970" y="32366"/>
                </a:moveTo>
                <a:lnTo>
                  <a:pt x="103812" y="32461"/>
                </a:lnTo>
                <a:cubicBezTo>
                  <a:pt x="103875" y="32588"/>
                  <a:pt x="103939" y="32714"/>
                  <a:pt x="104034" y="32873"/>
                </a:cubicBezTo>
                <a:lnTo>
                  <a:pt x="104192" y="32778"/>
                </a:lnTo>
                <a:cubicBezTo>
                  <a:pt x="104129" y="32651"/>
                  <a:pt x="104034" y="32493"/>
                  <a:pt x="103970" y="32366"/>
                </a:cubicBezTo>
                <a:close/>
                <a:moveTo>
                  <a:pt x="104382" y="33189"/>
                </a:moveTo>
                <a:lnTo>
                  <a:pt x="104224" y="33284"/>
                </a:lnTo>
                <a:cubicBezTo>
                  <a:pt x="104287" y="33411"/>
                  <a:pt x="104350" y="33569"/>
                  <a:pt x="104445" y="33696"/>
                </a:cubicBezTo>
                <a:lnTo>
                  <a:pt x="104604" y="33601"/>
                </a:lnTo>
                <a:cubicBezTo>
                  <a:pt x="104540" y="33474"/>
                  <a:pt x="104445" y="33316"/>
                  <a:pt x="104382" y="33189"/>
                </a:cubicBezTo>
                <a:close/>
                <a:moveTo>
                  <a:pt x="104794" y="34044"/>
                </a:moveTo>
                <a:lnTo>
                  <a:pt x="104635" y="34108"/>
                </a:lnTo>
                <a:cubicBezTo>
                  <a:pt x="104699" y="34266"/>
                  <a:pt x="104762" y="34393"/>
                  <a:pt x="104825" y="34519"/>
                </a:cubicBezTo>
                <a:lnTo>
                  <a:pt x="104984" y="34456"/>
                </a:lnTo>
                <a:cubicBezTo>
                  <a:pt x="104920" y="34329"/>
                  <a:pt x="104857" y="34171"/>
                  <a:pt x="104794" y="34044"/>
                </a:cubicBezTo>
                <a:close/>
                <a:moveTo>
                  <a:pt x="105205" y="34868"/>
                </a:moveTo>
                <a:lnTo>
                  <a:pt x="105015" y="34963"/>
                </a:lnTo>
                <a:cubicBezTo>
                  <a:pt x="105079" y="35089"/>
                  <a:pt x="105142" y="35216"/>
                  <a:pt x="105205" y="35374"/>
                </a:cubicBezTo>
                <a:lnTo>
                  <a:pt x="105396" y="35311"/>
                </a:lnTo>
                <a:cubicBezTo>
                  <a:pt x="105332" y="35153"/>
                  <a:pt x="105269" y="35026"/>
                  <a:pt x="105205" y="34868"/>
                </a:cubicBezTo>
                <a:close/>
                <a:moveTo>
                  <a:pt x="105586" y="35723"/>
                </a:moveTo>
                <a:lnTo>
                  <a:pt x="105396" y="35786"/>
                </a:lnTo>
                <a:cubicBezTo>
                  <a:pt x="105459" y="35944"/>
                  <a:pt x="105522" y="36071"/>
                  <a:pt x="105586" y="36229"/>
                </a:cubicBezTo>
                <a:lnTo>
                  <a:pt x="105776" y="36166"/>
                </a:lnTo>
                <a:cubicBezTo>
                  <a:pt x="105712" y="36008"/>
                  <a:pt x="105649" y="35881"/>
                  <a:pt x="105586" y="35723"/>
                </a:cubicBezTo>
                <a:close/>
                <a:moveTo>
                  <a:pt x="105934" y="36578"/>
                </a:moveTo>
                <a:lnTo>
                  <a:pt x="105776" y="36641"/>
                </a:lnTo>
                <a:lnTo>
                  <a:pt x="105966" y="37085"/>
                </a:lnTo>
                <a:lnTo>
                  <a:pt x="106124" y="37021"/>
                </a:lnTo>
                <a:cubicBezTo>
                  <a:pt x="106061" y="36863"/>
                  <a:pt x="105997" y="36736"/>
                  <a:pt x="105934" y="36578"/>
                </a:cubicBezTo>
                <a:close/>
                <a:moveTo>
                  <a:pt x="106314" y="37433"/>
                </a:moveTo>
                <a:lnTo>
                  <a:pt x="106124" y="37528"/>
                </a:lnTo>
                <a:cubicBezTo>
                  <a:pt x="106187" y="37655"/>
                  <a:pt x="106251" y="37813"/>
                  <a:pt x="106282" y="37940"/>
                </a:cubicBezTo>
                <a:lnTo>
                  <a:pt x="106472" y="37876"/>
                </a:lnTo>
                <a:cubicBezTo>
                  <a:pt x="106409" y="37750"/>
                  <a:pt x="106346" y="37591"/>
                  <a:pt x="106314" y="37433"/>
                </a:cubicBezTo>
                <a:close/>
                <a:moveTo>
                  <a:pt x="106631" y="38320"/>
                </a:moveTo>
                <a:lnTo>
                  <a:pt x="106472" y="38383"/>
                </a:lnTo>
                <a:cubicBezTo>
                  <a:pt x="106504" y="38510"/>
                  <a:pt x="106567" y="38668"/>
                  <a:pt x="106631" y="38826"/>
                </a:cubicBezTo>
                <a:lnTo>
                  <a:pt x="106789" y="38731"/>
                </a:lnTo>
                <a:cubicBezTo>
                  <a:pt x="106757" y="38605"/>
                  <a:pt x="106694" y="38446"/>
                  <a:pt x="106631" y="38320"/>
                </a:cubicBezTo>
                <a:close/>
                <a:moveTo>
                  <a:pt x="106979" y="39175"/>
                </a:moveTo>
                <a:lnTo>
                  <a:pt x="106789" y="39238"/>
                </a:lnTo>
                <a:cubicBezTo>
                  <a:pt x="106852" y="39396"/>
                  <a:pt x="106884" y="39523"/>
                  <a:pt x="106947" y="39681"/>
                </a:cubicBezTo>
                <a:lnTo>
                  <a:pt x="107137" y="39618"/>
                </a:lnTo>
                <a:cubicBezTo>
                  <a:pt x="107074" y="39491"/>
                  <a:pt x="107011" y="39333"/>
                  <a:pt x="106979" y="39175"/>
                </a:cubicBezTo>
                <a:close/>
                <a:moveTo>
                  <a:pt x="107264" y="40061"/>
                </a:moveTo>
                <a:lnTo>
                  <a:pt x="107106" y="40125"/>
                </a:lnTo>
                <a:cubicBezTo>
                  <a:pt x="107169" y="40251"/>
                  <a:pt x="107201" y="40410"/>
                  <a:pt x="107264" y="40568"/>
                </a:cubicBezTo>
                <a:lnTo>
                  <a:pt x="107422" y="40505"/>
                </a:lnTo>
                <a:cubicBezTo>
                  <a:pt x="107391" y="40346"/>
                  <a:pt x="107327" y="40220"/>
                  <a:pt x="107264" y="40061"/>
                </a:cubicBezTo>
                <a:close/>
                <a:moveTo>
                  <a:pt x="107581" y="40948"/>
                </a:moveTo>
                <a:lnTo>
                  <a:pt x="107391" y="41011"/>
                </a:lnTo>
                <a:cubicBezTo>
                  <a:pt x="107454" y="41138"/>
                  <a:pt x="107486" y="41296"/>
                  <a:pt x="107549" y="41455"/>
                </a:cubicBezTo>
                <a:lnTo>
                  <a:pt x="107739" y="41391"/>
                </a:lnTo>
                <a:cubicBezTo>
                  <a:pt x="107676" y="41233"/>
                  <a:pt x="107644" y="41075"/>
                  <a:pt x="107581" y="40948"/>
                </a:cubicBezTo>
                <a:close/>
                <a:moveTo>
                  <a:pt x="107866" y="41835"/>
                </a:moveTo>
                <a:lnTo>
                  <a:pt x="107676" y="41898"/>
                </a:lnTo>
                <a:cubicBezTo>
                  <a:pt x="107739" y="42025"/>
                  <a:pt x="107771" y="42183"/>
                  <a:pt x="107834" y="42342"/>
                </a:cubicBezTo>
                <a:lnTo>
                  <a:pt x="107992" y="42278"/>
                </a:lnTo>
                <a:cubicBezTo>
                  <a:pt x="107961" y="42120"/>
                  <a:pt x="107897" y="41993"/>
                  <a:pt x="107866" y="41835"/>
                </a:cubicBezTo>
                <a:close/>
                <a:moveTo>
                  <a:pt x="108151" y="42722"/>
                </a:moveTo>
                <a:lnTo>
                  <a:pt x="107961" y="42785"/>
                </a:lnTo>
                <a:cubicBezTo>
                  <a:pt x="107992" y="42912"/>
                  <a:pt x="108056" y="43070"/>
                  <a:pt x="108087" y="43228"/>
                </a:cubicBezTo>
                <a:lnTo>
                  <a:pt x="108277" y="43165"/>
                </a:lnTo>
                <a:cubicBezTo>
                  <a:pt x="108214" y="43007"/>
                  <a:pt x="108182" y="42880"/>
                  <a:pt x="108151" y="42722"/>
                </a:cubicBezTo>
                <a:close/>
                <a:moveTo>
                  <a:pt x="108404" y="43608"/>
                </a:moveTo>
                <a:lnTo>
                  <a:pt x="108214" y="43672"/>
                </a:lnTo>
                <a:cubicBezTo>
                  <a:pt x="108246" y="43798"/>
                  <a:pt x="108309" y="43957"/>
                  <a:pt x="108341" y="44115"/>
                </a:cubicBezTo>
                <a:lnTo>
                  <a:pt x="108499" y="44052"/>
                </a:lnTo>
                <a:cubicBezTo>
                  <a:pt x="108467" y="43893"/>
                  <a:pt x="108436" y="43767"/>
                  <a:pt x="108404" y="43608"/>
                </a:cubicBezTo>
                <a:close/>
                <a:moveTo>
                  <a:pt x="108626" y="44527"/>
                </a:moveTo>
                <a:lnTo>
                  <a:pt x="108467" y="44558"/>
                </a:lnTo>
                <a:cubicBezTo>
                  <a:pt x="108499" y="44717"/>
                  <a:pt x="108531" y="44843"/>
                  <a:pt x="108562" y="45002"/>
                </a:cubicBezTo>
                <a:lnTo>
                  <a:pt x="108752" y="44970"/>
                </a:lnTo>
                <a:cubicBezTo>
                  <a:pt x="108721" y="44812"/>
                  <a:pt x="108689" y="44653"/>
                  <a:pt x="108626" y="44527"/>
                </a:cubicBezTo>
                <a:close/>
                <a:moveTo>
                  <a:pt x="108879" y="45413"/>
                </a:moveTo>
                <a:lnTo>
                  <a:pt x="108689" y="45445"/>
                </a:lnTo>
                <a:lnTo>
                  <a:pt x="108784" y="45920"/>
                </a:lnTo>
                <a:lnTo>
                  <a:pt x="108974" y="45857"/>
                </a:lnTo>
                <a:cubicBezTo>
                  <a:pt x="108942" y="45698"/>
                  <a:pt x="108911" y="45572"/>
                  <a:pt x="108879" y="45413"/>
                </a:cubicBezTo>
                <a:close/>
                <a:moveTo>
                  <a:pt x="109069" y="46332"/>
                </a:moveTo>
                <a:lnTo>
                  <a:pt x="108911" y="46364"/>
                </a:lnTo>
                <a:cubicBezTo>
                  <a:pt x="108942" y="46522"/>
                  <a:pt x="108974" y="46649"/>
                  <a:pt x="109006" y="46807"/>
                </a:cubicBezTo>
                <a:lnTo>
                  <a:pt x="109164" y="46775"/>
                </a:lnTo>
                <a:cubicBezTo>
                  <a:pt x="109132" y="46617"/>
                  <a:pt x="109101" y="46459"/>
                  <a:pt x="109069" y="46332"/>
                </a:cubicBezTo>
                <a:close/>
                <a:moveTo>
                  <a:pt x="109291" y="47219"/>
                </a:moveTo>
                <a:lnTo>
                  <a:pt x="109101" y="47250"/>
                </a:lnTo>
                <a:lnTo>
                  <a:pt x="109196" y="47725"/>
                </a:lnTo>
                <a:lnTo>
                  <a:pt x="109386" y="47662"/>
                </a:lnTo>
                <a:cubicBezTo>
                  <a:pt x="109354" y="47535"/>
                  <a:pt x="109291" y="47377"/>
                  <a:pt x="109291" y="47219"/>
                </a:cubicBezTo>
                <a:close/>
                <a:moveTo>
                  <a:pt x="109449" y="48137"/>
                </a:moveTo>
                <a:lnTo>
                  <a:pt x="109291" y="48169"/>
                </a:lnTo>
                <a:cubicBezTo>
                  <a:pt x="109322" y="48327"/>
                  <a:pt x="109354" y="48485"/>
                  <a:pt x="109354" y="48612"/>
                </a:cubicBezTo>
                <a:lnTo>
                  <a:pt x="109544" y="48580"/>
                </a:lnTo>
                <a:cubicBezTo>
                  <a:pt x="109512" y="48422"/>
                  <a:pt x="109481" y="48295"/>
                  <a:pt x="109449" y="48137"/>
                </a:cubicBezTo>
                <a:close/>
                <a:moveTo>
                  <a:pt x="109639" y="49055"/>
                </a:moveTo>
                <a:lnTo>
                  <a:pt x="109449" y="49087"/>
                </a:lnTo>
                <a:cubicBezTo>
                  <a:pt x="109481" y="49214"/>
                  <a:pt x="109512" y="49372"/>
                  <a:pt x="109544" y="49530"/>
                </a:cubicBezTo>
                <a:lnTo>
                  <a:pt x="109703" y="49499"/>
                </a:lnTo>
                <a:cubicBezTo>
                  <a:pt x="109703" y="49340"/>
                  <a:pt x="109671" y="49182"/>
                  <a:pt x="109639" y="49055"/>
                </a:cubicBezTo>
                <a:close/>
                <a:moveTo>
                  <a:pt x="109798" y="49942"/>
                </a:moveTo>
                <a:lnTo>
                  <a:pt x="109607" y="50005"/>
                </a:lnTo>
                <a:cubicBezTo>
                  <a:pt x="109639" y="50132"/>
                  <a:pt x="109671" y="50290"/>
                  <a:pt x="109671" y="50449"/>
                </a:cubicBezTo>
                <a:lnTo>
                  <a:pt x="109861" y="50417"/>
                </a:lnTo>
                <a:cubicBezTo>
                  <a:pt x="109829" y="50259"/>
                  <a:pt x="109829" y="50100"/>
                  <a:pt x="109798" y="49942"/>
                </a:cubicBezTo>
                <a:close/>
                <a:moveTo>
                  <a:pt x="109924" y="50860"/>
                </a:moveTo>
                <a:lnTo>
                  <a:pt x="109766" y="50892"/>
                </a:lnTo>
                <a:cubicBezTo>
                  <a:pt x="109766" y="51051"/>
                  <a:pt x="109798" y="51209"/>
                  <a:pt x="109829" y="51367"/>
                </a:cubicBezTo>
                <a:lnTo>
                  <a:pt x="109988" y="51336"/>
                </a:lnTo>
                <a:cubicBezTo>
                  <a:pt x="109988" y="51177"/>
                  <a:pt x="109956" y="51019"/>
                  <a:pt x="109924" y="50860"/>
                </a:cubicBezTo>
                <a:close/>
                <a:moveTo>
                  <a:pt x="109893" y="51811"/>
                </a:moveTo>
                <a:cubicBezTo>
                  <a:pt x="109893" y="51969"/>
                  <a:pt x="109924" y="52127"/>
                  <a:pt x="109956" y="52286"/>
                </a:cubicBezTo>
                <a:lnTo>
                  <a:pt x="110114" y="52254"/>
                </a:lnTo>
                <a:cubicBezTo>
                  <a:pt x="110114" y="52096"/>
                  <a:pt x="110083" y="51937"/>
                  <a:pt x="110051" y="51811"/>
                </a:cubicBezTo>
                <a:close/>
                <a:moveTo>
                  <a:pt x="109988" y="52729"/>
                </a:moveTo>
                <a:cubicBezTo>
                  <a:pt x="110019" y="52887"/>
                  <a:pt x="110019" y="53046"/>
                  <a:pt x="110051" y="53204"/>
                </a:cubicBezTo>
                <a:lnTo>
                  <a:pt x="110241" y="53172"/>
                </a:lnTo>
                <a:cubicBezTo>
                  <a:pt x="110209" y="53014"/>
                  <a:pt x="110209" y="52887"/>
                  <a:pt x="110178" y="52729"/>
                </a:cubicBezTo>
                <a:close/>
                <a:moveTo>
                  <a:pt x="110083" y="53647"/>
                </a:moveTo>
                <a:cubicBezTo>
                  <a:pt x="110114" y="53806"/>
                  <a:pt x="110114" y="53964"/>
                  <a:pt x="110146" y="54122"/>
                </a:cubicBezTo>
                <a:lnTo>
                  <a:pt x="110336" y="54091"/>
                </a:lnTo>
                <a:cubicBezTo>
                  <a:pt x="110304" y="53964"/>
                  <a:pt x="110304" y="53806"/>
                  <a:pt x="110273" y="53647"/>
                </a:cubicBezTo>
                <a:close/>
                <a:moveTo>
                  <a:pt x="110178" y="54566"/>
                </a:moveTo>
                <a:lnTo>
                  <a:pt x="110209" y="55041"/>
                </a:lnTo>
                <a:lnTo>
                  <a:pt x="110399" y="55009"/>
                </a:lnTo>
                <a:cubicBezTo>
                  <a:pt x="110399" y="54882"/>
                  <a:pt x="110368" y="54724"/>
                  <a:pt x="110368" y="54566"/>
                </a:cubicBezTo>
                <a:close/>
                <a:moveTo>
                  <a:pt x="110431" y="55484"/>
                </a:moveTo>
                <a:lnTo>
                  <a:pt x="110241" y="55516"/>
                </a:lnTo>
                <a:cubicBezTo>
                  <a:pt x="110273" y="55642"/>
                  <a:pt x="110273" y="55801"/>
                  <a:pt x="110273" y="55959"/>
                </a:cubicBezTo>
                <a:lnTo>
                  <a:pt x="110463" y="55959"/>
                </a:lnTo>
                <a:cubicBezTo>
                  <a:pt x="110463" y="55801"/>
                  <a:pt x="110463" y="55642"/>
                  <a:pt x="110431" y="55484"/>
                </a:cubicBezTo>
                <a:close/>
                <a:moveTo>
                  <a:pt x="110494" y="56403"/>
                </a:moveTo>
                <a:lnTo>
                  <a:pt x="110304" y="56434"/>
                </a:lnTo>
                <a:lnTo>
                  <a:pt x="110336" y="56878"/>
                </a:lnTo>
                <a:lnTo>
                  <a:pt x="110526" y="56878"/>
                </a:lnTo>
                <a:lnTo>
                  <a:pt x="110494" y="56403"/>
                </a:lnTo>
                <a:close/>
                <a:moveTo>
                  <a:pt x="110368" y="57353"/>
                </a:moveTo>
                <a:cubicBezTo>
                  <a:pt x="110368" y="57511"/>
                  <a:pt x="110368" y="57669"/>
                  <a:pt x="110368" y="57828"/>
                </a:cubicBezTo>
                <a:lnTo>
                  <a:pt x="110558" y="57796"/>
                </a:lnTo>
                <a:cubicBezTo>
                  <a:pt x="110558" y="57638"/>
                  <a:pt x="110558" y="57511"/>
                  <a:pt x="110526" y="57353"/>
                </a:cubicBezTo>
                <a:close/>
                <a:moveTo>
                  <a:pt x="110368" y="58271"/>
                </a:moveTo>
                <a:cubicBezTo>
                  <a:pt x="110399" y="58429"/>
                  <a:pt x="110399" y="58588"/>
                  <a:pt x="110399" y="58746"/>
                </a:cubicBezTo>
                <a:lnTo>
                  <a:pt x="110589" y="58746"/>
                </a:lnTo>
                <a:cubicBezTo>
                  <a:pt x="110589" y="58588"/>
                  <a:pt x="110558" y="58429"/>
                  <a:pt x="110558" y="58271"/>
                </a:cubicBezTo>
                <a:close/>
                <a:moveTo>
                  <a:pt x="110399" y="59189"/>
                </a:moveTo>
                <a:lnTo>
                  <a:pt x="110399" y="59664"/>
                </a:lnTo>
                <a:lnTo>
                  <a:pt x="110589" y="59664"/>
                </a:lnTo>
                <a:cubicBezTo>
                  <a:pt x="110589" y="59506"/>
                  <a:pt x="110589" y="59348"/>
                  <a:pt x="110589" y="59189"/>
                </a:cubicBezTo>
                <a:close/>
                <a:moveTo>
                  <a:pt x="110399" y="60139"/>
                </a:moveTo>
                <a:cubicBezTo>
                  <a:pt x="110399" y="60266"/>
                  <a:pt x="110399" y="60424"/>
                  <a:pt x="110399" y="60583"/>
                </a:cubicBezTo>
                <a:lnTo>
                  <a:pt x="110589" y="60583"/>
                </a:lnTo>
                <a:cubicBezTo>
                  <a:pt x="110589" y="60424"/>
                  <a:pt x="110589" y="60298"/>
                  <a:pt x="110589" y="60139"/>
                </a:cubicBezTo>
                <a:close/>
                <a:moveTo>
                  <a:pt x="110368" y="61058"/>
                </a:moveTo>
                <a:lnTo>
                  <a:pt x="110368" y="61501"/>
                </a:lnTo>
                <a:lnTo>
                  <a:pt x="110558" y="61533"/>
                </a:lnTo>
                <a:cubicBezTo>
                  <a:pt x="110558" y="61375"/>
                  <a:pt x="110558" y="61216"/>
                  <a:pt x="110558" y="61058"/>
                </a:cubicBezTo>
                <a:close/>
                <a:moveTo>
                  <a:pt x="110368" y="61976"/>
                </a:moveTo>
                <a:cubicBezTo>
                  <a:pt x="110336" y="62135"/>
                  <a:pt x="110336" y="62293"/>
                  <a:pt x="110336" y="62451"/>
                </a:cubicBezTo>
                <a:lnTo>
                  <a:pt x="110526" y="62451"/>
                </a:lnTo>
                <a:cubicBezTo>
                  <a:pt x="110526" y="62293"/>
                  <a:pt x="110526" y="62135"/>
                  <a:pt x="110558" y="61976"/>
                </a:cubicBezTo>
                <a:close/>
                <a:moveTo>
                  <a:pt x="110304" y="62895"/>
                </a:moveTo>
                <a:cubicBezTo>
                  <a:pt x="110304" y="63053"/>
                  <a:pt x="110304" y="63211"/>
                  <a:pt x="110273" y="63370"/>
                </a:cubicBezTo>
                <a:lnTo>
                  <a:pt x="110463" y="63370"/>
                </a:lnTo>
                <a:cubicBezTo>
                  <a:pt x="110494" y="63211"/>
                  <a:pt x="110494" y="63053"/>
                  <a:pt x="110494" y="62895"/>
                </a:cubicBezTo>
                <a:close/>
                <a:moveTo>
                  <a:pt x="110241" y="63813"/>
                </a:moveTo>
                <a:cubicBezTo>
                  <a:pt x="110241" y="63971"/>
                  <a:pt x="110241" y="64130"/>
                  <a:pt x="110209" y="64288"/>
                </a:cubicBezTo>
                <a:lnTo>
                  <a:pt x="110399" y="64288"/>
                </a:lnTo>
                <a:cubicBezTo>
                  <a:pt x="110431" y="64130"/>
                  <a:pt x="110431" y="64003"/>
                  <a:pt x="110431" y="63845"/>
                </a:cubicBezTo>
                <a:lnTo>
                  <a:pt x="110241" y="63813"/>
                </a:lnTo>
                <a:close/>
                <a:moveTo>
                  <a:pt x="110178" y="64763"/>
                </a:moveTo>
                <a:cubicBezTo>
                  <a:pt x="110178" y="64890"/>
                  <a:pt x="110178" y="65048"/>
                  <a:pt x="110146" y="65207"/>
                </a:cubicBezTo>
                <a:lnTo>
                  <a:pt x="110336" y="65238"/>
                </a:lnTo>
                <a:cubicBezTo>
                  <a:pt x="110336" y="65080"/>
                  <a:pt x="110368" y="64921"/>
                  <a:pt x="110368" y="64763"/>
                </a:cubicBezTo>
                <a:close/>
                <a:moveTo>
                  <a:pt x="110114" y="65682"/>
                </a:moveTo>
                <a:cubicBezTo>
                  <a:pt x="110083" y="65808"/>
                  <a:pt x="110083" y="65967"/>
                  <a:pt x="110051" y="66125"/>
                </a:cubicBezTo>
                <a:lnTo>
                  <a:pt x="110241" y="66157"/>
                </a:lnTo>
                <a:cubicBezTo>
                  <a:pt x="110273" y="65998"/>
                  <a:pt x="110273" y="65840"/>
                  <a:pt x="110273" y="65682"/>
                </a:cubicBezTo>
                <a:close/>
                <a:moveTo>
                  <a:pt x="109988" y="66600"/>
                </a:moveTo>
                <a:cubicBezTo>
                  <a:pt x="109988" y="66727"/>
                  <a:pt x="109956" y="66885"/>
                  <a:pt x="109956" y="67043"/>
                </a:cubicBezTo>
                <a:lnTo>
                  <a:pt x="110146" y="67075"/>
                </a:lnTo>
                <a:cubicBezTo>
                  <a:pt x="110146" y="66917"/>
                  <a:pt x="110178" y="66758"/>
                  <a:pt x="110178" y="66600"/>
                </a:cubicBezTo>
                <a:close/>
                <a:moveTo>
                  <a:pt x="109893" y="67518"/>
                </a:moveTo>
                <a:cubicBezTo>
                  <a:pt x="109861" y="67645"/>
                  <a:pt x="109861" y="67803"/>
                  <a:pt x="109829" y="67962"/>
                </a:cubicBezTo>
                <a:lnTo>
                  <a:pt x="110019" y="67993"/>
                </a:lnTo>
                <a:cubicBezTo>
                  <a:pt x="110051" y="67835"/>
                  <a:pt x="110051" y="67677"/>
                  <a:pt x="110083" y="67518"/>
                </a:cubicBezTo>
                <a:close/>
                <a:moveTo>
                  <a:pt x="109766" y="68437"/>
                </a:moveTo>
                <a:cubicBezTo>
                  <a:pt x="109734" y="68563"/>
                  <a:pt x="109734" y="68722"/>
                  <a:pt x="109703" y="68880"/>
                </a:cubicBezTo>
                <a:lnTo>
                  <a:pt x="109893" y="68912"/>
                </a:lnTo>
                <a:cubicBezTo>
                  <a:pt x="109893" y="68753"/>
                  <a:pt x="109924" y="68595"/>
                  <a:pt x="109956" y="68437"/>
                </a:cubicBezTo>
                <a:close/>
                <a:moveTo>
                  <a:pt x="109607" y="69323"/>
                </a:moveTo>
                <a:cubicBezTo>
                  <a:pt x="109607" y="69482"/>
                  <a:pt x="109576" y="69640"/>
                  <a:pt x="109544" y="69798"/>
                </a:cubicBezTo>
                <a:lnTo>
                  <a:pt x="109734" y="69830"/>
                </a:lnTo>
                <a:cubicBezTo>
                  <a:pt x="109766" y="69672"/>
                  <a:pt x="109766" y="69513"/>
                  <a:pt x="109798" y="69355"/>
                </a:cubicBezTo>
                <a:lnTo>
                  <a:pt x="109607" y="69323"/>
                </a:lnTo>
                <a:close/>
                <a:moveTo>
                  <a:pt x="109481" y="70242"/>
                </a:moveTo>
                <a:cubicBezTo>
                  <a:pt x="109449" y="70400"/>
                  <a:pt x="109417" y="70559"/>
                  <a:pt x="109386" y="70717"/>
                </a:cubicBezTo>
                <a:lnTo>
                  <a:pt x="109576" y="70749"/>
                </a:lnTo>
                <a:cubicBezTo>
                  <a:pt x="109607" y="70590"/>
                  <a:pt x="109607" y="70432"/>
                  <a:pt x="109639" y="70274"/>
                </a:cubicBezTo>
                <a:lnTo>
                  <a:pt x="109481" y="70242"/>
                </a:lnTo>
                <a:close/>
                <a:moveTo>
                  <a:pt x="109291" y="71160"/>
                </a:moveTo>
                <a:cubicBezTo>
                  <a:pt x="109259" y="71319"/>
                  <a:pt x="109227" y="71477"/>
                  <a:pt x="109196" y="71604"/>
                </a:cubicBezTo>
                <a:lnTo>
                  <a:pt x="109386" y="71635"/>
                </a:lnTo>
                <a:cubicBezTo>
                  <a:pt x="109417" y="71509"/>
                  <a:pt x="109449" y="71350"/>
                  <a:pt x="109481" y="71192"/>
                </a:cubicBezTo>
                <a:lnTo>
                  <a:pt x="109291" y="71160"/>
                </a:lnTo>
                <a:close/>
                <a:moveTo>
                  <a:pt x="109101" y="72079"/>
                </a:moveTo>
                <a:cubicBezTo>
                  <a:pt x="109069" y="72205"/>
                  <a:pt x="109037" y="72364"/>
                  <a:pt x="109006" y="72522"/>
                </a:cubicBezTo>
                <a:lnTo>
                  <a:pt x="109196" y="72554"/>
                </a:lnTo>
                <a:cubicBezTo>
                  <a:pt x="109227" y="72395"/>
                  <a:pt x="109259" y="72269"/>
                  <a:pt x="109291" y="72110"/>
                </a:cubicBezTo>
                <a:lnTo>
                  <a:pt x="109101" y="72079"/>
                </a:lnTo>
                <a:close/>
                <a:moveTo>
                  <a:pt x="108911" y="72965"/>
                </a:moveTo>
                <a:cubicBezTo>
                  <a:pt x="108879" y="73124"/>
                  <a:pt x="108847" y="73282"/>
                  <a:pt x="108816" y="73409"/>
                </a:cubicBezTo>
                <a:lnTo>
                  <a:pt x="109006" y="73472"/>
                </a:lnTo>
                <a:cubicBezTo>
                  <a:pt x="109037" y="73314"/>
                  <a:pt x="109069" y="73155"/>
                  <a:pt x="109101" y="72997"/>
                </a:cubicBezTo>
                <a:lnTo>
                  <a:pt x="108911" y="72965"/>
                </a:lnTo>
                <a:close/>
                <a:moveTo>
                  <a:pt x="108689" y="73884"/>
                </a:moveTo>
                <a:cubicBezTo>
                  <a:pt x="108657" y="74010"/>
                  <a:pt x="108626" y="74169"/>
                  <a:pt x="108594" y="74327"/>
                </a:cubicBezTo>
                <a:lnTo>
                  <a:pt x="108784" y="74359"/>
                </a:lnTo>
                <a:cubicBezTo>
                  <a:pt x="108816" y="74232"/>
                  <a:pt x="108847" y="74074"/>
                  <a:pt x="108879" y="73915"/>
                </a:cubicBezTo>
                <a:lnTo>
                  <a:pt x="108689" y="73884"/>
                </a:lnTo>
                <a:close/>
                <a:moveTo>
                  <a:pt x="108467" y="74771"/>
                </a:moveTo>
                <a:cubicBezTo>
                  <a:pt x="108436" y="74929"/>
                  <a:pt x="108404" y="75056"/>
                  <a:pt x="108372" y="75214"/>
                </a:cubicBezTo>
                <a:lnTo>
                  <a:pt x="108531" y="75277"/>
                </a:lnTo>
                <a:cubicBezTo>
                  <a:pt x="108562" y="75119"/>
                  <a:pt x="108626" y="74961"/>
                  <a:pt x="108657" y="74802"/>
                </a:cubicBezTo>
                <a:lnTo>
                  <a:pt x="108467" y="74771"/>
                </a:lnTo>
                <a:close/>
                <a:moveTo>
                  <a:pt x="108246" y="75657"/>
                </a:moveTo>
                <a:cubicBezTo>
                  <a:pt x="108182" y="75816"/>
                  <a:pt x="108151" y="75974"/>
                  <a:pt x="108119" y="76101"/>
                </a:cubicBezTo>
                <a:lnTo>
                  <a:pt x="108277" y="76164"/>
                </a:lnTo>
                <a:cubicBezTo>
                  <a:pt x="108341" y="76006"/>
                  <a:pt x="108372" y="75847"/>
                  <a:pt x="108404" y="75721"/>
                </a:cubicBezTo>
                <a:lnTo>
                  <a:pt x="108246" y="75657"/>
                </a:lnTo>
                <a:close/>
                <a:moveTo>
                  <a:pt x="107992" y="76544"/>
                </a:moveTo>
                <a:cubicBezTo>
                  <a:pt x="107929" y="76702"/>
                  <a:pt x="107897" y="76829"/>
                  <a:pt x="107834" y="76987"/>
                </a:cubicBezTo>
                <a:lnTo>
                  <a:pt x="108024" y="77051"/>
                </a:lnTo>
                <a:cubicBezTo>
                  <a:pt x="108056" y="76892"/>
                  <a:pt x="108119" y="76766"/>
                  <a:pt x="108151" y="76607"/>
                </a:cubicBezTo>
                <a:lnTo>
                  <a:pt x="107992" y="76544"/>
                </a:lnTo>
                <a:close/>
                <a:moveTo>
                  <a:pt x="107707" y="77431"/>
                </a:moveTo>
                <a:cubicBezTo>
                  <a:pt x="107676" y="77589"/>
                  <a:pt x="107612" y="77716"/>
                  <a:pt x="107581" y="77874"/>
                </a:cubicBezTo>
                <a:lnTo>
                  <a:pt x="107739" y="77937"/>
                </a:lnTo>
                <a:cubicBezTo>
                  <a:pt x="107802" y="77779"/>
                  <a:pt x="107834" y="77621"/>
                  <a:pt x="107897" y="77494"/>
                </a:cubicBezTo>
                <a:lnTo>
                  <a:pt x="107707" y="77431"/>
                </a:lnTo>
                <a:close/>
                <a:moveTo>
                  <a:pt x="107422" y="78317"/>
                </a:moveTo>
                <a:cubicBezTo>
                  <a:pt x="107391" y="78444"/>
                  <a:pt x="107327" y="78602"/>
                  <a:pt x="107296" y="78761"/>
                </a:cubicBezTo>
                <a:lnTo>
                  <a:pt x="107454" y="78792"/>
                </a:lnTo>
                <a:cubicBezTo>
                  <a:pt x="107517" y="78666"/>
                  <a:pt x="107549" y="78507"/>
                  <a:pt x="107612" y="78381"/>
                </a:cubicBezTo>
                <a:lnTo>
                  <a:pt x="107422" y="78317"/>
                </a:lnTo>
                <a:close/>
                <a:moveTo>
                  <a:pt x="107137" y="79172"/>
                </a:moveTo>
                <a:cubicBezTo>
                  <a:pt x="107074" y="79331"/>
                  <a:pt x="107042" y="79458"/>
                  <a:pt x="106979" y="79616"/>
                </a:cubicBezTo>
                <a:lnTo>
                  <a:pt x="107169" y="79679"/>
                </a:lnTo>
                <a:cubicBezTo>
                  <a:pt x="107201" y="79553"/>
                  <a:pt x="107264" y="79394"/>
                  <a:pt x="107327" y="79236"/>
                </a:cubicBezTo>
                <a:lnTo>
                  <a:pt x="107137" y="79172"/>
                </a:lnTo>
                <a:close/>
                <a:moveTo>
                  <a:pt x="106821" y="80059"/>
                </a:moveTo>
                <a:cubicBezTo>
                  <a:pt x="106789" y="80186"/>
                  <a:pt x="106726" y="80344"/>
                  <a:pt x="106662" y="80503"/>
                </a:cubicBezTo>
                <a:lnTo>
                  <a:pt x="106852" y="80566"/>
                </a:lnTo>
                <a:cubicBezTo>
                  <a:pt x="106884" y="80408"/>
                  <a:pt x="106947" y="80249"/>
                  <a:pt x="107011" y="80123"/>
                </a:cubicBezTo>
                <a:lnTo>
                  <a:pt x="106821" y="80059"/>
                </a:lnTo>
                <a:close/>
                <a:moveTo>
                  <a:pt x="106504" y="80914"/>
                </a:moveTo>
                <a:cubicBezTo>
                  <a:pt x="106441" y="81073"/>
                  <a:pt x="106409" y="81199"/>
                  <a:pt x="106346" y="81358"/>
                </a:cubicBezTo>
                <a:lnTo>
                  <a:pt x="106504" y="81421"/>
                </a:lnTo>
                <a:cubicBezTo>
                  <a:pt x="106567" y="81263"/>
                  <a:pt x="106631" y="81136"/>
                  <a:pt x="106694" y="80978"/>
                </a:cubicBezTo>
                <a:lnTo>
                  <a:pt x="106504" y="80914"/>
                </a:lnTo>
                <a:close/>
                <a:moveTo>
                  <a:pt x="106187" y="81769"/>
                </a:moveTo>
                <a:cubicBezTo>
                  <a:pt x="106124" y="81928"/>
                  <a:pt x="106061" y="82054"/>
                  <a:pt x="105997" y="82213"/>
                </a:cubicBezTo>
                <a:lnTo>
                  <a:pt x="106156" y="82276"/>
                </a:lnTo>
                <a:cubicBezTo>
                  <a:pt x="106219" y="82118"/>
                  <a:pt x="106282" y="81991"/>
                  <a:pt x="106346" y="81833"/>
                </a:cubicBezTo>
                <a:lnTo>
                  <a:pt x="106187" y="81769"/>
                </a:lnTo>
                <a:close/>
                <a:moveTo>
                  <a:pt x="105807" y="82624"/>
                </a:moveTo>
                <a:cubicBezTo>
                  <a:pt x="105776" y="82783"/>
                  <a:pt x="105712" y="82909"/>
                  <a:pt x="105649" y="83068"/>
                </a:cubicBezTo>
                <a:lnTo>
                  <a:pt x="105807" y="83131"/>
                </a:lnTo>
                <a:cubicBezTo>
                  <a:pt x="105871" y="82973"/>
                  <a:pt x="105934" y="82846"/>
                  <a:pt x="105997" y="82719"/>
                </a:cubicBezTo>
                <a:lnTo>
                  <a:pt x="105807" y="82624"/>
                </a:lnTo>
                <a:close/>
                <a:moveTo>
                  <a:pt x="105459" y="83479"/>
                </a:moveTo>
                <a:cubicBezTo>
                  <a:pt x="105396" y="83606"/>
                  <a:pt x="105332" y="83764"/>
                  <a:pt x="105269" y="83891"/>
                </a:cubicBezTo>
                <a:lnTo>
                  <a:pt x="105459" y="83986"/>
                </a:lnTo>
                <a:cubicBezTo>
                  <a:pt x="105491" y="83828"/>
                  <a:pt x="105554" y="83701"/>
                  <a:pt x="105617" y="83543"/>
                </a:cubicBezTo>
                <a:lnTo>
                  <a:pt x="105459" y="83479"/>
                </a:lnTo>
                <a:close/>
                <a:moveTo>
                  <a:pt x="105079" y="84335"/>
                </a:moveTo>
                <a:cubicBezTo>
                  <a:pt x="105015" y="84461"/>
                  <a:pt x="104952" y="84588"/>
                  <a:pt x="104889" y="84746"/>
                </a:cubicBezTo>
                <a:lnTo>
                  <a:pt x="105047" y="84810"/>
                </a:lnTo>
                <a:cubicBezTo>
                  <a:pt x="105110" y="84683"/>
                  <a:pt x="105174" y="84556"/>
                  <a:pt x="105269" y="84398"/>
                </a:cubicBezTo>
                <a:lnTo>
                  <a:pt x="105079" y="84335"/>
                </a:lnTo>
                <a:close/>
                <a:moveTo>
                  <a:pt x="104699" y="85158"/>
                </a:moveTo>
                <a:cubicBezTo>
                  <a:pt x="104635" y="85316"/>
                  <a:pt x="104572" y="85443"/>
                  <a:pt x="104509" y="85570"/>
                </a:cubicBezTo>
                <a:lnTo>
                  <a:pt x="104667" y="85665"/>
                </a:lnTo>
                <a:cubicBezTo>
                  <a:pt x="104730" y="85506"/>
                  <a:pt x="104794" y="85380"/>
                  <a:pt x="104857" y="85253"/>
                </a:cubicBezTo>
                <a:lnTo>
                  <a:pt x="104699" y="85158"/>
                </a:lnTo>
                <a:close/>
                <a:moveTo>
                  <a:pt x="104287" y="85981"/>
                </a:moveTo>
                <a:cubicBezTo>
                  <a:pt x="104224" y="86140"/>
                  <a:pt x="104160" y="86266"/>
                  <a:pt x="104097" y="86393"/>
                </a:cubicBezTo>
                <a:lnTo>
                  <a:pt x="104255" y="86488"/>
                </a:lnTo>
                <a:cubicBezTo>
                  <a:pt x="104319" y="86361"/>
                  <a:pt x="104382" y="86203"/>
                  <a:pt x="104445" y="86076"/>
                </a:cubicBezTo>
                <a:lnTo>
                  <a:pt x="104287" y="85981"/>
                </a:lnTo>
                <a:close/>
                <a:moveTo>
                  <a:pt x="103875" y="86805"/>
                </a:moveTo>
                <a:cubicBezTo>
                  <a:pt x="103812" y="86963"/>
                  <a:pt x="103749" y="87090"/>
                  <a:pt x="103654" y="87216"/>
                </a:cubicBezTo>
                <a:lnTo>
                  <a:pt x="103844" y="87311"/>
                </a:lnTo>
                <a:cubicBezTo>
                  <a:pt x="103907" y="87185"/>
                  <a:pt x="103970" y="87026"/>
                  <a:pt x="104034" y="86900"/>
                </a:cubicBezTo>
                <a:lnTo>
                  <a:pt x="103875" y="86805"/>
                </a:lnTo>
                <a:close/>
                <a:moveTo>
                  <a:pt x="103464" y="87628"/>
                </a:moveTo>
                <a:cubicBezTo>
                  <a:pt x="103369" y="87755"/>
                  <a:pt x="103305" y="87913"/>
                  <a:pt x="103242" y="88040"/>
                </a:cubicBezTo>
                <a:lnTo>
                  <a:pt x="103400" y="88135"/>
                </a:lnTo>
                <a:cubicBezTo>
                  <a:pt x="103464" y="88008"/>
                  <a:pt x="103527" y="87850"/>
                  <a:pt x="103622" y="87723"/>
                </a:cubicBezTo>
                <a:lnTo>
                  <a:pt x="103464" y="87628"/>
                </a:lnTo>
                <a:close/>
                <a:moveTo>
                  <a:pt x="103020" y="88451"/>
                </a:moveTo>
                <a:lnTo>
                  <a:pt x="102799" y="88863"/>
                </a:lnTo>
                <a:lnTo>
                  <a:pt x="102957" y="88927"/>
                </a:lnTo>
                <a:lnTo>
                  <a:pt x="103179" y="88546"/>
                </a:lnTo>
                <a:lnTo>
                  <a:pt x="103020" y="88451"/>
                </a:lnTo>
                <a:close/>
                <a:moveTo>
                  <a:pt x="102545" y="89243"/>
                </a:moveTo>
                <a:cubicBezTo>
                  <a:pt x="102482" y="89370"/>
                  <a:pt x="102419" y="89528"/>
                  <a:pt x="102324" y="89655"/>
                </a:cubicBezTo>
                <a:lnTo>
                  <a:pt x="102482" y="89750"/>
                </a:lnTo>
                <a:cubicBezTo>
                  <a:pt x="102577" y="89623"/>
                  <a:pt x="102640" y="89465"/>
                  <a:pt x="102735" y="89338"/>
                </a:cubicBezTo>
                <a:lnTo>
                  <a:pt x="102545" y="89243"/>
                </a:lnTo>
                <a:close/>
                <a:moveTo>
                  <a:pt x="102102" y="90067"/>
                </a:moveTo>
                <a:cubicBezTo>
                  <a:pt x="102007" y="90193"/>
                  <a:pt x="101944" y="90320"/>
                  <a:pt x="101849" y="90447"/>
                </a:cubicBezTo>
                <a:lnTo>
                  <a:pt x="102007" y="90542"/>
                </a:lnTo>
                <a:cubicBezTo>
                  <a:pt x="102102" y="90415"/>
                  <a:pt x="102165" y="90288"/>
                  <a:pt x="102260" y="90162"/>
                </a:cubicBezTo>
                <a:lnTo>
                  <a:pt x="102102" y="90067"/>
                </a:lnTo>
                <a:close/>
                <a:moveTo>
                  <a:pt x="101627" y="90827"/>
                </a:moveTo>
                <a:cubicBezTo>
                  <a:pt x="101532" y="90985"/>
                  <a:pt x="101469" y="91112"/>
                  <a:pt x="101374" y="91238"/>
                </a:cubicBezTo>
                <a:lnTo>
                  <a:pt x="101532" y="91333"/>
                </a:lnTo>
                <a:cubicBezTo>
                  <a:pt x="101595" y="91207"/>
                  <a:pt x="101690" y="91080"/>
                  <a:pt x="101785" y="90953"/>
                </a:cubicBezTo>
                <a:lnTo>
                  <a:pt x="101627" y="90827"/>
                </a:lnTo>
                <a:close/>
                <a:moveTo>
                  <a:pt x="101120" y="91618"/>
                </a:moveTo>
                <a:cubicBezTo>
                  <a:pt x="101057" y="91745"/>
                  <a:pt x="100962" y="91872"/>
                  <a:pt x="100867" y="92030"/>
                </a:cubicBezTo>
                <a:lnTo>
                  <a:pt x="101025" y="92125"/>
                </a:lnTo>
                <a:cubicBezTo>
                  <a:pt x="101120" y="91998"/>
                  <a:pt x="101184" y="91840"/>
                  <a:pt x="101279" y="91713"/>
                </a:cubicBezTo>
                <a:lnTo>
                  <a:pt x="101120" y="91618"/>
                </a:lnTo>
                <a:close/>
                <a:moveTo>
                  <a:pt x="100613" y="92410"/>
                </a:moveTo>
                <a:cubicBezTo>
                  <a:pt x="100550" y="92537"/>
                  <a:pt x="100455" y="92663"/>
                  <a:pt x="100360" y="92790"/>
                </a:cubicBezTo>
                <a:lnTo>
                  <a:pt x="100518" y="92885"/>
                </a:lnTo>
                <a:cubicBezTo>
                  <a:pt x="100613" y="92758"/>
                  <a:pt x="100677" y="92632"/>
                  <a:pt x="100772" y="92505"/>
                </a:cubicBezTo>
                <a:lnTo>
                  <a:pt x="100613" y="92410"/>
                </a:lnTo>
                <a:close/>
                <a:moveTo>
                  <a:pt x="100107" y="93170"/>
                </a:moveTo>
                <a:lnTo>
                  <a:pt x="99853" y="93550"/>
                </a:lnTo>
                <a:lnTo>
                  <a:pt x="100012" y="93645"/>
                </a:lnTo>
                <a:cubicBezTo>
                  <a:pt x="100075" y="93518"/>
                  <a:pt x="100170" y="93392"/>
                  <a:pt x="100265" y="93265"/>
                </a:cubicBezTo>
                <a:lnTo>
                  <a:pt x="100107" y="93170"/>
                </a:lnTo>
                <a:close/>
                <a:moveTo>
                  <a:pt x="99600" y="93930"/>
                </a:moveTo>
                <a:cubicBezTo>
                  <a:pt x="99505" y="94057"/>
                  <a:pt x="99410" y="94184"/>
                  <a:pt x="99315" y="94310"/>
                </a:cubicBezTo>
                <a:lnTo>
                  <a:pt x="99473" y="94405"/>
                </a:lnTo>
                <a:cubicBezTo>
                  <a:pt x="99568" y="94279"/>
                  <a:pt x="99632" y="94152"/>
                  <a:pt x="99727" y="94025"/>
                </a:cubicBezTo>
                <a:lnTo>
                  <a:pt x="99600" y="93930"/>
                </a:lnTo>
                <a:close/>
                <a:moveTo>
                  <a:pt x="99030" y="94690"/>
                </a:moveTo>
                <a:cubicBezTo>
                  <a:pt x="98967" y="94817"/>
                  <a:pt x="98872" y="94944"/>
                  <a:pt x="98777" y="95039"/>
                </a:cubicBezTo>
                <a:lnTo>
                  <a:pt x="98935" y="95165"/>
                </a:lnTo>
                <a:cubicBezTo>
                  <a:pt x="98998" y="95039"/>
                  <a:pt x="99093" y="94912"/>
                  <a:pt x="99188" y="94785"/>
                </a:cubicBezTo>
                <a:lnTo>
                  <a:pt x="99030" y="94690"/>
                </a:lnTo>
                <a:close/>
                <a:moveTo>
                  <a:pt x="98492" y="95419"/>
                </a:moveTo>
                <a:cubicBezTo>
                  <a:pt x="98397" y="95545"/>
                  <a:pt x="98302" y="95672"/>
                  <a:pt x="98207" y="95799"/>
                </a:cubicBezTo>
                <a:lnTo>
                  <a:pt x="98365" y="95894"/>
                </a:lnTo>
                <a:cubicBezTo>
                  <a:pt x="98460" y="95767"/>
                  <a:pt x="98555" y="95640"/>
                  <a:pt x="98650" y="95545"/>
                </a:cubicBezTo>
                <a:lnTo>
                  <a:pt x="98492" y="95419"/>
                </a:lnTo>
                <a:close/>
                <a:moveTo>
                  <a:pt x="97922" y="96147"/>
                </a:moveTo>
                <a:cubicBezTo>
                  <a:pt x="97827" y="96274"/>
                  <a:pt x="97732" y="96400"/>
                  <a:pt x="97637" y="96527"/>
                </a:cubicBezTo>
                <a:lnTo>
                  <a:pt x="97795" y="96622"/>
                </a:lnTo>
                <a:cubicBezTo>
                  <a:pt x="97890" y="96527"/>
                  <a:pt x="97985" y="96400"/>
                  <a:pt x="98080" y="96274"/>
                </a:cubicBezTo>
                <a:lnTo>
                  <a:pt x="97922" y="96147"/>
                </a:lnTo>
                <a:close/>
                <a:moveTo>
                  <a:pt x="97352" y="96875"/>
                </a:moveTo>
                <a:cubicBezTo>
                  <a:pt x="97257" y="97002"/>
                  <a:pt x="97162" y="97129"/>
                  <a:pt x="97067" y="97224"/>
                </a:cubicBezTo>
                <a:lnTo>
                  <a:pt x="97225" y="97350"/>
                </a:lnTo>
                <a:cubicBezTo>
                  <a:pt x="97320" y="97224"/>
                  <a:pt x="97415" y="97129"/>
                  <a:pt x="97510" y="97002"/>
                </a:cubicBezTo>
                <a:lnTo>
                  <a:pt x="97352" y="96875"/>
                </a:lnTo>
                <a:close/>
                <a:moveTo>
                  <a:pt x="96782" y="97604"/>
                </a:moveTo>
                <a:lnTo>
                  <a:pt x="96497" y="97952"/>
                </a:lnTo>
                <a:lnTo>
                  <a:pt x="96623" y="98079"/>
                </a:lnTo>
                <a:lnTo>
                  <a:pt x="96908" y="97730"/>
                </a:lnTo>
                <a:lnTo>
                  <a:pt x="96782" y="97604"/>
                </a:lnTo>
                <a:close/>
                <a:moveTo>
                  <a:pt x="96180" y="98300"/>
                </a:moveTo>
                <a:cubicBezTo>
                  <a:pt x="96085" y="98427"/>
                  <a:pt x="95990" y="98554"/>
                  <a:pt x="95895" y="98649"/>
                </a:cubicBezTo>
                <a:lnTo>
                  <a:pt x="96021" y="98776"/>
                </a:lnTo>
                <a:cubicBezTo>
                  <a:pt x="96116" y="98681"/>
                  <a:pt x="96211" y="98554"/>
                  <a:pt x="96338" y="98427"/>
                </a:cubicBezTo>
                <a:lnTo>
                  <a:pt x="96180" y="98300"/>
                </a:lnTo>
                <a:close/>
                <a:moveTo>
                  <a:pt x="95578" y="98997"/>
                </a:moveTo>
                <a:lnTo>
                  <a:pt x="95261" y="99346"/>
                </a:lnTo>
                <a:lnTo>
                  <a:pt x="95420" y="99472"/>
                </a:lnTo>
                <a:lnTo>
                  <a:pt x="95705" y="99124"/>
                </a:lnTo>
                <a:lnTo>
                  <a:pt x="95578" y="98997"/>
                </a:lnTo>
                <a:close/>
                <a:moveTo>
                  <a:pt x="94976" y="99694"/>
                </a:moveTo>
                <a:cubicBezTo>
                  <a:pt x="94850" y="99821"/>
                  <a:pt x="94755" y="99916"/>
                  <a:pt x="94660" y="100042"/>
                </a:cubicBezTo>
                <a:lnTo>
                  <a:pt x="94786" y="100169"/>
                </a:lnTo>
                <a:cubicBezTo>
                  <a:pt x="94881" y="100042"/>
                  <a:pt x="95008" y="99947"/>
                  <a:pt x="95103" y="99821"/>
                </a:cubicBezTo>
                <a:lnTo>
                  <a:pt x="94976" y="99694"/>
                </a:lnTo>
                <a:close/>
                <a:moveTo>
                  <a:pt x="94343" y="100391"/>
                </a:moveTo>
                <a:cubicBezTo>
                  <a:pt x="94216" y="100486"/>
                  <a:pt x="94121" y="100612"/>
                  <a:pt x="94026" y="100707"/>
                </a:cubicBezTo>
                <a:lnTo>
                  <a:pt x="94153" y="100834"/>
                </a:lnTo>
                <a:cubicBezTo>
                  <a:pt x="94248" y="100739"/>
                  <a:pt x="94375" y="100612"/>
                  <a:pt x="94470" y="100517"/>
                </a:cubicBezTo>
                <a:lnTo>
                  <a:pt x="94343" y="100391"/>
                </a:lnTo>
                <a:close/>
                <a:moveTo>
                  <a:pt x="93710" y="101056"/>
                </a:moveTo>
                <a:cubicBezTo>
                  <a:pt x="93583" y="101151"/>
                  <a:pt x="93488" y="101277"/>
                  <a:pt x="93361" y="101372"/>
                </a:cubicBezTo>
                <a:lnTo>
                  <a:pt x="93520" y="101499"/>
                </a:lnTo>
                <a:cubicBezTo>
                  <a:pt x="93615" y="101404"/>
                  <a:pt x="93710" y="101277"/>
                  <a:pt x="93836" y="101182"/>
                </a:cubicBezTo>
                <a:lnTo>
                  <a:pt x="93710" y="101056"/>
                </a:lnTo>
                <a:close/>
                <a:moveTo>
                  <a:pt x="93045" y="101721"/>
                </a:moveTo>
                <a:cubicBezTo>
                  <a:pt x="92950" y="101816"/>
                  <a:pt x="92823" y="101942"/>
                  <a:pt x="92728" y="102037"/>
                </a:cubicBezTo>
                <a:lnTo>
                  <a:pt x="92855" y="102164"/>
                </a:lnTo>
                <a:cubicBezTo>
                  <a:pt x="92950" y="102069"/>
                  <a:pt x="93076" y="101942"/>
                  <a:pt x="93171" y="101847"/>
                </a:cubicBezTo>
                <a:lnTo>
                  <a:pt x="93045" y="101721"/>
                </a:lnTo>
                <a:close/>
                <a:moveTo>
                  <a:pt x="92380" y="102354"/>
                </a:moveTo>
                <a:lnTo>
                  <a:pt x="92063" y="102671"/>
                </a:lnTo>
                <a:lnTo>
                  <a:pt x="92190" y="102829"/>
                </a:lnTo>
                <a:cubicBezTo>
                  <a:pt x="92285" y="102702"/>
                  <a:pt x="92411" y="102607"/>
                  <a:pt x="92506" y="102481"/>
                </a:cubicBezTo>
                <a:lnTo>
                  <a:pt x="92380" y="102354"/>
                </a:lnTo>
                <a:close/>
                <a:moveTo>
                  <a:pt x="91714" y="102987"/>
                </a:moveTo>
                <a:cubicBezTo>
                  <a:pt x="91619" y="103114"/>
                  <a:pt x="91493" y="103209"/>
                  <a:pt x="91398" y="103304"/>
                </a:cubicBezTo>
                <a:lnTo>
                  <a:pt x="91524" y="103463"/>
                </a:lnTo>
                <a:cubicBezTo>
                  <a:pt x="91619" y="103336"/>
                  <a:pt x="91746" y="103241"/>
                  <a:pt x="91841" y="103146"/>
                </a:cubicBezTo>
                <a:lnTo>
                  <a:pt x="91714" y="102987"/>
                </a:lnTo>
                <a:close/>
                <a:moveTo>
                  <a:pt x="91049" y="103621"/>
                </a:moveTo>
                <a:cubicBezTo>
                  <a:pt x="90923" y="103748"/>
                  <a:pt x="90828" y="103843"/>
                  <a:pt x="90701" y="103938"/>
                </a:cubicBezTo>
                <a:lnTo>
                  <a:pt x="90828" y="104096"/>
                </a:lnTo>
                <a:cubicBezTo>
                  <a:pt x="90954" y="103969"/>
                  <a:pt x="91049" y="103874"/>
                  <a:pt x="91176" y="103779"/>
                </a:cubicBezTo>
                <a:lnTo>
                  <a:pt x="91049" y="103621"/>
                </a:lnTo>
                <a:close/>
                <a:moveTo>
                  <a:pt x="90353" y="104254"/>
                </a:moveTo>
                <a:cubicBezTo>
                  <a:pt x="90226" y="104349"/>
                  <a:pt x="90131" y="104444"/>
                  <a:pt x="90004" y="104571"/>
                </a:cubicBezTo>
                <a:lnTo>
                  <a:pt x="90131" y="104698"/>
                </a:lnTo>
                <a:cubicBezTo>
                  <a:pt x="90258" y="104603"/>
                  <a:pt x="90353" y="104508"/>
                  <a:pt x="90479" y="104381"/>
                </a:cubicBezTo>
                <a:lnTo>
                  <a:pt x="90353" y="104254"/>
                </a:lnTo>
                <a:close/>
                <a:moveTo>
                  <a:pt x="89656" y="104856"/>
                </a:moveTo>
                <a:cubicBezTo>
                  <a:pt x="89529" y="104951"/>
                  <a:pt x="89434" y="105046"/>
                  <a:pt x="89308" y="105141"/>
                </a:cubicBezTo>
                <a:lnTo>
                  <a:pt x="89434" y="105299"/>
                </a:lnTo>
                <a:cubicBezTo>
                  <a:pt x="89529" y="105204"/>
                  <a:pt x="89656" y="105109"/>
                  <a:pt x="89783" y="105014"/>
                </a:cubicBezTo>
                <a:lnTo>
                  <a:pt x="89656" y="104856"/>
                </a:lnTo>
                <a:close/>
                <a:moveTo>
                  <a:pt x="88959" y="105458"/>
                </a:moveTo>
                <a:lnTo>
                  <a:pt x="88579" y="105743"/>
                </a:lnTo>
                <a:lnTo>
                  <a:pt x="88706" y="105901"/>
                </a:lnTo>
                <a:lnTo>
                  <a:pt x="89054" y="105584"/>
                </a:lnTo>
                <a:lnTo>
                  <a:pt x="88959" y="105458"/>
                </a:lnTo>
                <a:close/>
                <a:moveTo>
                  <a:pt x="88231" y="106059"/>
                </a:moveTo>
                <a:cubicBezTo>
                  <a:pt x="88104" y="106154"/>
                  <a:pt x="88009" y="106249"/>
                  <a:pt x="87883" y="106344"/>
                </a:cubicBezTo>
                <a:lnTo>
                  <a:pt x="87978" y="106471"/>
                </a:lnTo>
                <a:cubicBezTo>
                  <a:pt x="88104" y="106376"/>
                  <a:pt x="88231" y="106281"/>
                  <a:pt x="88358" y="106186"/>
                </a:cubicBezTo>
                <a:lnTo>
                  <a:pt x="88231" y="106059"/>
                </a:lnTo>
                <a:close/>
                <a:moveTo>
                  <a:pt x="87502" y="106629"/>
                </a:moveTo>
                <a:cubicBezTo>
                  <a:pt x="87376" y="106724"/>
                  <a:pt x="87281" y="106819"/>
                  <a:pt x="87154" y="106914"/>
                </a:cubicBezTo>
                <a:lnTo>
                  <a:pt x="87249" y="107041"/>
                </a:lnTo>
                <a:cubicBezTo>
                  <a:pt x="87376" y="106946"/>
                  <a:pt x="87502" y="106851"/>
                  <a:pt x="87629" y="106756"/>
                </a:cubicBezTo>
                <a:lnTo>
                  <a:pt x="87502" y="106629"/>
                </a:lnTo>
                <a:close/>
                <a:moveTo>
                  <a:pt x="86774" y="107199"/>
                </a:moveTo>
                <a:cubicBezTo>
                  <a:pt x="86647" y="107263"/>
                  <a:pt x="86521" y="107358"/>
                  <a:pt x="86394" y="107453"/>
                </a:cubicBezTo>
                <a:lnTo>
                  <a:pt x="86521" y="107611"/>
                </a:lnTo>
                <a:cubicBezTo>
                  <a:pt x="86647" y="107516"/>
                  <a:pt x="86774" y="107421"/>
                  <a:pt x="86901" y="107326"/>
                </a:cubicBezTo>
                <a:lnTo>
                  <a:pt x="86774" y="107199"/>
                </a:lnTo>
                <a:close/>
                <a:moveTo>
                  <a:pt x="86046" y="107738"/>
                </a:moveTo>
                <a:cubicBezTo>
                  <a:pt x="85919" y="107833"/>
                  <a:pt x="85792" y="107928"/>
                  <a:pt x="85666" y="108023"/>
                </a:cubicBezTo>
                <a:lnTo>
                  <a:pt x="85761" y="108150"/>
                </a:lnTo>
                <a:lnTo>
                  <a:pt x="86141" y="107896"/>
                </a:lnTo>
                <a:lnTo>
                  <a:pt x="86046" y="107738"/>
                </a:lnTo>
                <a:close/>
                <a:moveTo>
                  <a:pt x="85286" y="108276"/>
                </a:moveTo>
                <a:cubicBezTo>
                  <a:pt x="85159" y="108371"/>
                  <a:pt x="85032" y="108466"/>
                  <a:pt x="84906" y="108561"/>
                </a:cubicBezTo>
                <a:lnTo>
                  <a:pt x="85001" y="108688"/>
                </a:lnTo>
                <a:cubicBezTo>
                  <a:pt x="85127" y="108625"/>
                  <a:pt x="85254" y="108530"/>
                  <a:pt x="85381" y="108435"/>
                </a:cubicBezTo>
                <a:lnTo>
                  <a:pt x="85286" y="108276"/>
                </a:lnTo>
                <a:close/>
                <a:moveTo>
                  <a:pt x="84526" y="108815"/>
                </a:moveTo>
                <a:cubicBezTo>
                  <a:pt x="84399" y="108910"/>
                  <a:pt x="84272" y="108973"/>
                  <a:pt x="84146" y="109068"/>
                </a:cubicBezTo>
                <a:lnTo>
                  <a:pt x="84241" y="109226"/>
                </a:lnTo>
                <a:cubicBezTo>
                  <a:pt x="84367" y="109131"/>
                  <a:pt x="84494" y="109068"/>
                  <a:pt x="84621" y="108973"/>
                </a:cubicBezTo>
                <a:lnTo>
                  <a:pt x="84526" y="108815"/>
                </a:lnTo>
                <a:close/>
                <a:moveTo>
                  <a:pt x="83766" y="109321"/>
                </a:moveTo>
                <a:cubicBezTo>
                  <a:pt x="83639" y="109416"/>
                  <a:pt x="83512" y="109511"/>
                  <a:pt x="83354" y="109575"/>
                </a:cubicBezTo>
                <a:lnTo>
                  <a:pt x="83481" y="109733"/>
                </a:lnTo>
                <a:cubicBezTo>
                  <a:pt x="83607" y="109670"/>
                  <a:pt x="83734" y="109575"/>
                  <a:pt x="83861" y="109480"/>
                </a:cubicBezTo>
                <a:lnTo>
                  <a:pt x="83766" y="109321"/>
                </a:lnTo>
                <a:close/>
                <a:moveTo>
                  <a:pt x="82974" y="109828"/>
                </a:moveTo>
                <a:lnTo>
                  <a:pt x="82594" y="110081"/>
                </a:lnTo>
                <a:lnTo>
                  <a:pt x="82689" y="110240"/>
                </a:lnTo>
                <a:cubicBezTo>
                  <a:pt x="82815" y="110176"/>
                  <a:pt x="82942" y="110081"/>
                  <a:pt x="83069" y="109986"/>
                </a:cubicBezTo>
                <a:lnTo>
                  <a:pt x="82974" y="109828"/>
                </a:lnTo>
                <a:close/>
                <a:moveTo>
                  <a:pt x="82182" y="110335"/>
                </a:moveTo>
                <a:cubicBezTo>
                  <a:pt x="82055" y="110398"/>
                  <a:pt x="81929" y="110493"/>
                  <a:pt x="81802" y="110588"/>
                </a:cubicBezTo>
                <a:lnTo>
                  <a:pt x="81897" y="110746"/>
                </a:lnTo>
                <a:cubicBezTo>
                  <a:pt x="82024" y="110651"/>
                  <a:pt x="82150" y="110556"/>
                  <a:pt x="82309" y="110493"/>
                </a:cubicBezTo>
                <a:lnTo>
                  <a:pt x="82182" y="110335"/>
                </a:lnTo>
                <a:close/>
                <a:moveTo>
                  <a:pt x="81390" y="110810"/>
                </a:moveTo>
                <a:cubicBezTo>
                  <a:pt x="81264" y="110905"/>
                  <a:pt x="81137" y="110968"/>
                  <a:pt x="81010" y="111063"/>
                </a:cubicBezTo>
                <a:lnTo>
                  <a:pt x="81105" y="111221"/>
                </a:lnTo>
                <a:cubicBezTo>
                  <a:pt x="81232" y="111126"/>
                  <a:pt x="81359" y="111063"/>
                  <a:pt x="81485" y="110968"/>
                </a:cubicBezTo>
                <a:lnTo>
                  <a:pt x="81390" y="110810"/>
                </a:lnTo>
                <a:close/>
                <a:moveTo>
                  <a:pt x="80599" y="111285"/>
                </a:moveTo>
                <a:cubicBezTo>
                  <a:pt x="80472" y="111348"/>
                  <a:pt x="80345" y="111443"/>
                  <a:pt x="80187" y="111506"/>
                </a:cubicBezTo>
                <a:lnTo>
                  <a:pt x="80282" y="111665"/>
                </a:lnTo>
                <a:cubicBezTo>
                  <a:pt x="80440" y="111601"/>
                  <a:pt x="80567" y="111538"/>
                  <a:pt x="80694" y="111443"/>
                </a:cubicBezTo>
                <a:lnTo>
                  <a:pt x="80599" y="111285"/>
                </a:lnTo>
                <a:close/>
                <a:moveTo>
                  <a:pt x="79807" y="111728"/>
                </a:moveTo>
                <a:cubicBezTo>
                  <a:pt x="79649" y="111823"/>
                  <a:pt x="79522" y="111886"/>
                  <a:pt x="79395" y="111981"/>
                </a:cubicBezTo>
                <a:lnTo>
                  <a:pt x="79490" y="112140"/>
                </a:lnTo>
                <a:cubicBezTo>
                  <a:pt x="79617" y="112045"/>
                  <a:pt x="79744" y="111981"/>
                  <a:pt x="79870" y="111918"/>
                </a:cubicBezTo>
                <a:lnTo>
                  <a:pt x="79807" y="111728"/>
                </a:lnTo>
                <a:close/>
                <a:moveTo>
                  <a:pt x="78984" y="112171"/>
                </a:moveTo>
                <a:cubicBezTo>
                  <a:pt x="78857" y="112266"/>
                  <a:pt x="78698" y="112330"/>
                  <a:pt x="78572" y="112393"/>
                </a:cubicBezTo>
                <a:lnTo>
                  <a:pt x="78667" y="112583"/>
                </a:lnTo>
                <a:cubicBezTo>
                  <a:pt x="78793" y="112488"/>
                  <a:pt x="78920" y="112425"/>
                  <a:pt x="79079" y="112361"/>
                </a:cubicBezTo>
                <a:lnTo>
                  <a:pt x="78984" y="112171"/>
                </a:lnTo>
                <a:close/>
                <a:moveTo>
                  <a:pt x="78160" y="112615"/>
                </a:moveTo>
                <a:cubicBezTo>
                  <a:pt x="78033" y="112678"/>
                  <a:pt x="77875" y="112773"/>
                  <a:pt x="77748" y="112837"/>
                </a:cubicBezTo>
                <a:lnTo>
                  <a:pt x="77843" y="112995"/>
                </a:lnTo>
                <a:cubicBezTo>
                  <a:pt x="77970" y="112932"/>
                  <a:pt x="78097" y="112868"/>
                  <a:pt x="78255" y="112773"/>
                </a:cubicBezTo>
                <a:lnTo>
                  <a:pt x="78160" y="112615"/>
                </a:lnTo>
                <a:close/>
                <a:moveTo>
                  <a:pt x="77337" y="113027"/>
                </a:moveTo>
                <a:cubicBezTo>
                  <a:pt x="77210" y="113122"/>
                  <a:pt x="77052" y="113185"/>
                  <a:pt x="76925" y="113248"/>
                </a:cubicBezTo>
                <a:lnTo>
                  <a:pt x="76988" y="113407"/>
                </a:lnTo>
                <a:cubicBezTo>
                  <a:pt x="77147" y="113343"/>
                  <a:pt x="77273" y="113280"/>
                  <a:pt x="77432" y="113217"/>
                </a:cubicBezTo>
                <a:lnTo>
                  <a:pt x="77337" y="113027"/>
                </a:lnTo>
                <a:close/>
                <a:moveTo>
                  <a:pt x="76513" y="113438"/>
                </a:moveTo>
                <a:cubicBezTo>
                  <a:pt x="76355" y="113502"/>
                  <a:pt x="76228" y="113565"/>
                  <a:pt x="76070" y="113660"/>
                </a:cubicBezTo>
                <a:lnTo>
                  <a:pt x="76165" y="113818"/>
                </a:lnTo>
                <a:cubicBezTo>
                  <a:pt x="76292" y="113755"/>
                  <a:pt x="76450" y="113692"/>
                  <a:pt x="76577" y="113628"/>
                </a:cubicBezTo>
                <a:lnTo>
                  <a:pt x="76513" y="113438"/>
                </a:lnTo>
                <a:close/>
                <a:moveTo>
                  <a:pt x="75658" y="113850"/>
                </a:moveTo>
                <a:cubicBezTo>
                  <a:pt x="75532" y="113913"/>
                  <a:pt x="75373" y="113977"/>
                  <a:pt x="75247" y="114040"/>
                </a:cubicBezTo>
                <a:lnTo>
                  <a:pt x="75310" y="114198"/>
                </a:lnTo>
                <a:lnTo>
                  <a:pt x="75753" y="114008"/>
                </a:lnTo>
                <a:lnTo>
                  <a:pt x="75658" y="113850"/>
                </a:lnTo>
                <a:close/>
                <a:moveTo>
                  <a:pt x="74803" y="114230"/>
                </a:moveTo>
                <a:cubicBezTo>
                  <a:pt x="74677" y="114293"/>
                  <a:pt x="74518" y="114357"/>
                  <a:pt x="74391" y="114388"/>
                </a:cubicBezTo>
                <a:lnTo>
                  <a:pt x="74455" y="114578"/>
                </a:lnTo>
                <a:cubicBezTo>
                  <a:pt x="74613" y="114515"/>
                  <a:pt x="74740" y="114452"/>
                  <a:pt x="74898" y="114388"/>
                </a:cubicBezTo>
                <a:lnTo>
                  <a:pt x="74803" y="114230"/>
                </a:lnTo>
                <a:close/>
                <a:moveTo>
                  <a:pt x="73948" y="114578"/>
                </a:moveTo>
                <a:lnTo>
                  <a:pt x="73536" y="114768"/>
                </a:lnTo>
                <a:lnTo>
                  <a:pt x="73600" y="114927"/>
                </a:lnTo>
                <a:cubicBezTo>
                  <a:pt x="73758" y="114863"/>
                  <a:pt x="73885" y="114832"/>
                  <a:pt x="74043" y="114768"/>
                </a:cubicBezTo>
                <a:lnTo>
                  <a:pt x="73948" y="114578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>
            <a:off x="3266260" y="2054036"/>
            <a:ext cx="7795" cy="8640"/>
          </a:xfrm>
          <a:custGeom>
            <a:avLst/>
            <a:gdLst/>
            <a:ahLst/>
            <a:cxnLst/>
            <a:rect l="l" t="t" r="r" b="b"/>
            <a:pathLst>
              <a:path w="286" h="317" extrusionOk="0">
                <a:moveTo>
                  <a:pt x="127" y="0"/>
                </a:moveTo>
                <a:cubicBezTo>
                  <a:pt x="96" y="64"/>
                  <a:pt x="64" y="159"/>
                  <a:pt x="1" y="222"/>
                </a:cubicBezTo>
                <a:lnTo>
                  <a:pt x="159" y="317"/>
                </a:lnTo>
                <a:cubicBezTo>
                  <a:pt x="223" y="254"/>
                  <a:pt x="254" y="190"/>
                  <a:pt x="286" y="95"/>
                </a:cubicBezTo>
                <a:lnTo>
                  <a:pt x="127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>
            <a:off x="5224774" y="1607783"/>
            <a:ext cx="6950" cy="6078"/>
          </a:xfrm>
          <a:custGeom>
            <a:avLst/>
            <a:gdLst/>
            <a:ahLst/>
            <a:cxnLst/>
            <a:rect l="l" t="t" r="r" b="b"/>
            <a:pathLst>
              <a:path w="255" h="223" extrusionOk="0">
                <a:moveTo>
                  <a:pt x="64" y="0"/>
                </a:moveTo>
                <a:lnTo>
                  <a:pt x="1" y="159"/>
                </a:lnTo>
                <a:cubicBezTo>
                  <a:pt x="64" y="190"/>
                  <a:pt x="128" y="190"/>
                  <a:pt x="191" y="222"/>
                </a:cubicBezTo>
                <a:lnTo>
                  <a:pt x="254" y="95"/>
                </a:lnTo>
                <a:cubicBezTo>
                  <a:pt x="191" y="64"/>
                  <a:pt x="128" y="32"/>
                  <a:pt x="64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>
            <a:off x="3201528" y="1480909"/>
            <a:ext cx="2014608" cy="2870796"/>
          </a:xfrm>
          <a:custGeom>
            <a:avLst/>
            <a:gdLst/>
            <a:ahLst/>
            <a:cxnLst/>
            <a:rect l="l" t="t" r="r" b="b"/>
            <a:pathLst>
              <a:path w="73917" h="105331" extrusionOk="0">
                <a:moveTo>
                  <a:pt x="51178" y="32"/>
                </a:moveTo>
                <a:lnTo>
                  <a:pt x="51210" y="190"/>
                </a:lnTo>
                <a:lnTo>
                  <a:pt x="51590" y="190"/>
                </a:lnTo>
                <a:lnTo>
                  <a:pt x="51590" y="32"/>
                </a:lnTo>
                <a:close/>
                <a:moveTo>
                  <a:pt x="52001" y="32"/>
                </a:moveTo>
                <a:lnTo>
                  <a:pt x="52001" y="190"/>
                </a:lnTo>
                <a:lnTo>
                  <a:pt x="52413" y="190"/>
                </a:lnTo>
                <a:lnTo>
                  <a:pt x="52413" y="32"/>
                </a:lnTo>
                <a:close/>
                <a:moveTo>
                  <a:pt x="52825" y="0"/>
                </a:moveTo>
                <a:lnTo>
                  <a:pt x="52825" y="158"/>
                </a:lnTo>
                <a:cubicBezTo>
                  <a:pt x="52951" y="158"/>
                  <a:pt x="53110" y="190"/>
                  <a:pt x="53236" y="190"/>
                </a:cubicBezTo>
                <a:lnTo>
                  <a:pt x="53236" y="32"/>
                </a:lnTo>
                <a:cubicBezTo>
                  <a:pt x="53110" y="32"/>
                  <a:pt x="52951" y="32"/>
                  <a:pt x="52825" y="0"/>
                </a:cubicBezTo>
                <a:close/>
                <a:moveTo>
                  <a:pt x="53648" y="32"/>
                </a:moveTo>
                <a:lnTo>
                  <a:pt x="53648" y="190"/>
                </a:lnTo>
                <a:lnTo>
                  <a:pt x="54060" y="190"/>
                </a:lnTo>
                <a:lnTo>
                  <a:pt x="54060" y="32"/>
                </a:lnTo>
                <a:close/>
                <a:moveTo>
                  <a:pt x="50354" y="63"/>
                </a:moveTo>
                <a:lnTo>
                  <a:pt x="50386" y="222"/>
                </a:lnTo>
                <a:lnTo>
                  <a:pt x="50798" y="222"/>
                </a:lnTo>
                <a:lnTo>
                  <a:pt x="50766" y="63"/>
                </a:lnTo>
                <a:close/>
                <a:moveTo>
                  <a:pt x="54471" y="32"/>
                </a:moveTo>
                <a:lnTo>
                  <a:pt x="54471" y="190"/>
                </a:lnTo>
                <a:cubicBezTo>
                  <a:pt x="54598" y="222"/>
                  <a:pt x="54725" y="222"/>
                  <a:pt x="54851" y="222"/>
                </a:cubicBezTo>
                <a:lnTo>
                  <a:pt x="54883" y="63"/>
                </a:lnTo>
                <a:cubicBezTo>
                  <a:pt x="54725" y="63"/>
                  <a:pt x="54598" y="63"/>
                  <a:pt x="54471" y="32"/>
                </a:cubicBezTo>
                <a:close/>
                <a:moveTo>
                  <a:pt x="55295" y="95"/>
                </a:moveTo>
                <a:lnTo>
                  <a:pt x="55263" y="253"/>
                </a:lnTo>
                <a:lnTo>
                  <a:pt x="55675" y="253"/>
                </a:lnTo>
                <a:lnTo>
                  <a:pt x="55707" y="95"/>
                </a:lnTo>
                <a:close/>
                <a:moveTo>
                  <a:pt x="49563" y="95"/>
                </a:moveTo>
                <a:lnTo>
                  <a:pt x="49563" y="285"/>
                </a:lnTo>
                <a:cubicBezTo>
                  <a:pt x="49689" y="253"/>
                  <a:pt x="49848" y="253"/>
                  <a:pt x="49974" y="253"/>
                </a:cubicBezTo>
                <a:lnTo>
                  <a:pt x="49974" y="95"/>
                </a:lnTo>
                <a:close/>
                <a:moveTo>
                  <a:pt x="49151" y="127"/>
                </a:moveTo>
                <a:cubicBezTo>
                  <a:pt x="49024" y="127"/>
                  <a:pt x="48866" y="158"/>
                  <a:pt x="48739" y="158"/>
                </a:cubicBezTo>
                <a:lnTo>
                  <a:pt x="48739" y="317"/>
                </a:lnTo>
                <a:cubicBezTo>
                  <a:pt x="48898" y="317"/>
                  <a:pt x="49024" y="285"/>
                  <a:pt x="49151" y="285"/>
                </a:cubicBezTo>
                <a:lnTo>
                  <a:pt x="49151" y="127"/>
                </a:lnTo>
                <a:close/>
                <a:moveTo>
                  <a:pt x="56087" y="127"/>
                </a:moveTo>
                <a:lnTo>
                  <a:pt x="56087" y="285"/>
                </a:lnTo>
                <a:cubicBezTo>
                  <a:pt x="56213" y="285"/>
                  <a:pt x="56372" y="317"/>
                  <a:pt x="56498" y="317"/>
                </a:cubicBezTo>
                <a:lnTo>
                  <a:pt x="56498" y="158"/>
                </a:lnTo>
                <a:cubicBezTo>
                  <a:pt x="56372" y="158"/>
                  <a:pt x="56245" y="127"/>
                  <a:pt x="56087" y="127"/>
                </a:cubicBezTo>
                <a:close/>
                <a:moveTo>
                  <a:pt x="48328" y="190"/>
                </a:moveTo>
                <a:cubicBezTo>
                  <a:pt x="48201" y="190"/>
                  <a:pt x="48074" y="222"/>
                  <a:pt x="47916" y="222"/>
                </a:cubicBezTo>
                <a:lnTo>
                  <a:pt x="47948" y="380"/>
                </a:lnTo>
                <a:cubicBezTo>
                  <a:pt x="48074" y="380"/>
                  <a:pt x="48201" y="380"/>
                  <a:pt x="48328" y="348"/>
                </a:cubicBezTo>
                <a:lnTo>
                  <a:pt x="48328" y="190"/>
                </a:lnTo>
                <a:close/>
                <a:moveTo>
                  <a:pt x="56910" y="190"/>
                </a:moveTo>
                <a:lnTo>
                  <a:pt x="56910" y="348"/>
                </a:lnTo>
                <a:cubicBezTo>
                  <a:pt x="57037" y="348"/>
                  <a:pt x="57163" y="380"/>
                  <a:pt x="57290" y="380"/>
                </a:cubicBezTo>
                <a:lnTo>
                  <a:pt x="57322" y="222"/>
                </a:lnTo>
                <a:cubicBezTo>
                  <a:pt x="57195" y="222"/>
                  <a:pt x="57068" y="190"/>
                  <a:pt x="56910" y="190"/>
                </a:cubicBezTo>
                <a:close/>
                <a:moveTo>
                  <a:pt x="57733" y="253"/>
                </a:moveTo>
                <a:lnTo>
                  <a:pt x="57702" y="412"/>
                </a:lnTo>
                <a:cubicBezTo>
                  <a:pt x="57860" y="443"/>
                  <a:pt x="57987" y="443"/>
                  <a:pt x="58113" y="443"/>
                </a:cubicBezTo>
                <a:lnTo>
                  <a:pt x="58145" y="285"/>
                </a:lnTo>
                <a:cubicBezTo>
                  <a:pt x="58018" y="285"/>
                  <a:pt x="57860" y="285"/>
                  <a:pt x="57733" y="253"/>
                </a:cubicBezTo>
                <a:close/>
                <a:moveTo>
                  <a:pt x="47504" y="253"/>
                </a:moveTo>
                <a:cubicBezTo>
                  <a:pt x="47378" y="285"/>
                  <a:pt x="47251" y="285"/>
                  <a:pt x="47124" y="317"/>
                </a:cubicBezTo>
                <a:lnTo>
                  <a:pt x="47124" y="475"/>
                </a:lnTo>
                <a:cubicBezTo>
                  <a:pt x="47251" y="443"/>
                  <a:pt x="47409" y="443"/>
                  <a:pt x="47536" y="443"/>
                </a:cubicBezTo>
                <a:lnTo>
                  <a:pt x="47504" y="253"/>
                </a:lnTo>
                <a:close/>
                <a:moveTo>
                  <a:pt x="58557" y="348"/>
                </a:moveTo>
                <a:lnTo>
                  <a:pt x="58525" y="507"/>
                </a:lnTo>
                <a:lnTo>
                  <a:pt x="58937" y="539"/>
                </a:lnTo>
                <a:lnTo>
                  <a:pt x="58968" y="380"/>
                </a:lnTo>
                <a:cubicBezTo>
                  <a:pt x="58810" y="380"/>
                  <a:pt x="58683" y="348"/>
                  <a:pt x="58557" y="348"/>
                </a:cubicBezTo>
                <a:close/>
                <a:moveTo>
                  <a:pt x="46713" y="348"/>
                </a:moveTo>
                <a:lnTo>
                  <a:pt x="46301" y="412"/>
                </a:lnTo>
                <a:lnTo>
                  <a:pt x="46332" y="570"/>
                </a:lnTo>
                <a:lnTo>
                  <a:pt x="46713" y="507"/>
                </a:lnTo>
                <a:lnTo>
                  <a:pt x="46713" y="348"/>
                </a:lnTo>
                <a:close/>
                <a:moveTo>
                  <a:pt x="45889" y="443"/>
                </a:moveTo>
                <a:cubicBezTo>
                  <a:pt x="45762" y="475"/>
                  <a:pt x="45636" y="475"/>
                  <a:pt x="45477" y="507"/>
                </a:cubicBezTo>
                <a:lnTo>
                  <a:pt x="45509" y="665"/>
                </a:lnTo>
                <a:cubicBezTo>
                  <a:pt x="45636" y="634"/>
                  <a:pt x="45762" y="634"/>
                  <a:pt x="45921" y="602"/>
                </a:cubicBezTo>
                <a:lnTo>
                  <a:pt x="45889" y="443"/>
                </a:lnTo>
                <a:close/>
                <a:moveTo>
                  <a:pt x="59348" y="443"/>
                </a:moveTo>
                <a:lnTo>
                  <a:pt x="59348" y="602"/>
                </a:lnTo>
                <a:cubicBezTo>
                  <a:pt x="59475" y="634"/>
                  <a:pt x="59602" y="634"/>
                  <a:pt x="59729" y="665"/>
                </a:cubicBezTo>
                <a:lnTo>
                  <a:pt x="59760" y="507"/>
                </a:lnTo>
                <a:cubicBezTo>
                  <a:pt x="59633" y="475"/>
                  <a:pt x="59507" y="443"/>
                  <a:pt x="59348" y="443"/>
                </a:cubicBezTo>
                <a:close/>
                <a:moveTo>
                  <a:pt x="60172" y="539"/>
                </a:moveTo>
                <a:lnTo>
                  <a:pt x="60140" y="697"/>
                </a:lnTo>
                <a:lnTo>
                  <a:pt x="60552" y="760"/>
                </a:lnTo>
                <a:lnTo>
                  <a:pt x="60584" y="602"/>
                </a:lnTo>
                <a:lnTo>
                  <a:pt x="60172" y="539"/>
                </a:lnTo>
                <a:close/>
                <a:moveTo>
                  <a:pt x="45066" y="570"/>
                </a:moveTo>
                <a:lnTo>
                  <a:pt x="44686" y="634"/>
                </a:lnTo>
                <a:lnTo>
                  <a:pt x="44686" y="792"/>
                </a:lnTo>
                <a:lnTo>
                  <a:pt x="45097" y="729"/>
                </a:lnTo>
                <a:lnTo>
                  <a:pt x="45066" y="570"/>
                </a:lnTo>
                <a:close/>
                <a:moveTo>
                  <a:pt x="44274" y="697"/>
                </a:moveTo>
                <a:cubicBezTo>
                  <a:pt x="44147" y="697"/>
                  <a:pt x="43989" y="729"/>
                  <a:pt x="43862" y="760"/>
                </a:cubicBezTo>
                <a:lnTo>
                  <a:pt x="43894" y="919"/>
                </a:lnTo>
                <a:cubicBezTo>
                  <a:pt x="44021" y="887"/>
                  <a:pt x="44179" y="855"/>
                  <a:pt x="44306" y="855"/>
                </a:cubicBezTo>
                <a:lnTo>
                  <a:pt x="44274" y="697"/>
                </a:lnTo>
                <a:close/>
                <a:moveTo>
                  <a:pt x="60964" y="665"/>
                </a:moveTo>
                <a:lnTo>
                  <a:pt x="60964" y="824"/>
                </a:lnTo>
                <a:cubicBezTo>
                  <a:pt x="61090" y="855"/>
                  <a:pt x="61217" y="887"/>
                  <a:pt x="61344" y="919"/>
                </a:cubicBezTo>
                <a:lnTo>
                  <a:pt x="61375" y="729"/>
                </a:lnTo>
                <a:cubicBezTo>
                  <a:pt x="61249" y="729"/>
                  <a:pt x="61122" y="697"/>
                  <a:pt x="60964" y="665"/>
                </a:cubicBezTo>
                <a:close/>
                <a:moveTo>
                  <a:pt x="43451" y="824"/>
                </a:moveTo>
                <a:cubicBezTo>
                  <a:pt x="43324" y="855"/>
                  <a:pt x="43197" y="855"/>
                  <a:pt x="43071" y="887"/>
                </a:cubicBezTo>
                <a:lnTo>
                  <a:pt x="43102" y="1045"/>
                </a:lnTo>
                <a:cubicBezTo>
                  <a:pt x="43229" y="1014"/>
                  <a:pt x="43356" y="1014"/>
                  <a:pt x="43482" y="982"/>
                </a:cubicBezTo>
                <a:lnTo>
                  <a:pt x="43451" y="824"/>
                </a:lnTo>
                <a:close/>
                <a:moveTo>
                  <a:pt x="61787" y="792"/>
                </a:moveTo>
                <a:lnTo>
                  <a:pt x="61755" y="982"/>
                </a:lnTo>
                <a:lnTo>
                  <a:pt x="62167" y="1045"/>
                </a:lnTo>
                <a:lnTo>
                  <a:pt x="62199" y="887"/>
                </a:lnTo>
                <a:lnTo>
                  <a:pt x="61787" y="792"/>
                </a:lnTo>
                <a:close/>
                <a:moveTo>
                  <a:pt x="42659" y="950"/>
                </a:moveTo>
                <a:cubicBezTo>
                  <a:pt x="42532" y="982"/>
                  <a:pt x="42406" y="1014"/>
                  <a:pt x="42247" y="1045"/>
                </a:cubicBezTo>
                <a:lnTo>
                  <a:pt x="42279" y="1204"/>
                </a:lnTo>
                <a:cubicBezTo>
                  <a:pt x="42437" y="1172"/>
                  <a:pt x="42564" y="1140"/>
                  <a:pt x="42691" y="1140"/>
                </a:cubicBezTo>
                <a:lnTo>
                  <a:pt x="42659" y="950"/>
                </a:lnTo>
                <a:close/>
                <a:moveTo>
                  <a:pt x="62610" y="950"/>
                </a:moveTo>
                <a:lnTo>
                  <a:pt x="62579" y="1109"/>
                </a:lnTo>
                <a:cubicBezTo>
                  <a:pt x="62705" y="1140"/>
                  <a:pt x="62832" y="1172"/>
                  <a:pt x="62959" y="1204"/>
                </a:cubicBezTo>
                <a:lnTo>
                  <a:pt x="62990" y="1045"/>
                </a:lnTo>
                <a:cubicBezTo>
                  <a:pt x="62864" y="1014"/>
                  <a:pt x="62737" y="982"/>
                  <a:pt x="62610" y="950"/>
                </a:cubicBezTo>
                <a:close/>
                <a:moveTo>
                  <a:pt x="41867" y="1140"/>
                </a:moveTo>
                <a:lnTo>
                  <a:pt x="41455" y="1204"/>
                </a:lnTo>
                <a:lnTo>
                  <a:pt x="41487" y="1362"/>
                </a:lnTo>
                <a:cubicBezTo>
                  <a:pt x="41614" y="1330"/>
                  <a:pt x="41772" y="1330"/>
                  <a:pt x="41899" y="1299"/>
                </a:cubicBezTo>
                <a:lnTo>
                  <a:pt x="41867" y="1140"/>
                </a:lnTo>
                <a:close/>
                <a:moveTo>
                  <a:pt x="63402" y="1109"/>
                </a:moveTo>
                <a:lnTo>
                  <a:pt x="63370" y="1267"/>
                </a:lnTo>
                <a:cubicBezTo>
                  <a:pt x="63497" y="1299"/>
                  <a:pt x="63624" y="1330"/>
                  <a:pt x="63750" y="1362"/>
                </a:cubicBezTo>
                <a:lnTo>
                  <a:pt x="63814" y="1204"/>
                </a:lnTo>
                <a:cubicBezTo>
                  <a:pt x="63655" y="1172"/>
                  <a:pt x="63529" y="1140"/>
                  <a:pt x="63402" y="1109"/>
                </a:cubicBezTo>
                <a:close/>
                <a:moveTo>
                  <a:pt x="41075" y="1299"/>
                </a:moveTo>
                <a:cubicBezTo>
                  <a:pt x="40917" y="1330"/>
                  <a:pt x="40790" y="1362"/>
                  <a:pt x="40664" y="1394"/>
                </a:cubicBezTo>
                <a:lnTo>
                  <a:pt x="40695" y="1552"/>
                </a:lnTo>
                <a:cubicBezTo>
                  <a:pt x="40822" y="1520"/>
                  <a:pt x="40980" y="1489"/>
                  <a:pt x="41107" y="1457"/>
                </a:cubicBezTo>
                <a:lnTo>
                  <a:pt x="41075" y="1299"/>
                </a:lnTo>
                <a:close/>
                <a:moveTo>
                  <a:pt x="64194" y="1299"/>
                </a:moveTo>
                <a:lnTo>
                  <a:pt x="64162" y="1457"/>
                </a:lnTo>
                <a:cubicBezTo>
                  <a:pt x="64289" y="1489"/>
                  <a:pt x="64447" y="1520"/>
                  <a:pt x="64574" y="1552"/>
                </a:cubicBezTo>
                <a:lnTo>
                  <a:pt x="64606" y="1394"/>
                </a:lnTo>
                <a:cubicBezTo>
                  <a:pt x="64479" y="1362"/>
                  <a:pt x="64321" y="1330"/>
                  <a:pt x="64194" y="1299"/>
                </a:cubicBezTo>
                <a:close/>
                <a:moveTo>
                  <a:pt x="40252" y="1489"/>
                </a:moveTo>
                <a:cubicBezTo>
                  <a:pt x="40125" y="1520"/>
                  <a:pt x="39999" y="1552"/>
                  <a:pt x="39872" y="1584"/>
                </a:cubicBezTo>
                <a:lnTo>
                  <a:pt x="39904" y="1742"/>
                </a:lnTo>
                <a:cubicBezTo>
                  <a:pt x="40030" y="1710"/>
                  <a:pt x="40189" y="1679"/>
                  <a:pt x="40315" y="1647"/>
                </a:cubicBezTo>
                <a:lnTo>
                  <a:pt x="40252" y="1489"/>
                </a:lnTo>
                <a:close/>
                <a:moveTo>
                  <a:pt x="65017" y="1489"/>
                </a:moveTo>
                <a:lnTo>
                  <a:pt x="64954" y="1647"/>
                </a:lnTo>
                <a:cubicBezTo>
                  <a:pt x="65081" y="1679"/>
                  <a:pt x="65239" y="1710"/>
                  <a:pt x="65366" y="1742"/>
                </a:cubicBezTo>
                <a:lnTo>
                  <a:pt x="65397" y="1584"/>
                </a:lnTo>
                <a:cubicBezTo>
                  <a:pt x="65271" y="1552"/>
                  <a:pt x="65144" y="1489"/>
                  <a:pt x="65017" y="1489"/>
                </a:cubicBezTo>
                <a:close/>
                <a:moveTo>
                  <a:pt x="39460" y="1679"/>
                </a:moveTo>
                <a:cubicBezTo>
                  <a:pt x="39334" y="1710"/>
                  <a:pt x="39207" y="1742"/>
                  <a:pt x="39080" y="1774"/>
                </a:cubicBezTo>
                <a:lnTo>
                  <a:pt x="39112" y="1932"/>
                </a:lnTo>
                <a:cubicBezTo>
                  <a:pt x="39239" y="1900"/>
                  <a:pt x="39397" y="1869"/>
                  <a:pt x="39524" y="1837"/>
                </a:cubicBezTo>
                <a:lnTo>
                  <a:pt x="39460" y="1679"/>
                </a:lnTo>
                <a:close/>
                <a:moveTo>
                  <a:pt x="65777" y="1679"/>
                </a:moveTo>
                <a:lnTo>
                  <a:pt x="65746" y="1837"/>
                </a:lnTo>
                <a:cubicBezTo>
                  <a:pt x="65872" y="1869"/>
                  <a:pt x="66031" y="1900"/>
                  <a:pt x="66157" y="1932"/>
                </a:cubicBezTo>
                <a:lnTo>
                  <a:pt x="66189" y="1774"/>
                </a:lnTo>
                <a:cubicBezTo>
                  <a:pt x="66062" y="1742"/>
                  <a:pt x="65936" y="1710"/>
                  <a:pt x="65777" y="1679"/>
                </a:cubicBezTo>
                <a:close/>
                <a:moveTo>
                  <a:pt x="38669" y="1900"/>
                </a:moveTo>
                <a:cubicBezTo>
                  <a:pt x="38542" y="1932"/>
                  <a:pt x="38415" y="1964"/>
                  <a:pt x="38289" y="1995"/>
                </a:cubicBezTo>
                <a:lnTo>
                  <a:pt x="38320" y="2154"/>
                </a:lnTo>
                <a:cubicBezTo>
                  <a:pt x="38479" y="2122"/>
                  <a:pt x="38605" y="2090"/>
                  <a:pt x="38732" y="2059"/>
                </a:cubicBezTo>
                <a:lnTo>
                  <a:pt x="38669" y="1900"/>
                </a:lnTo>
                <a:close/>
                <a:moveTo>
                  <a:pt x="66601" y="1869"/>
                </a:moveTo>
                <a:lnTo>
                  <a:pt x="66537" y="2027"/>
                </a:lnTo>
                <a:cubicBezTo>
                  <a:pt x="66664" y="2090"/>
                  <a:pt x="66822" y="2122"/>
                  <a:pt x="66949" y="2154"/>
                </a:cubicBezTo>
                <a:lnTo>
                  <a:pt x="66981" y="1995"/>
                </a:lnTo>
                <a:cubicBezTo>
                  <a:pt x="66854" y="1964"/>
                  <a:pt x="66727" y="1932"/>
                  <a:pt x="66601" y="1869"/>
                </a:cubicBezTo>
                <a:close/>
                <a:moveTo>
                  <a:pt x="37909" y="2122"/>
                </a:moveTo>
                <a:cubicBezTo>
                  <a:pt x="37782" y="2154"/>
                  <a:pt x="37623" y="2185"/>
                  <a:pt x="37497" y="2217"/>
                </a:cubicBezTo>
                <a:lnTo>
                  <a:pt x="37560" y="2375"/>
                </a:lnTo>
                <a:cubicBezTo>
                  <a:pt x="37687" y="2344"/>
                  <a:pt x="37814" y="2312"/>
                  <a:pt x="37940" y="2280"/>
                </a:cubicBezTo>
                <a:lnTo>
                  <a:pt x="37909" y="2122"/>
                </a:lnTo>
                <a:close/>
                <a:moveTo>
                  <a:pt x="67392" y="2090"/>
                </a:moveTo>
                <a:lnTo>
                  <a:pt x="67329" y="2249"/>
                </a:lnTo>
                <a:cubicBezTo>
                  <a:pt x="67456" y="2312"/>
                  <a:pt x="67582" y="2344"/>
                  <a:pt x="67709" y="2375"/>
                </a:cubicBezTo>
                <a:lnTo>
                  <a:pt x="67772" y="2217"/>
                </a:lnTo>
                <a:cubicBezTo>
                  <a:pt x="67646" y="2185"/>
                  <a:pt x="67519" y="2154"/>
                  <a:pt x="67392" y="2090"/>
                </a:cubicBezTo>
                <a:close/>
                <a:moveTo>
                  <a:pt x="37117" y="2344"/>
                </a:moveTo>
                <a:cubicBezTo>
                  <a:pt x="36990" y="2407"/>
                  <a:pt x="36863" y="2439"/>
                  <a:pt x="36737" y="2470"/>
                </a:cubicBezTo>
                <a:lnTo>
                  <a:pt x="36768" y="2629"/>
                </a:lnTo>
                <a:cubicBezTo>
                  <a:pt x="36895" y="2597"/>
                  <a:pt x="37022" y="2534"/>
                  <a:pt x="37148" y="2502"/>
                </a:cubicBezTo>
                <a:lnTo>
                  <a:pt x="37117" y="2344"/>
                </a:lnTo>
                <a:close/>
                <a:moveTo>
                  <a:pt x="68152" y="2344"/>
                </a:moveTo>
                <a:lnTo>
                  <a:pt x="68121" y="2502"/>
                </a:lnTo>
                <a:cubicBezTo>
                  <a:pt x="68247" y="2534"/>
                  <a:pt x="68374" y="2565"/>
                  <a:pt x="68501" y="2629"/>
                </a:cubicBezTo>
                <a:lnTo>
                  <a:pt x="68564" y="2470"/>
                </a:lnTo>
                <a:cubicBezTo>
                  <a:pt x="68437" y="2407"/>
                  <a:pt x="68279" y="2375"/>
                  <a:pt x="68152" y="2344"/>
                </a:cubicBezTo>
                <a:close/>
                <a:moveTo>
                  <a:pt x="36325" y="2597"/>
                </a:moveTo>
                <a:cubicBezTo>
                  <a:pt x="36198" y="2629"/>
                  <a:pt x="36072" y="2692"/>
                  <a:pt x="35945" y="2724"/>
                </a:cubicBezTo>
                <a:lnTo>
                  <a:pt x="36008" y="2882"/>
                </a:lnTo>
                <a:cubicBezTo>
                  <a:pt x="36135" y="2850"/>
                  <a:pt x="36262" y="2787"/>
                  <a:pt x="36388" y="2755"/>
                </a:cubicBezTo>
                <a:lnTo>
                  <a:pt x="36325" y="2597"/>
                </a:lnTo>
                <a:close/>
                <a:moveTo>
                  <a:pt x="68944" y="2597"/>
                </a:moveTo>
                <a:lnTo>
                  <a:pt x="68881" y="2755"/>
                </a:lnTo>
                <a:cubicBezTo>
                  <a:pt x="69039" y="2787"/>
                  <a:pt x="69166" y="2819"/>
                  <a:pt x="69293" y="2882"/>
                </a:cubicBezTo>
                <a:lnTo>
                  <a:pt x="69324" y="2724"/>
                </a:lnTo>
                <a:cubicBezTo>
                  <a:pt x="69198" y="2660"/>
                  <a:pt x="69071" y="2629"/>
                  <a:pt x="68944" y="2597"/>
                </a:cubicBezTo>
                <a:close/>
                <a:moveTo>
                  <a:pt x="35565" y="2850"/>
                </a:moveTo>
                <a:cubicBezTo>
                  <a:pt x="35438" y="2914"/>
                  <a:pt x="35312" y="2945"/>
                  <a:pt x="35185" y="2977"/>
                </a:cubicBezTo>
                <a:lnTo>
                  <a:pt x="35217" y="3135"/>
                </a:lnTo>
                <a:cubicBezTo>
                  <a:pt x="35343" y="3104"/>
                  <a:pt x="35502" y="3040"/>
                  <a:pt x="35628" y="3009"/>
                </a:cubicBezTo>
                <a:lnTo>
                  <a:pt x="35565" y="2850"/>
                </a:lnTo>
                <a:close/>
                <a:moveTo>
                  <a:pt x="69704" y="2850"/>
                </a:moveTo>
                <a:lnTo>
                  <a:pt x="69673" y="3009"/>
                </a:lnTo>
                <a:cubicBezTo>
                  <a:pt x="69799" y="3040"/>
                  <a:pt x="69926" y="3104"/>
                  <a:pt x="70053" y="3135"/>
                </a:cubicBezTo>
                <a:lnTo>
                  <a:pt x="70116" y="2977"/>
                </a:lnTo>
                <a:cubicBezTo>
                  <a:pt x="69989" y="2945"/>
                  <a:pt x="69863" y="2882"/>
                  <a:pt x="69704" y="2850"/>
                </a:cubicBezTo>
                <a:close/>
                <a:moveTo>
                  <a:pt x="34805" y="3135"/>
                </a:moveTo>
                <a:cubicBezTo>
                  <a:pt x="34678" y="3167"/>
                  <a:pt x="34520" y="3230"/>
                  <a:pt x="34393" y="3262"/>
                </a:cubicBezTo>
                <a:lnTo>
                  <a:pt x="34457" y="3420"/>
                </a:lnTo>
                <a:cubicBezTo>
                  <a:pt x="34583" y="3357"/>
                  <a:pt x="34710" y="3325"/>
                  <a:pt x="34837" y="3294"/>
                </a:cubicBezTo>
                <a:lnTo>
                  <a:pt x="34805" y="3135"/>
                </a:lnTo>
                <a:close/>
                <a:moveTo>
                  <a:pt x="70496" y="3104"/>
                </a:moveTo>
                <a:lnTo>
                  <a:pt x="70433" y="3262"/>
                </a:lnTo>
                <a:cubicBezTo>
                  <a:pt x="70559" y="3325"/>
                  <a:pt x="70686" y="3357"/>
                  <a:pt x="70813" y="3420"/>
                </a:cubicBezTo>
                <a:lnTo>
                  <a:pt x="70876" y="3262"/>
                </a:lnTo>
                <a:cubicBezTo>
                  <a:pt x="70749" y="3199"/>
                  <a:pt x="70623" y="3167"/>
                  <a:pt x="70496" y="3104"/>
                </a:cubicBezTo>
                <a:close/>
                <a:moveTo>
                  <a:pt x="34013" y="3420"/>
                </a:moveTo>
                <a:cubicBezTo>
                  <a:pt x="33887" y="3452"/>
                  <a:pt x="33760" y="3515"/>
                  <a:pt x="33633" y="3547"/>
                </a:cubicBezTo>
                <a:lnTo>
                  <a:pt x="33697" y="3705"/>
                </a:lnTo>
                <a:cubicBezTo>
                  <a:pt x="33823" y="3674"/>
                  <a:pt x="33950" y="3610"/>
                  <a:pt x="34077" y="3579"/>
                </a:cubicBezTo>
                <a:lnTo>
                  <a:pt x="34013" y="3420"/>
                </a:lnTo>
                <a:close/>
                <a:moveTo>
                  <a:pt x="71256" y="3389"/>
                </a:moveTo>
                <a:lnTo>
                  <a:pt x="71193" y="3547"/>
                </a:lnTo>
                <a:cubicBezTo>
                  <a:pt x="71351" y="3610"/>
                  <a:pt x="71478" y="3642"/>
                  <a:pt x="71604" y="3705"/>
                </a:cubicBezTo>
                <a:lnTo>
                  <a:pt x="71636" y="3547"/>
                </a:lnTo>
                <a:cubicBezTo>
                  <a:pt x="71509" y="3484"/>
                  <a:pt x="71383" y="3452"/>
                  <a:pt x="71256" y="3389"/>
                </a:cubicBezTo>
                <a:close/>
                <a:moveTo>
                  <a:pt x="33253" y="3705"/>
                </a:moveTo>
                <a:cubicBezTo>
                  <a:pt x="33126" y="3769"/>
                  <a:pt x="33000" y="3800"/>
                  <a:pt x="32873" y="3864"/>
                </a:cubicBezTo>
                <a:lnTo>
                  <a:pt x="32936" y="3990"/>
                </a:lnTo>
                <a:cubicBezTo>
                  <a:pt x="33063" y="3959"/>
                  <a:pt x="33190" y="3895"/>
                  <a:pt x="33316" y="3864"/>
                </a:cubicBezTo>
                <a:lnTo>
                  <a:pt x="33253" y="3705"/>
                </a:lnTo>
                <a:close/>
                <a:moveTo>
                  <a:pt x="72048" y="3705"/>
                </a:moveTo>
                <a:lnTo>
                  <a:pt x="71984" y="3832"/>
                </a:lnTo>
                <a:cubicBezTo>
                  <a:pt x="72111" y="3895"/>
                  <a:pt x="72238" y="3959"/>
                  <a:pt x="72364" y="3990"/>
                </a:cubicBezTo>
                <a:lnTo>
                  <a:pt x="72428" y="3832"/>
                </a:lnTo>
                <a:cubicBezTo>
                  <a:pt x="72301" y="3800"/>
                  <a:pt x="72174" y="3737"/>
                  <a:pt x="72048" y="3705"/>
                </a:cubicBezTo>
                <a:close/>
                <a:moveTo>
                  <a:pt x="32493" y="4022"/>
                </a:moveTo>
                <a:cubicBezTo>
                  <a:pt x="32366" y="4054"/>
                  <a:pt x="32271" y="4117"/>
                  <a:pt x="32145" y="4180"/>
                </a:cubicBezTo>
                <a:lnTo>
                  <a:pt x="32208" y="4307"/>
                </a:lnTo>
                <a:cubicBezTo>
                  <a:pt x="32335" y="4275"/>
                  <a:pt x="32430" y="4212"/>
                  <a:pt x="32556" y="4149"/>
                </a:cubicBezTo>
                <a:lnTo>
                  <a:pt x="32493" y="4022"/>
                </a:lnTo>
                <a:close/>
                <a:moveTo>
                  <a:pt x="72808" y="3990"/>
                </a:moveTo>
                <a:lnTo>
                  <a:pt x="72744" y="4149"/>
                </a:lnTo>
                <a:cubicBezTo>
                  <a:pt x="72871" y="4212"/>
                  <a:pt x="72998" y="4275"/>
                  <a:pt x="73125" y="4307"/>
                </a:cubicBezTo>
                <a:lnTo>
                  <a:pt x="73188" y="4149"/>
                </a:lnTo>
                <a:cubicBezTo>
                  <a:pt x="73061" y="4117"/>
                  <a:pt x="72935" y="4054"/>
                  <a:pt x="72808" y="3990"/>
                </a:cubicBezTo>
                <a:close/>
                <a:moveTo>
                  <a:pt x="73536" y="4339"/>
                </a:moveTo>
                <a:lnTo>
                  <a:pt x="73473" y="4465"/>
                </a:lnTo>
                <a:cubicBezTo>
                  <a:pt x="73600" y="4529"/>
                  <a:pt x="73726" y="4592"/>
                  <a:pt x="73853" y="4624"/>
                </a:cubicBezTo>
                <a:lnTo>
                  <a:pt x="73916" y="4497"/>
                </a:lnTo>
                <a:cubicBezTo>
                  <a:pt x="73790" y="4434"/>
                  <a:pt x="73663" y="4370"/>
                  <a:pt x="73536" y="4339"/>
                </a:cubicBezTo>
                <a:close/>
                <a:moveTo>
                  <a:pt x="31765" y="4339"/>
                </a:moveTo>
                <a:cubicBezTo>
                  <a:pt x="31638" y="4370"/>
                  <a:pt x="31511" y="4434"/>
                  <a:pt x="31385" y="4497"/>
                </a:cubicBezTo>
                <a:lnTo>
                  <a:pt x="31448" y="4655"/>
                </a:lnTo>
                <a:cubicBezTo>
                  <a:pt x="31575" y="4592"/>
                  <a:pt x="31701" y="4529"/>
                  <a:pt x="31828" y="4465"/>
                </a:cubicBezTo>
                <a:lnTo>
                  <a:pt x="31765" y="4339"/>
                </a:lnTo>
                <a:close/>
                <a:moveTo>
                  <a:pt x="31005" y="4655"/>
                </a:moveTo>
                <a:cubicBezTo>
                  <a:pt x="30878" y="4719"/>
                  <a:pt x="30751" y="4782"/>
                  <a:pt x="30656" y="4814"/>
                </a:cubicBezTo>
                <a:lnTo>
                  <a:pt x="30720" y="4972"/>
                </a:lnTo>
                <a:cubicBezTo>
                  <a:pt x="30846" y="4909"/>
                  <a:pt x="30941" y="4877"/>
                  <a:pt x="31068" y="4814"/>
                </a:cubicBezTo>
                <a:lnTo>
                  <a:pt x="31005" y="4655"/>
                </a:lnTo>
                <a:close/>
                <a:moveTo>
                  <a:pt x="30276" y="5004"/>
                </a:moveTo>
                <a:cubicBezTo>
                  <a:pt x="30150" y="5067"/>
                  <a:pt x="30023" y="5099"/>
                  <a:pt x="29896" y="5162"/>
                </a:cubicBezTo>
                <a:lnTo>
                  <a:pt x="29960" y="5321"/>
                </a:lnTo>
                <a:cubicBezTo>
                  <a:pt x="30086" y="5257"/>
                  <a:pt x="30213" y="5194"/>
                  <a:pt x="30340" y="5130"/>
                </a:cubicBezTo>
                <a:lnTo>
                  <a:pt x="30276" y="5004"/>
                </a:lnTo>
                <a:close/>
                <a:moveTo>
                  <a:pt x="29548" y="5352"/>
                </a:moveTo>
                <a:cubicBezTo>
                  <a:pt x="29421" y="5416"/>
                  <a:pt x="29295" y="5479"/>
                  <a:pt x="29168" y="5542"/>
                </a:cubicBezTo>
                <a:lnTo>
                  <a:pt x="29231" y="5669"/>
                </a:lnTo>
                <a:cubicBezTo>
                  <a:pt x="29358" y="5606"/>
                  <a:pt x="29485" y="5542"/>
                  <a:pt x="29611" y="5511"/>
                </a:cubicBezTo>
                <a:lnTo>
                  <a:pt x="29548" y="5352"/>
                </a:lnTo>
                <a:close/>
                <a:moveTo>
                  <a:pt x="28788" y="5701"/>
                </a:moveTo>
                <a:cubicBezTo>
                  <a:pt x="28693" y="5764"/>
                  <a:pt x="28566" y="5827"/>
                  <a:pt x="28439" y="5891"/>
                </a:cubicBezTo>
                <a:lnTo>
                  <a:pt x="28503" y="6049"/>
                </a:lnTo>
                <a:cubicBezTo>
                  <a:pt x="28629" y="5986"/>
                  <a:pt x="28756" y="5922"/>
                  <a:pt x="28883" y="5859"/>
                </a:cubicBezTo>
                <a:lnTo>
                  <a:pt x="28788" y="5701"/>
                </a:lnTo>
                <a:close/>
                <a:moveTo>
                  <a:pt x="28091" y="6081"/>
                </a:moveTo>
                <a:cubicBezTo>
                  <a:pt x="27964" y="6144"/>
                  <a:pt x="27838" y="6207"/>
                  <a:pt x="27711" y="6302"/>
                </a:cubicBezTo>
                <a:lnTo>
                  <a:pt x="27806" y="6429"/>
                </a:lnTo>
                <a:cubicBezTo>
                  <a:pt x="27901" y="6366"/>
                  <a:pt x="28028" y="6302"/>
                  <a:pt x="28154" y="6239"/>
                </a:cubicBezTo>
                <a:lnTo>
                  <a:pt x="28091" y="6081"/>
                </a:lnTo>
                <a:close/>
                <a:moveTo>
                  <a:pt x="27363" y="6492"/>
                </a:moveTo>
                <a:cubicBezTo>
                  <a:pt x="27236" y="6556"/>
                  <a:pt x="27109" y="6619"/>
                  <a:pt x="27014" y="6682"/>
                </a:cubicBezTo>
                <a:lnTo>
                  <a:pt x="27078" y="6809"/>
                </a:lnTo>
                <a:cubicBezTo>
                  <a:pt x="27204" y="6746"/>
                  <a:pt x="27299" y="6682"/>
                  <a:pt x="27426" y="6619"/>
                </a:cubicBezTo>
                <a:lnTo>
                  <a:pt x="27363" y="6492"/>
                </a:lnTo>
                <a:close/>
                <a:moveTo>
                  <a:pt x="26634" y="6872"/>
                </a:moveTo>
                <a:lnTo>
                  <a:pt x="26286" y="7094"/>
                </a:lnTo>
                <a:lnTo>
                  <a:pt x="26381" y="7221"/>
                </a:lnTo>
                <a:cubicBezTo>
                  <a:pt x="26476" y="7157"/>
                  <a:pt x="26603" y="7094"/>
                  <a:pt x="26729" y="7031"/>
                </a:cubicBezTo>
                <a:lnTo>
                  <a:pt x="26634" y="6872"/>
                </a:lnTo>
                <a:close/>
                <a:moveTo>
                  <a:pt x="25938" y="7284"/>
                </a:moveTo>
                <a:cubicBezTo>
                  <a:pt x="25811" y="7347"/>
                  <a:pt x="25684" y="7442"/>
                  <a:pt x="25589" y="7506"/>
                </a:cubicBezTo>
                <a:lnTo>
                  <a:pt x="25653" y="7632"/>
                </a:lnTo>
                <a:cubicBezTo>
                  <a:pt x="25779" y="7569"/>
                  <a:pt x="25906" y="7506"/>
                  <a:pt x="26033" y="7442"/>
                </a:cubicBezTo>
                <a:lnTo>
                  <a:pt x="25938" y="7284"/>
                </a:lnTo>
                <a:close/>
                <a:moveTo>
                  <a:pt x="25241" y="7696"/>
                </a:moveTo>
                <a:cubicBezTo>
                  <a:pt x="25114" y="7791"/>
                  <a:pt x="24988" y="7854"/>
                  <a:pt x="24893" y="7917"/>
                </a:cubicBezTo>
                <a:lnTo>
                  <a:pt x="24988" y="8076"/>
                </a:lnTo>
                <a:cubicBezTo>
                  <a:pt x="25083" y="7981"/>
                  <a:pt x="25209" y="7917"/>
                  <a:pt x="25336" y="7854"/>
                </a:cubicBezTo>
                <a:lnTo>
                  <a:pt x="25241" y="7696"/>
                </a:lnTo>
                <a:close/>
                <a:moveTo>
                  <a:pt x="24544" y="8139"/>
                </a:moveTo>
                <a:cubicBezTo>
                  <a:pt x="24417" y="8202"/>
                  <a:pt x="24322" y="8297"/>
                  <a:pt x="24196" y="8361"/>
                </a:cubicBezTo>
                <a:lnTo>
                  <a:pt x="24291" y="8487"/>
                </a:lnTo>
                <a:cubicBezTo>
                  <a:pt x="24386" y="8424"/>
                  <a:pt x="24512" y="8361"/>
                  <a:pt x="24639" y="8266"/>
                </a:cubicBezTo>
                <a:lnTo>
                  <a:pt x="24544" y="8139"/>
                </a:lnTo>
                <a:close/>
                <a:moveTo>
                  <a:pt x="23847" y="8582"/>
                </a:moveTo>
                <a:cubicBezTo>
                  <a:pt x="23721" y="8646"/>
                  <a:pt x="23626" y="8741"/>
                  <a:pt x="23499" y="8804"/>
                </a:cubicBezTo>
                <a:lnTo>
                  <a:pt x="23594" y="8962"/>
                </a:lnTo>
                <a:cubicBezTo>
                  <a:pt x="23721" y="8867"/>
                  <a:pt x="23816" y="8804"/>
                  <a:pt x="23942" y="8709"/>
                </a:cubicBezTo>
                <a:lnTo>
                  <a:pt x="23847" y="8582"/>
                </a:lnTo>
                <a:close/>
                <a:moveTo>
                  <a:pt x="23182" y="9026"/>
                </a:moveTo>
                <a:cubicBezTo>
                  <a:pt x="23056" y="9121"/>
                  <a:pt x="22929" y="9184"/>
                  <a:pt x="22834" y="9279"/>
                </a:cubicBezTo>
                <a:lnTo>
                  <a:pt x="22929" y="9406"/>
                </a:lnTo>
                <a:cubicBezTo>
                  <a:pt x="23024" y="9342"/>
                  <a:pt x="23151" y="9247"/>
                  <a:pt x="23246" y="9184"/>
                </a:cubicBezTo>
                <a:lnTo>
                  <a:pt x="23182" y="9026"/>
                </a:lnTo>
                <a:close/>
                <a:moveTo>
                  <a:pt x="22486" y="9501"/>
                </a:moveTo>
                <a:cubicBezTo>
                  <a:pt x="22391" y="9596"/>
                  <a:pt x="22264" y="9659"/>
                  <a:pt x="22169" y="9754"/>
                </a:cubicBezTo>
                <a:lnTo>
                  <a:pt x="22264" y="9881"/>
                </a:lnTo>
                <a:lnTo>
                  <a:pt x="22581" y="9627"/>
                </a:lnTo>
                <a:lnTo>
                  <a:pt x="22486" y="9501"/>
                </a:lnTo>
                <a:close/>
                <a:moveTo>
                  <a:pt x="21821" y="9976"/>
                </a:moveTo>
                <a:cubicBezTo>
                  <a:pt x="21726" y="10071"/>
                  <a:pt x="21599" y="10134"/>
                  <a:pt x="21504" y="10229"/>
                </a:cubicBezTo>
                <a:lnTo>
                  <a:pt x="21599" y="10356"/>
                </a:lnTo>
                <a:cubicBezTo>
                  <a:pt x="21694" y="10261"/>
                  <a:pt x="21821" y="10198"/>
                  <a:pt x="21916" y="10103"/>
                </a:cubicBezTo>
                <a:lnTo>
                  <a:pt x="21821" y="9976"/>
                </a:lnTo>
                <a:close/>
                <a:moveTo>
                  <a:pt x="21156" y="10451"/>
                </a:moveTo>
                <a:cubicBezTo>
                  <a:pt x="21061" y="10546"/>
                  <a:pt x="20934" y="10641"/>
                  <a:pt x="20839" y="10704"/>
                </a:cubicBezTo>
                <a:lnTo>
                  <a:pt x="20934" y="10831"/>
                </a:lnTo>
                <a:cubicBezTo>
                  <a:pt x="21061" y="10768"/>
                  <a:pt x="21156" y="10673"/>
                  <a:pt x="21282" y="10609"/>
                </a:cubicBezTo>
                <a:lnTo>
                  <a:pt x="21156" y="10451"/>
                </a:lnTo>
                <a:close/>
                <a:moveTo>
                  <a:pt x="20522" y="10958"/>
                </a:moveTo>
                <a:cubicBezTo>
                  <a:pt x="20396" y="11053"/>
                  <a:pt x="20301" y="11116"/>
                  <a:pt x="20206" y="11211"/>
                </a:cubicBezTo>
                <a:lnTo>
                  <a:pt x="20301" y="11338"/>
                </a:lnTo>
                <a:lnTo>
                  <a:pt x="20617" y="11084"/>
                </a:lnTo>
                <a:lnTo>
                  <a:pt x="20522" y="10958"/>
                </a:lnTo>
                <a:close/>
                <a:moveTo>
                  <a:pt x="19857" y="11464"/>
                </a:moveTo>
                <a:cubicBezTo>
                  <a:pt x="19762" y="11559"/>
                  <a:pt x="19667" y="11623"/>
                  <a:pt x="19540" y="11718"/>
                </a:cubicBezTo>
                <a:lnTo>
                  <a:pt x="19667" y="11844"/>
                </a:lnTo>
                <a:cubicBezTo>
                  <a:pt x="19762" y="11749"/>
                  <a:pt x="19857" y="11686"/>
                  <a:pt x="19984" y="11591"/>
                </a:cubicBezTo>
                <a:lnTo>
                  <a:pt x="19857" y="11464"/>
                </a:lnTo>
                <a:close/>
                <a:moveTo>
                  <a:pt x="19224" y="11971"/>
                </a:moveTo>
                <a:cubicBezTo>
                  <a:pt x="19129" y="12066"/>
                  <a:pt x="19034" y="12161"/>
                  <a:pt x="18907" y="12256"/>
                </a:cubicBezTo>
                <a:lnTo>
                  <a:pt x="19034" y="12383"/>
                </a:lnTo>
                <a:cubicBezTo>
                  <a:pt x="19129" y="12288"/>
                  <a:pt x="19224" y="12193"/>
                  <a:pt x="19350" y="12098"/>
                </a:cubicBezTo>
                <a:lnTo>
                  <a:pt x="19224" y="11971"/>
                </a:lnTo>
                <a:close/>
                <a:moveTo>
                  <a:pt x="18622" y="12509"/>
                </a:moveTo>
                <a:cubicBezTo>
                  <a:pt x="18495" y="12604"/>
                  <a:pt x="18400" y="12668"/>
                  <a:pt x="18305" y="12763"/>
                </a:cubicBezTo>
                <a:lnTo>
                  <a:pt x="18400" y="12889"/>
                </a:lnTo>
                <a:cubicBezTo>
                  <a:pt x="18495" y="12826"/>
                  <a:pt x="18622" y="12731"/>
                  <a:pt x="18717" y="12636"/>
                </a:cubicBezTo>
                <a:lnTo>
                  <a:pt x="18622" y="12509"/>
                </a:lnTo>
                <a:close/>
                <a:moveTo>
                  <a:pt x="17989" y="13048"/>
                </a:moveTo>
                <a:cubicBezTo>
                  <a:pt x="17894" y="13143"/>
                  <a:pt x="17767" y="13206"/>
                  <a:pt x="17672" y="13301"/>
                </a:cubicBezTo>
                <a:lnTo>
                  <a:pt x="17799" y="13428"/>
                </a:lnTo>
                <a:cubicBezTo>
                  <a:pt x="17894" y="13333"/>
                  <a:pt x="17989" y="13269"/>
                  <a:pt x="18084" y="13174"/>
                </a:cubicBezTo>
                <a:lnTo>
                  <a:pt x="17989" y="13048"/>
                </a:lnTo>
                <a:close/>
                <a:moveTo>
                  <a:pt x="17387" y="13586"/>
                </a:moveTo>
                <a:cubicBezTo>
                  <a:pt x="17260" y="13681"/>
                  <a:pt x="17165" y="13776"/>
                  <a:pt x="17070" y="13871"/>
                </a:cubicBezTo>
                <a:lnTo>
                  <a:pt x="17197" y="13966"/>
                </a:lnTo>
                <a:cubicBezTo>
                  <a:pt x="17292" y="13903"/>
                  <a:pt x="17387" y="13808"/>
                  <a:pt x="17482" y="13713"/>
                </a:cubicBezTo>
                <a:lnTo>
                  <a:pt x="17387" y="13586"/>
                </a:lnTo>
                <a:close/>
                <a:moveTo>
                  <a:pt x="16785" y="14124"/>
                </a:moveTo>
                <a:cubicBezTo>
                  <a:pt x="16690" y="14219"/>
                  <a:pt x="16564" y="14314"/>
                  <a:pt x="16469" y="14409"/>
                </a:cubicBezTo>
                <a:lnTo>
                  <a:pt x="16595" y="14536"/>
                </a:lnTo>
                <a:cubicBezTo>
                  <a:pt x="16690" y="14441"/>
                  <a:pt x="16785" y="14346"/>
                  <a:pt x="16880" y="14251"/>
                </a:cubicBezTo>
                <a:lnTo>
                  <a:pt x="16785" y="14124"/>
                </a:lnTo>
                <a:close/>
                <a:moveTo>
                  <a:pt x="16184" y="14695"/>
                </a:moveTo>
                <a:cubicBezTo>
                  <a:pt x="16089" y="14790"/>
                  <a:pt x="15994" y="14885"/>
                  <a:pt x="15867" y="14980"/>
                </a:cubicBezTo>
                <a:lnTo>
                  <a:pt x="15994" y="15106"/>
                </a:lnTo>
                <a:cubicBezTo>
                  <a:pt x="16089" y="15011"/>
                  <a:pt x="16184" y="14916"/>
                  <a:pt x="16279" y="14821"/>
                </a:cubicBezTo>
                <a:lnTo>
                  <a:pt x="16184" y="14695"/>
                </a:lnTo>
                <a:close/>
                <a:moveTo>
                  <a:pt x="15582" y="15265"/>
                </a:moveTo>
                <a:lnTo>
                  <a:pt x="15297" y="15550"/>
                </a:lnTo>
                <a:lnTo>
                  <a:pt x="15423" y="15676"/>
                </a:lnTo>
                <a:cubicBezTo>
                  <a:pt x="15518" y="15581"/>
                  <a:pt x="15613" y="15486"/>
                  <a:pt x="15708" y="15391"/>
                </a:cubicBezTo>
                <a:lnTo>
                  <a:pt x="15582" y="15265"/>
                </a:lnTo>
                <a:close/>
                <a:moveTo>
                  <a:pt x="15012" y="15835"/>
                </a:moveTo>
                <a:cubicBezTo>
                  <a:pt x="14917" y="15930"/>
                  <a:pt x="14822" y="16056"/>
                  <a:pt x="14727" y="16151"/>
                </a:cubicBezTo>
                <a:lnTo>
                  <a:pt x="14853" y="16246"/>
                </a:lnTo>
                <a:cubicBezTo>
                  <a:pt x="14948" y="16151"/>
                  <a:pt x="15043" y="16056"/>
                  <a:pt x="15138" y="15961"/>
                </a:cubicBezTo>
                <a:lnTo>
                  <a:pt x="15012" y="15835"/>
                </a:lnTo>
                <a:close/>
                <a:moveTo>
                  <a:pt x="14442" y="16436"/>
                </a:moveTo>
                <a:cubicBezTo>
                  <a:pt x="14347" y="16531"/>
                  <a:pt x="14252" y="16626"/>
                  <a:pt x="14157" y="16753"/>
                </a:cubicBezTo>
                <a:lnTo>
                  <a:pt x="14283" y="16848"/>
                </a:lnTo>
                <a:cubicBezTo>
                  <a:pt x="14378" y="16753"/>
                  <a:pt x="14473" y="16658"/>
                  <a:pt x="14568" y="16563"/>
                </a:cubicBezTo>
                <a:lnTo>
                  <a:pt x="14442" y="16436"/>
                </a:lnTo>
                <a:close/>
                <a:moveTo>
                  <a:pt x="13872" y="17038"/>
                </a:moveTo>
                <a:cubicBezTo>
                  <a:pt x="13777" y="17133"/>
                  <a:pt x="13713" y="17228"/>
                  <a:pt x="13618" y="17355"/>
                </a:cubicBezTo>
                <a:lnTo>
                  <a:pt x="13745" y="17450"/>
                </a:lnTo>
                <a:cubicBezTo>
                  <a:pt x="13840" y="17355"/>
                  <a:pt x="13903" y="17260"/>
                  <a:pt x="13998" y="17165"/>
                </a:cubicBezTo>
                <a:lnTo>
                  <a:pt x="13872" y="17038"/>
                </a:lnTo>
                <a:close/>
                <a:moveTo>
                  <a:pt x="13333" y="17640"/>
                </a:moveTo>
                <a:cubicBezTo>
                  <a:pt x="13238" y="17735"/>
                  <a:pt x="13143" y="17861"/>
                  <a:pt x="13080" y="17956"/>
                </a:cubicBezTo>
                <a:lnTo>
                  <a:pt x="13207" y="18051"/>
                </a:lnTo>
                <a:cubicBezTo>
                  <a:pt x="13270" y="17956"/>
                  <a:pt x="13365" y="17861"/>
                  <a:pt x="13460" y="17766"/>
                </a:cubicBezTo>
                <a:lnTo>
                  <a:pt x="13333" y="17640"/>
                </a:lnTo>
                <a:close/>
                <a:moveTo>
                  <a:pt x="12795" y="18273"/>
                </a:moveTo>
                <a:cubicBezTo>
                  <a:pt x="12700" y="18368"/>
                  <a:pt x="12637" y="18463"/>
                  <a:pt x="12542" y="18558"/>
                </a:cubicBezTo>
                <a:lnTo>
                  <a:pt x="12668" y="18685"/>
                </a:lnTo>
                <a:cubicBezTo>
                  <a:pt x="12732" y="18558"/>
                  <a:pt x="12827" y="18463"/>
                  <a:pt x="12922" y="18368"/>
                </a:cubicBezTo>
                <a:lnTo>
                  <a:pt x="12795" y="18273"/>
                </a:lnTo>
                <a:close/>
                <a:moveTo>
                  <a:pt x="12257" y="18875"/>
                </a:moveTo>
                <a:cubicBezTo>
                  <a:pt x="12193" y="19001"/>
                  <a:pt x="12098" y="19096"/>
                  <a:pt x="12003" y="19191"/>
                </a:cubicBezTo>
                <a:lnTo>
                  <a:pt x="12130" y="19286"/>
                </a:lnTo>
                <a:cubicBezTo>
                  <a:pt x="12225" y="19191"/>
                  <a:pt x="12320" y="19096"/>
                  <a:pt x="12383" y="19001"/>
                </a:cubicBezTo>
                <a:lnTo>
                  <a:pt x="12257" y="18875"/>
                </a:lnTo>
                <a:close/>
                <a:moveTo>
                  <a:pt x="11750" y="19508"/>
                </a:moveTo>
                <a:cubicBezTo>
                  <a:pt x="11655" y="19603"/>
                  <a:pt x="11592" y="19730"/>
                  <a:pt x="11497" y="19825"/>
                </a:cubicBezTo>
                <a:lnTo>
                  <a:pt x="11623" y="19920"/>
                </a:lnTo>
                <a:cubicBezTo>
                  <a:pt x="11718" y="19825"/>
                  <a:pt x="11782" y="19730"/>
                  <a:pt x="11877" y="19603"/>
                </a:cubicBezTo>
                <a:lnTo>
                  <a:pt x="11750" y="19508"/>
                </a:lnTo>
                <a:close/>
                <a:moveTo>
                  <a:pt x="11243" y="20142"/>
                </a:moveTo>
                <a:cubicBezTo>
                  <a:pt x="11148" y="20268"/>
                  <a:pt x="11053" y="20363"/>
                  <a:pt x="10990" y="20458"/>
                </a:cubicBezTo>
                <a:lnTo>
                  <a:pt x="11116" y="20585"/>
                </a:lnTo>
                <a:lnTo>
                  <a:pt x="11370" y="20268"/>
                </a:lnTo>
                <a:lnTo>
                  <a:pt x="11243" y="20142"/>
                </a:lnTo>
                <a:close/>
                <a:moveTo>
                  <a:pt x="10736" y="20807"/>
                </a:moveTo>
                <a:cubicBezTo>
                  <a:pt x="10641" y="20902"/>
                  <a:pt x="10578" y="21028"/>
                  <a:pt x="10483" y="21123"/>
                </a:cubicBezTo>
                <a:lnTo>
                  <a:pt x="10610" y="21218"/>
                </a:lnTo>
                <a:cubicBezTo>
                  <a:pt x="10705" y="21123"/>
                  <a:pt x="10768" y="20997"/>
                  <a:pt x="10863" y="20902"/>
                </a:cubicBezTo>
                <a:lnTo>
                  <a:pt x="10736" y="20807"/>
                </a:lnTo>
                <a:close/>
                <a:moveTo>
                  <a:pt x="10230" y="21472"/>
                </a:moveTo>
                <a:cubicBezTo>
                  <a:pt x="10166" y="21567"/>
                  <a:pt x="10071" y="21662"/>
                  <a:pt x="10008" y="21788"/>
                </a:cubicBezTo>
                <a:lnTo>
                  <a:pt x="10135" y="21883"/>
                </a:lnTo>
                <a:cubicBezTo>
                  <a:pt x="10198" y="21757"/>
                  <a:pt x="10293" y="21662"/>
                  <a:pt x="10388" y="21567"/>
                </a:cubicBezTo>
                <a:lnTo>
                  <a:pt x="10230" y="21472"/>
                </a:lnTo>
                <a:close/>
                <a:moveTo>
                  <a:pt x="9755" y="22105"/>
                </a:moveTo>
                <a:lnTo>
                  <a:pt x="9533" y="22453"/>
                </a:lnTo>
                <a:lnTo>
                  <a:pt x="9660" y="22548"/>
                </a:lnTo>
                <a:lnTo>
                  <a:pt x="9881" y="22200"/>
                </a:lnTo>
                <a:lnTo>
                  <a:pt x="9755" y="22105"/>
                </a:lnTo>
                <a:close/>
                <a:moveTo>
                  <a:pt x="9280" y="22802"/>
                </a:moveTo>
                <a:cubicBezTo>
                  <a:pt x="9216" y="22897"/>
                  <a:pt x="9121" y="23023"/>
                  <a:pt x="9058" y="23118"/>
                </a:cubicBezTo>
                <a:lnTo>
                  <a:pt x="9185" y="23213"/>
                </a:lnTo>
                <a:cubicBezTo>
                  <a:pt x="9280" y="23118"/>
                  <a:pt x="9343" y="22992"/>
                  <a:pt x="9438" y="22897"/>
                </a:cubicBezTo>
                <a:lnTo>
                  <a:pt x="9280" y="22802"/>
                </a:lnTo>
                <a:close/>
                <a:moveTo>
                  <a:pt x="8836" y="23467"/>
                </a:moveTo>
                <a:cubicBezTo>
                  <a:pt x="8741" y="23562"/>
                  <a:pt x="8678" y="23688"/>
                  <a:pt x="8615" y="23815"/>
                </a:cubicBezTo>
                <a:lnTo>
                  <a:pt x="8741" y="23910"/>
                </a:lnTo>
                <a:cubicBezTo>
                  <a:pt x="8805" y="23783"/>
                  <a:pt x="8900" y="23657"/>
                  <a:pt x="8963" y="23562"/>
                </a:cubicBezTo>
                <a:lnTo>
                  <a:pt x="8836" y="23467"/>
                </a:lnTo>
                <a:close/>
                <a:moveTo>
                  <a:pt x="8393" y="24163"/>
                </a:moveTo>
                <a:cubicBezTo>
                  <a:pt x="8298" y="24259"/>
                  <a:pt x="8235" y="24385"/>
                  <a:pt x="8171" y="24512"/>
                </a:cubicBezTo>
                <a:lnTo>
                  <a:pt x="8298" y="24575"/>
                </a:lnTo>
                <a:cubicBezTo>
                  <a:pt x="8361" y="24480"/>
                  <a:pt x="8456" y="24354"/>
                  <a:pt x="8520" y="24227"/>
                </a:cubicBezTo>
                <a:lnTo>
                  <a:pt x="8393" y="24163"/>
                </a:lnTo>
                <a:close/>
                <a:moveTo>
                  <a:pt x="7950" y="24829"/>
                </a:moveTo>
                <a:cubicBezTo>
                  <a:pt x="7886" y="24955"/>
                  <a:pt x="7791" y="25082"/>
                  <a:pt x="7728" y="25177"/>
                </a:cubicBezTo>
                <a:lnTo>
                  <a:pt x="7855" y="25272"/>
                </a:lnTo>
                <a:cubicBezTo>
                  <a:pt x="7950" y="25145"/>
                  <a:pt x="8013" y="25050"/>
                  <a:pt x="8076" y="24924"/>
                </a:cubicBezTo>
                <a:lnTo>
                  <a:pt x="7950" y="24829"/>
                </a:lnTo>
                <a:close/>
                <a:moveTo>
                  <a:pt x="7506" y="25557"/>
                </a:moveTo>
                <a:cubicBezTo>
                  <a:pt x="7443" y="25652"/>
                  <a:pt x="7380" y="25779"/>
                  <a:pt x="7316" y="25905"/>
                </a:cubicBezTo>
                <a:lnTo>
                  <a:pt x="7443" y="25969"/>
                </a:lnTo>
                <a:cubicBezTo>
                  <a:pt x="7506" y="25874"/>
                  <a:pt x="7570" y="25747"/>
                  <a:pt x="7665" y="25620"/>
                </a:cubicBezTo>
                <a:lnTo>
                  <a:pt x="7506" y="25557"/>
                </a:lnTo>
                <a:close/>
                <a:moveTo>
                  <a:pt x="7095" y="26254"/>
                </a:moveTo>
                <a:cubicBezTo>
                  <a:pt x="7031" y="26349"/>
                  <a:pt x="6968" y="26475"/>
                  <a:pt x="6904" y="26602"/>
                </a:cubicBezTo>
                <a:lnTo>
                  <a:pt x="7031" y="26665"/>
                </a:lnTo>
                <a:cubicBezTo>
                  <a:pt x="7095" y="26570"/>
                  <a:pt x="7158" y="26444"/>
                  <a:pt x="7253" y="26317"/>
                </a:cubicBezTo>
                <a:lnTo>
                  <a:pt x="7095" y="26254"/>
                </a:lnTo>
                <a:close/>
                <a:moveTo>
                  <a:pt x="6683" y="26950"/>
                </a:moveTo>
                <a:cubicBezTo>
                  <a:pt x="6619" y="27077"/>
                  <a:pt x="6556" y="27204"/>
                  <a:pt x="6493" y="27330"/>
                </a:cubicBezTo>
                <a:lnTo>
                  <a:pt x="6651" y="27394"/>
                </a:lnTo>
                <a:cubicBezTo>
                  <a:pt x="6714" y="27267"/>
                  <a:pt x="6778" y="27140"/>
                  <a:pt x="6841" y="27045"/>
                </a:cubicBezTo>
                <a:lnTo>
                  <a:pt x="6683" y="26950"/>
                </a:lnTo>
                <a:close/>
                <a:moveTo>
                  <a:pt x="6303" y="27679"/>
                </a:moveTo>
                <a:cubicBezTo>
                  <a:pt x="6239" y="27805"/>
                  <a:pt x="6176" y="27932"/>
                  <a:pt x="6113" y="28027"/>
                </a:cubicBezTo>
                <a:lnTo>
                  <a:pt x="6239" y="28122"/>
                </a:lnTo>
                <a:cubicBezTo>
                  <a:pt x="6303" y="27995"/>
                  <a:pt x="6366" y="27869"/>
                  <a:pt x="6429" y="27742"/>
                </a:cubicBezTo>
                <a:lnTo>
                  <a:pt x="6303" y="27679"/>
                </a:lnTo>
                <a:close/>
                <a:moveTo>
                  <a:pt x="5923" y="28407"/>
                </a:moveTo>
                <a:cubicBezTo>
                  <a:pt x="5859" y="28534"/>
                  <a:pt x="5796" y="28660"/>
                  <a:pt x="5733" y="28755"/>
                </a:cubicBezTo>
                <a:lnTo>
                  <a:pt x="5859" y="28850"/>
                </a:lnTo>
                <a:cubicBezTo>
                  <a:pt x="5923" y="28724"/>
                  <a:pt x="5986" y="28597"/>
                  <a:pt x="6049" y="28470"/>
                </a:cubicBezTo>
                <a:lnTo>
                  <a:pt x="5923" y="28407"/>
                </a:lnTo>
                <a:close/>
                <a:moveTo>
                  <a:pt x="5543" y="29136"/>
                </a:moveTo>
                <a:cubicBezTo>
                  <a:pt x="5479" y="29262"/>
                  <a:pt x="5416" y="29389"/>
                  <a:pt x="5353" y="29516"/>
                </a:cubicBezTo>
                <a:lnTo>
                  <a:pt x="5511" y="29579"/>
                </a:lnTo>
                <a:cubicBezTo>
                  <a:pt x="5574" y="29452"/>
                  <a:pt x="5606" y="29326"/>
                  <a:pt x="5669" y="29199"/>
                </a:cubicBezTo>
                <a:lnTo>
                  <a:pt x="5543" y="29136"/>
                </a:lnTo>
                <a:close/>
                <a:moveTo>
                  <a:pt x="5163" y="29864"/>
                </a:moveTo>
                <a:cubicBezTo>
                  <a:pt x="5131" y="29991"/>
                  <a:pt x="5068" y="30117"/>
                  <a:pt x="5004" y="30244"/>
                </a:cubicBezTo>
                <a:lnTo>
                  <a:pt x="5163" y="30307"/>
                </a:lnTo>
                <a:cubicBezTo>
                  <a:pt x="5194" y="30181"/>
                  <a:pt x="5258" y="30054"/>
                  <a:pt x="5321" y="29959"/>
                </a:cubicBezTo>
                <a:lnTo>
                  <a:pt x="5163" y="29864"/>
                </a:lnTo>
                <a:close/>
                <a:moveTo>
                  <a:pt x="4814" y="30624"/>
                </a:moveTo>
                <a:cubicBezTo>
                  <a:pt x="4783" y="30751"/>
                  <a:pt x="4719" y="30877"/>
                  <a:pt x="4656" y="31004"/>
                </a:cubicBezTo>
                <a:lnTo>
                  <a:pt x="4814" y="31067"/>
                </a:lnTo>
                <a:cubicBezTo>
                  <a:pt x="4846" y="30941"/>
                  <a:pt x="4909" y="30814"/>
                  <a:pt x="4973" y="30687"/>
                </a:cubicBezTo>
                <a:lnTo>
                  <a:pt x="4814" y="30624"/>
                </a:lnTo>
                <a:close/>
                <a:moveTo>
                  <a:pt x="4498" y="31384"/>
                </a:moveTo>
                <a:cubicBezTo>
                  <a:pt x="4434" y="31479"/>
                  <a:pt x="4371" y="31606"/>
                  <a:pt x="4339" y="31732"/>
                </a:cubicBezTo>
                <a:lnTo>
                  <a:pt x="4466" y="31796"/>
                </a:lnTo>
                <a:cubicBezTo>
                  <a:pt x="4529" y="31669"/>
                  <a:pt x="4593" y="31542"/>
                  <a:pt x="4624" y="31416"/>
                </a:cubicBezTo>
                <a:lnTo>
                  <a:pt x="4498" y="31384"/>
                </a:lnTo>
                <a:close/>
                <a:moveTo>
                  <a:pt x="4149" y="32112"/>
                </a:moveTo>
                <a:cubicBezTo>
                  <a:pt x="4118" y="32239"/>
                  <a:pt x="4054" y="32366"/>
                  <a:pt x="3991" y="32492"/>
                </a:cubicBezTo>
                <a:lnTo>
                  <a:pt x="4149" y="32556"/>
                </a:lnTo>
                <a:cubicBezTo>
                  <a:pt x="4213" y="32429"/>
                  <a:pt x="4276" y="32302"/>
                  <a:pt x="4308" y="32176"/>
                </a:cubicBezTo>
                <a:lnTo>
                  <a:pt x="4149" y="32112"/>
                </a:lnTo>
                <a:close/>
                <a:moveTo>
                  <a:pt x="3864" y="32872"/>
                </a:moveTo>
                <a:lnTo>
                  <a:pt x="3706" y="33252"/>
                </a:lnTo>
                <a:lnTo>
                  <a:pt x="3864" y="33316"/>
                </a:lnTo>
                <a:cubicBezTo>
                  <a:pt x="3896" y="33189"/>
                  <a:pt x="3959" y="33062"/>
                  <a:pt x="3991" y="32936"/>
                </a:cubicBezTo>
                <a:lnTo>
                  <a:pt x="3864" y="32872"/>
                </a:lnTo>
                <a:close/>
                <a:moveTo>
                  <a:pt x="3548" y="33632"/>
                </a:moveTo>
                <a:cubicBezTo>
                  <a:pt x="3484" y="33759"/>
                  <a:pt x="3453" y="33886"/>
                  <a:pt x="3389" y="34013"/>
                </a:cubicBezTo>
                <a:lnTo>
                  <a:pt x="3548" y="34076"/>
                </a:lnTo>
                <a:cubicBezTo>
                  <a:pt x="3611" y="33949"/>
                  <a:pt x="3643" y="33823"/>
                  <a:pt x="3706" y="33696"/>
                </a:cubicBezTo>
                <a:lnTo>
                  <a:pt x="3548" y="33632"/>
                </a:lnTo>
                <a:close/>
                <a:moveTo>
                  <a:pt x="3263" y="34424"/>
                </a:moveTo>
                <a:cubicBezTo>
                  <a:pt x="3199" y="34551"/>
                  <a:pt x="3168" y="34678"/>
                  <a:pt x="3104" y="34804"/>
                </a:cubicBezTo>
                <a:lnTo>
                  <a:pt x="3263" y="34868"/>
                </a:lnTo>
                <a:cubicBezTo>
                  <a:pt x="3326" y="34741"/>
                  <a:pt x="3358" y="34583"/>
                  <a:pt x="3421" y="34456"/>
                </a:cubicBezTo>
                <a:lnTo>
                  <a:pt x="3263" y="34424"/>
                </a:lnTo>
                <a:close/>
                <a:moveTo>
                  <a:pt x="2978" y="35184"/>
                </a:moveTo>
                <a:cubicBezTo>
                  <a:pt x="2946" y="35311"/>
                  <a:pt x="2883" y="35438"/>
                  <a:pt x="2851" y="35564"/>
                </a:cubicBezTo>
                <a:lnTo>
                  <a:pt x="3009" y="35628"/>
                </a:lnTo>
                <a:cubicBezTo>
                  <a:pt x="3041" y="35501"/>
                  <a:pt x="3073" y="35374"/>
                  <a:pt x="3136" y="35248"/>
                </a:cubicBezTo>
                <a:lnTo>
                  <a:pt x="2978" y="35184"/>
                </a:lnTo>
                <a:close/>
                <a:moveTo>
                  <a:pt x="2724" y="35976"/>
                </a:moveTo>
                <a:cubicBezTo>
                  <a:pt x="2661" y="36103"/>
                  <a:pt x="2629" y="36229"/>
                  <a:pt x="2598" y="36356"/>
                </a:cubicBezTo>
                <a:lnTo>
                  <a:pt x="2756" y="36388"/>
                </a:lnTo>
                <a:cubicBezTo>
                  <a:pt x="2788" y="36261"/>
                  <a:pt x="2819" y="36134"/>
                  <a:pt x="2883" y="36008"/>
                </a:cubicBezTo>
                <a:lnTo>
                  <a:pt x="2724" y="35976"/>
                </a:lnTo>
                <a:close/>
                <a:moveTo>
                  <a:pt x="2439" y="36736"/>
                </a:moveTo>
                <a:cubicBezTo>
                  <a:pt x="2407" y="36863"/>
                  <a:pt x="2376" y="36989"/>
                  <a:pt x="2344" y="37148"/>
                </a:cubicBezTo>
                <a:lnTo>
                  <a:pt x="2502" y="37179"/>
                </a:lnTo>
                <a:cubicBezTo>
                  <a:pt x="2534" y="37053"/>
                  <a:pt x="2566" y="36926"/>
                  <a:pt x="2629" y="36799"/>
                </a:cubicBezTo>
                <a:lnTo>
                  <a:pt x="2439" y="36736"/>
                </a:lnTo>
                <a:close/>
                <a:moveTo>
                  <a:pt x="2217" y="37528"/>
                </a:moveTo>
                <a:cubicBezTo>
                  <a:pt x="2186" y="37654"/>
                  <a:pt x="2154" y="37781"/>
                  <a:pt x="2091" y="37908"/>
                </a:cubicBezTo>
                <a:lnTo>
                  <a:pt x="2249" y="37971"/>
                </a:lnTo>
                <a:cubicBezTo>
                  <a:pt x="2281" y="37844"/>
                  <a:pt x="2344" y="37718"/>
                  <a:pt x="2376" y="37559"/>
                </a:cubicBezTo>
                <a:lnTo>
                  <a:pt x="2217" y="37528"/>
                </a:lnTo>
                <a:close/>
                <a:moveTo>
                  <a:pt x="1996" y="38319"/>
                </a:moveTo>
                <a:cubicBezTo>
                  <a:pt x="1932" y="38446"/>
                  <a:pt x="1901" y="38573"/>
                  <a:pt x="1869" y="38700"/>
                </a:cubicBezTo>
                <a:lnTo>
                  <a:pt x="2027" y="38763"/>
                </a:lnTo>
                <a:cubicBezTo>
                  <a:pt x="2059" y="38605"/>
                  <a:pt x="2122" y="38478"/>
                  <a:pt x="2154" y="38351"/>
                </a:cubicBezTo>
                <a:lnTo>
                  <a:pt x="1996" y="38319"/>
                </a:lnTo>
                <a:close/>
                <a:moveTo>
                  <a:pt x="1774" y="39111"/>
                </a:moveTo>
                <a:cubicBezTo>
                  <a:pt x="1742" y="39238"/>
                  <a:pt x="1711" y="39365"/>
                  <a:pt x="1679" y="39491"/>
                </a:cubicBezTo>
                <a:lnTo>
                  <a:pt x="1837" y="39555"/>
                </a:lnTo>
                <a:cubicBezTo>
                  <a:pt x="1869" y="39396"/>
                  <a:pt x="1901" y="39270"/>
                  <a:pt x="1932" y="39143"/>
                </a:cubicBezTo>
                <a:lnTo>
                  <a:pt x="1774" y="39111"/>
                </a:lnTo>
                <a:close/>
                <a:moveTo>
                  <a:pt x="1552" y="39903"/>
                </a:moveTo>
                <a:cubicBezTo>
                  <a:pt x="1521" y="40030"/>
                  <a:pt x="1489" y="40156"/>
                  <a:pt x="1457" y="40283"/>
                </a:cubicBezTo>
                <a:lnTo>
                  <a:pt x="1616" y="40346"/>
                </a:lnTo>
                <a:cubicBezTo>
                  <a:pt x="1647" y="40188"/>
                  <a:pt x="1679" y="40061"/>
                  <a:pt x="1711" y="39935"/>
                </a:cubicBezTo>
                <a:lnTo>
                  <a:pt x="1552" y="39903"/>
                </a:lnTo>
                <a:close/>
                <a:moveTo>
                  <a:pt x="1362" y="40695"/>
                </a:moveTo>
                <a:cubicBezTo>
                  <a:pt x="1331" y="40821"/>
                  <a:pt x="1331" y="40948"/>
                  <a:pt x="1299" y="41106"/>
                </a:cubicBezTo>
                <a:lnTo>
                  <a:pt x="1457" y="41138"/>
                </a:lnTo>
                <a:cubicBezTo>
                  <a:pt x="1489" y="41011"/>
                  <a:pt x="1489" y="40853"/>
                  <a:pt x="1521" y="40726"/>
                </a:cubicBezTo>
                <a:lnTo>
                  <a:pt x="1362" y="40695"/>
                </a:lnTo>
                <a:close/>
                <a:moveTo>
                  <a:pt x="1204" y="41486"/>
                </a:moveTo>
                <a:cubicBezTo>
                  <a:pt x="1172" y="41613"/>
                  <a:pt x="1141" y="41771"/>
                  <a:pt x="1109" y="41898"/>
                </a:cubicBezTo>
                <a:lnTo>
                  <a:pt x="1267" y="41930"/>
                </a:lnTo>
                <a:cubicBezTo>
                  <a:pt x="1299" y="41803"/>
                  <a:pt x="1331" y="41676"/>
                  <a:pt x="1362" y="41518"/>
                </a:cubicBezTo>
                <a:lnTo>
                  <a:pt x="1204" y="41486"/>
                </a:lnTo>
                <a:close/>
                <a:moveTo>
                  <a:pt x="1014" y="42278"/>
                </a:moveTo>
                <a:cubicBezTo>
                  <a:pt x="1014" y="42436"/>
                  <a:pt x="982" y="42563"/>
                  <a:pt x="951" y="42690"/>
                </a:cubicBezTo>
                <a:lnTo>
                  <a:pt x="1109" y="42721"/>
                </a:lnTo>
                <a:cubicBezTo>
                  <a:pt x="1141" y="42595"/>
                  <a:pt x="1172" y="42468"/>
                  <a:pt x="1204" y="42341"/>
                </a:cubicBezTo>
                <a:lnTo>
                  <a:pt x="1014" y="42278"/>
                </a:lnTo>
                <a:close/>
                <a:moveTo>
                  <a:pt x="887" y="43101"/>
                </a:moveTo>
                <a:lnTo>
                  <a:pt x="792" y="43513"/>
                </a:lnTo>
                <a:lnTo>
                  <a:pt x="951" y="43545"/>
                </a:lnTo>
                <a:lnTo>
                  <a:pt x="1046" y="43133"/>
                </a:lnTo>
                <a:lnTo>
                  <a:pt x="887" y="43101"/>
                </a:lnTo>
                <a:close/>
                <a:moveTo>
                  <a:pt x="729" y="43925"/>
                </a:moveTo>
                <a:cubicBezTo>
                  <a:pt x="697" y="44052"/>
                  <a:pt x="697" y="44178"/>
                  <a:pt x="666" y="44305"/>
                </a:cubicBezTo>
                <a:lnTo>
                  <a:pt x="824" y="44337"/>
                </a:lnTo>
                <a:cubicBezTo>
                  <a:pt x="856" y="44210"/>
                  <a:pt x="856" y="44083"/>
                  <a:pt x="887" y="43925"/>
                </a:cubicBezTo>
                <a:close/>
                <a:moveTo>
                  <a:pt x="602" y="44717"/>
                </a:moveTo>
                <a:lnTo>
                  <a:pt x="539" y="45128"/>
                </a:lnTo>
                <a:lnTo>
                  <a:pt x="697" y="45160"/>
                </a:lnTo>
                <a:lnTo>
                  <a:pt x="761" y="44748"/>
                </a:lnTo>
                <a:lnTo>
                  <a:pt x="602" y="44717"/>
                </a:lnTo>
                <a:close/>
                <a:moveTo>
                  <a:pt x="476" y="45540"/>
                </a:moveTo>
                <a:cubicBezTo>
                  <a:pt x="476" y="45667"/>
                  <a:pt x="444" y="45793"/>
                  <a:pt x="444" y="45952"/>
                </a:cubicBezTo>
                <a:lnTo>
                  <a:pt x="602" y="45952"/>
                </a:lnTo>
                <a:cubicBezTo>
                  <a:pt x="602" y="45825"/>
                  <a:pt x="634" y="45698"/>
                  <a:pt x="634" y="45540"/>
                </a:cubicBezTo>
                <a:close/>
                <a:moveTo>
                  <a:pt x="381" y="46332"/>
                </a:moveTo>
                <a:cubicBezTo>
                  <a:pt x="381" y="46458"/>
                  <a:pt x="349" y="46617"/>
                  <a:pt x="349" y="46743"/>
                </a:cubicBezTo>
                <a:lnTo>
                  <a:pt x="507" y="46775"/>
                </a:lnTo>
                <a:lnTo>
                  <a:pt x="539" y="46363"/>
                </a:lnTo>
                <a:lnTo>
                  <a:pt x="381" y="46332"/>
                </a:lnTo>
                <a:close/>
                <a:moveTo>
                  <a:pt x="286" y="47155"/>
                </a:moveTo>
                <a:cubicBezTo>
                  <a:pt x="286" y="47282"/>
                  <a:pt x="254" y="47440"/>
                  <a:pt x="254" y="47567"/>
                </a:cubicBezTo>
                <a:lnTo>
                  <a:pt x="412" y="47567"/>
                </a:lnTo>
                <a:cubicBezTo>
                  <a:pt x="412" y="47440"/>
                  <a:pt x="444" y="47313"/>
                  <a:pt x="444" y="47187"/>
                </a:cubicBezTo>
                <a:lnTo>
                  <a:pt x="286" y="47155"/>
                </a:lnTo>
                <a:close/>
                <a:moveTo>
                  <a:pt x="222" y="47979"/>
                </a:moveTo>
                <a:cubicBezTo>
                  <a:pt x="191" y="48105"/>
                  <a:pt x="191" y="48264"/>
                  <a:pt x="191" y="48390"/>
                </a:cubicBezTo>
                <a:lnTo>
                  <a:pt x="349" y="48390"/>
                </a:lnTo>
                <a:cubicBezTo>
                  <a:pt x="349" y="48264"/>
                  <a:pt x="349" y="48137"/>
                  <a:pt x="381" y="47979"/>
                </a:cubicBezTo>
                <a:close/>
                <a:moveTo>
                  <a:pt x="159" y="48802"/>
                </a:moveTo>
                <a:cubicBezTo>
                  <a:pt x="127" y="48929"/>
                  <a:pt x="127" y="49055"/>
                  <a:pt x="127" y="49182"/>
                </a:cubicBezTo>
                <a:lnTo>
                  <a:pt x="286" y="49214"/>
                </a:lnTo>
                <a:cubicBezTo>
                  <a:pt x="286" y="49087"/>
                  <a:pt x="286" y="48929"/>
                  <a:pt x="317" y="48802"/>
                </a:cubicBezTo>
                <a:close/>
                <a:moveTo>
                  <a:pt x="96" y="49594"/>
                </a:moveTo>
                <a:cubicBezTo>
                  <a:pt x="64" y="49752"/>
                  <a:pt x="64" y="49879"/>
                  <a:pt x="64" y="50005"/>
                </a:cubicBezTo>
                <a:lnTo>
                  <a:pt x="222" y="50037"/>
                </a:lnTo>
                <a:cubicBezTo>
                  <a:pt x="222" y="49879"/>
                  <a:pt x="254" y="49752"/>
                  <a:pt x="254" y="49625"/>
                </a:cubicBezTo>
                <a:lnTo>
                  <a:pt x="96" y="49594"/>
                </a:lnTo>
                <a:close/>
                <a:moveTo>
                  <a:pt x="64" y="50417"/>
                </a:moveTo>
                <a:cubicBezTo>
                  <a:pt x="32" y="50575"/>
                  <a:pt x="32" y="50702"/>
                  <a:pt x="32" y="50829"/>
                </a:cubicBezTo>
                <a:lnTo>
                  <a:pt x="191" y="50829"/>
                </a:lnTo>
                <a:cubicBezTo>
                  <a:pt x="191" y="50702"/>
                  <a:pt x="222" y="50575"/>
                  <a:pt x="222" y="50417"/>
                </a:cubicBezTo>
                <a:close/>
                <a:moveTo>
                  <a:pt x="32" y="51240"/>
                </a:moveTo>
                <a:cubicBezTo>
                  <a:pt x="32" y="51367"/>
                  <a:pt x="32" y="51525"/>
                  <a:pt x="1" y="51652"/>
                </a:cubicBezTo>
                <a:lnTo>
                  <a:pt x="191" y="51652"/>
                </a:lnTo>
                <a:cubicBezTo>
                  <a:pt x="191" y="51525"/>
                  <a:pt x="191" y="51367"/>
                  <a:pt x="191" y="51240"/>
                </a:cubicBezTo>
                <a:close/>
                <a:moveTo>
                  <a:pt x="1" y="52064"/>
                </a:moveTo>
                <a:cubicBezTo>
                  <a:pt x="1" y="52190"/>
                  <a:pt x="1" y="52349"/>
                  <a:pt x="1" y="52475"/>
                </a:cubicBezTo>
                <a:lnTo>
                  <a:pt x="159" y="52475"/>
                </a:lnTo>
                <a:cubicBezTo>
                  <a:pt x="159" y="52349"/>
                  <a:pt x="159" y="52190"/>
                  <a:pt x="159" y="52064"/>
                </a:cubicBezTo>
                <a:close/>
                <a:moveTo>
                  <a:pt x="1" y="52887"/>
                </a:moveTo>
                <a:cubicBezTo>
                  <a:pt x="1" y="53014"/>
                  <a:pt x="1" y="53141"/>
                  <a:pt x="1" y="53299"/>
                </a:cubicBezTo>
                <a:lnTo>
                  <a:pt x="159" y="53299"/>
                </a:lnTo>
                <a:cubicBezTo>
                  <a:pt x="159" y="53141"/>
                  <a:pt x="159" y="53014"/>
                  <a:pt x="159" y="52887"/>
                </a:cubicBezTo>
                <a:close/>
                <a:moveTo>
                  <a:pt x="159" y="53679"/>
                </a:moveTo>
                <a:lnTo>
                  <a:pt x="1" y="53711"/>
                </a:lnTo>
                <a:cubicBezTo>
                  <a:pt x="1" y="53837"/>
                  <a:pt x="1" y="53964"/>
                  <a:pt x="32" y="54091"/>
                </a:cubicBezTo>
                <a:lnTo>
                  <a:pt x="191" y="54091"/>
                </a:lnTo>
                <a:cubicBezTo>
                  <a:pt x="191" y="53964"/>
                  <a:pt x="191" y="53837"/>
                  <a:pt x="159" y="53679"/>
                </a:cubicBezTo>
                <a:close/>
                <a:moveTo>
                  <a:pt x="32" y="54502"/>
                </a:moveTo>
                <a:cubicBezTo>
                  <a:pt x="32" y="54661"/>
                  <a:pt x="32" y="54787"/>
                  <a:pt x="64" y="54914"/>
                </a:cubicBezTo>
                <a:lnTo>
                  <a:pt x="222" y="54914"/>
                </a:lnTo>
                <a:cubicBezTo>
                  <a:pt x="222" y="54787"/>
                  <a:pt x="191" y="54629"/>
                  <a:pt x="191" y="54502"/>
                </a:cubicBezTo>
                <a:close/>
                <a:moveTo>
                  <a:pt x="64" y="55326"/>
                </a:moveTo>
                <a:cubicBezTo>
                  <a:pt x="64" y="55452"/>
                  <a:pt x="96" y="55611"/>
                  <a:pt x="96" y="55737"/>
                </a:cubicBezTo>
                <a:lnTo>
                  <a:pt x="254" y="55737"/>
                </a:lnTo>
                <a:cubicBezTo>
                  <a:pt x="254" y="55611"/>
                  <a:pt x="222" y="55452"/>
                  <a:pt x="222" y="55326"/>
                </a:cubicBezTo>
                <a:close/>
                <a:moveTo>
                  <a:pt x="127" y="56149"/>
                </a:moveTo>
                <a:cubicBezTo>
                  <a:pt x="127" y="56276"/>
                  <a:pt x="127" y="56434"/>
                  <a:pt x="127" y="56561"/>
                </a:cubicBezTo>
                <a:lnTo>
                  <a:pt x="317" y="56529"/>
                </a:lnTo>
                <a:cubicBezTo>
                  <a:pt x="286" y="56402"/>
                  <a:pt x="286" y="56276"/>
                  <a:pt x="286" y="56149"/>
                </a:cubicBezTo>
                <a:close/>
                <a:moveTo>
                  <a:pt x="349" y="56941"/>
                </a:moveTo>
                <a:lnTo>
                  <a:pt x="159" y="56972"/>
                </a:lnTo>
                <a:cubicBezTo>
                  <a:pt x="191" y="57099"/>
                  <a:pt x="191" y="57226"/>
                  <a:pt x="222" y="57384"/>
                </a:cubicBezTo>
                <a:lnTo>
                  <a:pt x="381" y="57352"/>
                </a:lnTo>
                <a:cubicBezTo>
                  <a:pt x="349" y="57226"/>
                  <a:pt x="349" y="57099"/>
                  <a:pt x="349" y="56941"/>
                </a:cubicBezTo>
                <a:close/>
                <a:moveTo>
                  <a:pt x="254" y="57764"/>
                </a:moveTo>
                <a:cubicBezTo>
                  <a:pt x="254" y="57923"/>
                  <a:pt x="286" y="58049"/>
                  <a:pt x="286" y="58176"/>
                </a:cubicBezTo>
                <a:lnTo>
                  <a:pt x="444" y="58176"/>
                </a:lnTo>
                <a:cubicBezTo>
                  <a:pt x="444" y="58018"/>
                  <a:pt x="412" y="57891"/>
                  <a:pt x="412" y="57764"/>
                </a:cubicBezTo>
                <a:close/>
                <a:moveTo>
                  <a:pt x="317" y="58588"/>
                </a:moveTo>
                <a:cubicBezTo>
                  <a:pt x="349" y="58714"/>
                  <a:pt x="349" y="58873"/>
                  <a:pt x="381" y="58999"/>
                </a:cubicBezTo>
                <a:lnTo>
                  <a:pt x="539" y="58968"/>
                </a:lnTo>
                <a:lnTo>
                  <a:pt x="507" y="58588"/>
                </a:lnTo>
                <a:close/>
                <a:moveTo>
                  <a:pt x="602" y="59379"/>
                </a:moveTo>
                <a:lnTo>
                  <a:pt x="444" y="59411"/>
                </a:lnTo>
                <a:cubicBezTo>
                  <a:pt x="444" y="59538"/>
                  <a:pt x="476" y="59664"/>
                  <a:pt x="476" y="59823"/>
                </a:cubicBezTo>
                <a:lnTo>
                  <a:pt x="634" y="59791"/>
                </a:lnTo>
                <a:cubicBezTo>
                  <a:pt x="634" y="59664"/>
                  <a:pt x="602" y="59506"/>
                  <a:pt x="602" y="59379"/>
                </a:cubicBezTo>
                <a:close/>
                <a:moveTo>
                  <a:pt x="539" y="60203"/>
                </a:moveTo>
                <a:lnTo>
                  <a:pt x="602" y="60614"/>
                </a:lnTo>
                <a:lnTo>
                  <a:pt x="761" y="60583"/>
                </a:lnTo>
                <a:lnTo>
                  <a:pt x="697" y="60203"/>
                </a:lnTo>
                <a:close/>
                <a:moveTo>
                  <a:pt x="824" y="60994"/>
                </a:moveTo>
                <a:lnTo>
                  <a:pt x="666" y="61026"/>
                </a:lnTo>
                <a:cubicBezTo>
                  <a:pt x="697" y="61153"/>
                  <a:pt x="697" y="61279"/>
                  <a:pt x="729" y="61438"/>
                </a:cubicBezTo>
                <a:lnTo>
                  <a:pt x="887" y="61406"/>
                </a:lnTo>
                <a:cubicBezTo>
                  <a:pt x="856" y="61279"/>
                  <a:pt x="856" y="61121"/>
                  <a:pt x="824" y="60994"/>
                </a:cubicBezTo>
                <a:close/>
                <a:moveTo>
                  <a:pt x="951" y="61786"/>
                </a:moveTo>
                <a:lnTo>
                  <a:pt x="792" y="61818"/>
                </a:lnTo>
                <a:lnTo>
                  <a:pt x="856" y="62230"/>
                </a:lnTo>
                <a:lnTo>
                  <a:pt x="1014" y="62198"/>
                </a:lnTo>
                <a:cubicBezTo>
                  <a:pt x="1014" y="62071"/>
                  <a:pt x="982" y="61944"/>
                  <a:pt x="951" y="61786"/>
                </a:cubicBezTo>
                <a:close/>
                <a:moveTo>
                  <a:pt x="1109" y="62610"/>
                </a:moveTo>
                <a:lnTo>
                  <a:pt x="951" y="62641"/>
                </a:lnTo>
                <a:cubicBezTo>
                  <a:pt x="982" y="62768"/>
                  <a:pt x="982" y="62895"/>
                  <a:pt x="1014" y="63021"/>
                </a:cubicBezTo>
                <a:lnTo>
                  <a:pt x="1172" y="62990"/>
                </a:lnTo>
                <a:cubicBezTo>
                  <a:pt x="1141" y="62863"/>
                  <a:pt x="1141" y="62736"/>
                  <a:pt x="1109" y="62610"/>
                </a:cubicBezTo>
                <a:close/>
                <a:moveTo>
                  <a:pt x="1267" y="63401"/>
                </a:moveTo>
                <a:lnTo>
                  <a:pt x="1109" y="63433"/>
                </a:lnTo>
                <a:cubicBezTo>
                  <a:pt x="1141" y="63560"/>
                  <a:pt x="1172" y="63686"/>
                  <a:pt x="1204" y="63845"/>
                </a:cubicBezTo>
                <a:lnTo>
                  <a:pt x="1362" y="63781"/>
                </a:lnTo>
                <a:cubicBezTo>
                  <a:pt x="1331" y="63655"/>
                  <a:pt x="1299" y="63528"/>
                  <a:pt x="1267" y="63401"/>
                </a:cubicBezTo>
                <a:close/>
                <a:moveTo>
                  <a:pt x="1426" y="64193"/>
                </a:moveTo>
                <a:lnTo>
                  <a:pt x="1267" y="64225"/>
                </a:lnTo>
                <a:cubicBezTo>
                  <a:pt x="1299" y="64351"/>
                  <a:pt x="1331" y="64478"/>
                  <a:pt x="1362" y="64636"/>
                </a:cubicBezTo>
                <a:lnTo>
                  <a:pt x="1521" y="64605"/>
                </a:lnTo>
                <a:cubicBezTo>
                  <a:pt x="1489" y="64446"/>
                  <a:pt x="1457" y="64320"/>
                  <a:pt x="1426" y="64193"/>
                </a:cubicBezTo>
                <a:close/>
                <a:moveTo>
                  <a:pt x="1616" y="64985"/>
                </a:moveTo>
                <a:lnTo>
                  <a:pt x="1457" y="65016"/>
                </a:lnTo>
                <a:cubicBezTo>
                  <a:pt x="1489" y="65143"/>
                  <a:pt x="1521" y="65301"/>
                  <a:pt x="1552" y="65428"/>
                </a:cubicBezTo>
                <a:lnTo>
                  <a:pt x="1711" y="65396"/>
                </a:lnTo>
                <a:cubicBezTo>
                  <a:pt x="1679" y="65238"/>
                  <a:pt x="1647" y="65111"/>
                  <a:pt x="1616" y="64985"/>
                </a:cubicBezTo>
                <a:close/>
                <a:moveTo>
                  <a:pt x="1806" y="65776"/>
                </a:moveTo>
                <a:lnTo>
                  <a:pt x="1647" y="65808"/>
                </a:lnTo>
                <a:cubicBezTo>
                  <a:pt x="1679" y="65966"/>
                  <a:pt x="1711" y="66093"/>
                  <a:pt x="1774" y="66220"/>
                </a:cubicBezTo>
                <a:lnTo>
                  <a:pt x="1932" y="66156"/>
                </a:lnTo>
                <a:cubicBezTo>
                  <a:pt x="1869" y="66030"/>
                  <a:pt x="1837" y="65903"/>
                  <a:pt x="1806" y="65776"/>
                </a:cubicBezTo>
                <a:close/>
                <a:moveTo>
                  <a:pt x="2027" y="66568"/>
                </a:moveTo>
                <a:lnTo>
                  <a:pt x="1869" y="66600"/>
                </a:lnTo>
                <a:cubicBezTo>
                  <a:pt x="1901" y="66726"/>
                  <a:pt x="1932" y="66853"/>
                  <a:pt x="1964" y="67012"/>
                </a:cubicBezTo>
                <a:lnTo>
                  <a:pt x="2122" y="66948"/>
                </a:lnTo>
                <a:lnTo>
                  <a:pt x="2027" y="66568"/>
                </a:lnTo>
                <a:close/>
                <a:moveTo>
                  <a:pt x="2249" y="67360"/>
                </a:moveTo>
                <a:lnTo>
                  <a:pt x="2091" y="67392"/>
                </a:lnTo>
                <a:cubicBezTo>
                  <a:pt x="2122" y="67518"/>
                  <a:pt x="2154" y="67645"/>
                  <a:pt x="2186" y="67772"/>
                </a:cubicBezTo>
                <a:lnTo>
                  <a:pt x="2344" y="67740"/>
                </a:lnTo>
                <a:cubicBezTo>
                  <a:pt x="2312" y="67613"/>
                  <a:pt x="2281" y="67487"/>
                  <a:pt x="2249" y="67360"/>
                </a:cubicBezTo>
                <a:close/>
                <a:moveTo>
                  <a:pt x="2471" y="68120"/>
                </a:moveTo>
                <a:lnTo>
                  <a:pt x="2312" y="68183"/>
                </a:lnTo>
                <a:cubicBezTo>
                  <a:pt x="2344" y="68310"/>
                  <a:pt x="2407" y="68437"/>
                  <a:pt x="2439" y="68563"/>
                </a:cubicBezTo>
                <a:lnTo>
                  <a:pt x="2598" y="68500"/>
                </a:lnTo>
                <a:cubicBezTo>
                  <a:pt x="2566" y="68373"/>
                  <a:pt x="2502" y="68247"/>
                  <a:pt x="2471" y="68120"/>
                </a:cubicBezTo>
                <a:close/>
                <a:moveTo>
                  <a:pt x="2724" y="68912"/>
                </a:moveTo>
                <a:lnTo>
                  <a:pt x="2566" y="68943"/>
                </a:lnTo>
                <a:cubicBezTo>
                  <a:pt x="2598" y="69070"/>
                  <a:pt x="2661" y="69197"/>
                  <a:pt x="2693" y="69323"/>
                </a:cubicBezTo>
                <a:lnTo>
                  <a:pt x="2851" y="69292"/>
                </a:lnTo>
                <a:cubicBezTo>
                  <a:pt x="2819" y="69165"/>
                  <a:pt x="2756" y="69038"/>
                  <a:pt x="2724" y="68912"/>
                </a:cubicBezTo>
                <a:close/>
                <a:moveTo>
                  <a:pt x="2978" y="69672"/>
                </a:moveTo>
                <a:lnTo>
                  <a:pt x="2819" y="69735"/>
                </a:lnTo>
                <a:cubicBezTo>
                  <a:pt x="2883" y="69862"/>
                  <a:pt x="2914" y="69988"/>
                  <a:pt x="2946" y="70115"/>
                </a:cubicBezTo>
                <a:lnTo>
                  <a:pt x="3104" y="70052"/>
                </a:lnTo>
                <a:cubicBezTo>
                  <a:pt x="3073" y="69925"/>
                  <a:pt x="3009" y="69798"/>
                  <a:pt x="2978" y="69672"/>
                </a:cubicBezTo>
                <a:close/>
                <a:moveTo>
                  <a:pt x="3263" y="70432"/>
                </a:moveTo>
                <a:lnTo>
                  <a:pt x="3104" y="70495"/>
                </a:lnTo>
                <a:cubicBezTo>
                  <a:pt x="3136" y="70622"/>
                  <a:pt x="3199" y="70748"/>
                  <a:pt x="3231" y="70875"/>
                </a:cubicBezTo>
                <a:lnTo>
                  <a:pt x="3389" y="70812"/>
                </a:lnTo>
                <a:cubicBezTo>
                  <a:pt x="3326" y="70685"/>
                  <a:pt x="3294" y="70558"/>
                  <a:pt x="3263" y="70432"/>
                </a:cubicBezTo>
                <a:close/>
                <a:moveTo>
                  <a:pt x="3516" y="71192"/>
                </a:moveTo>
                <a:lnTo>
                  <a:pt x="3358" y="71255"/>
                </a:lnTo>
                <a:cubicBezTo>
                  <a:pt x="3421" y="71382"/>
                  <a:pt x="3484" y="71508"/>
                  <a:pt x="3516" y="71635"/>
                </a:cubicBezTo>
                <a:lnTo>
                  <a:pt x="3674" y="71572"/>
                </a:lnTo>
                <a:cubicBezTo>
                  <a:pt x="3611" y="71445"/>
                  <a:pt x="3579" y="71318"/>
                  <a:pt x="3516" y="71192"/>
                </a:cubicBezTo>
                <a:close/>
                <a:moveTo>
                  <a:pt x="3833" y="71952"/>
                </a:moveTo>
                <a:lnTo>
                  <a:pt x="3674" y="72015"/>
                </a:lnTo>
                <a:cubicBezTo>
                  <a:pt x="3706" y="72142"/>
                  <a:pt x="3769" y="72269"/>
                  <a:pt x="3833" y="72395"/>
                </a:cubicBezTo>
                <a:lnTo>
                  <a:pt x="3959" y="72332"/>
                </a:lnTo>
                <a:cubicBezTo>
                  <a:pt x="3928" y="72205"/>
                  <a:pt x="3864" y="72079"/>
                  <a:pt x="3833" y="71952"/>
                </a:cubicBezTo>
                <a:close/>
                <a:moveTo>
                  <a:pt x="4118" y="72712"/>
                </a:moveTo>
                <a:lnTo>
                  <a:pt x="3959" y="72775"/>
                </a:lnTo>
                <a:cubicBezTo>
                  <a:pt x="4023" y="72902"/>
                  <a:pt x="4086" y="73029"/>
                  <a:pt x="4118" y="73155"/>
                </a:cubicBezTo>
                <a:lnTo>
                  <a:pt x="4276" y="73092"/>
                </a:lnTo>
                <a:cubicBezTo>
                  <a:pt x="4213" y="72965"/>
                  <a:pt x="4181" y="72839"/>
                  <a:pt x="4118" y="72712"/>
                </a:cubicBezTo>
                <a:close/>
                <a:moveTo>
                  <a:pt x="4434" y="73472"/>
                </a:moveTo>
                <a:lnTo>
                  <a:pt x="4308" y="73535"/>
                </a:lnTo>
                <a:cubicBezTo>
                  <a:pt x="4339" y="73662"/>
                  <a:pt x="4403" y="73789"/>
                  <a:pt x="4466" y="73915"/>
                </a:cubicBezTo>
                <a:lnTo>
                  <a:pt x="4593" y="73852"/>
                </a:lnTo>
                <a:cubicBezTo>
                  <a:pt x="4561" y="73725"/>
                  <a:pt x="4498" y="73599"/>
                  <a:pt x="4434" y="73472"/>
                </a:cubicBezTo>
                <a:close/>
                <a:moveTo>
                  <a:pt x="4783" y="74200"/>
                </a:moveTo>
                <a:lnTo>
                  <a:pt x="4624" y="74295"/>
                </a:lnTo>
                <a:cubicBezTo>
                  <a:pt x="4688" y="74422"/>
                  <a:pt x="4751" y="74549"/>
                  <a:pt x="4783" y="74644"/>
                </a:cubicBezTo>
                <a:lnTo>
                  <a:pt x="4941" y="74580"/>
                </a:lnTo>
                <a:cubicBezTo>
                  <a:pt x="4878" y="74454"/>
                  <a:pt x="4814" y="74327"/>
                  <a:pt x="4783" y="74200"/>
                </a:cubicBezTo>
                <a:close/>
                <a:moveTo>
                  <a:pt x="5099" y="74960"/>
                </a:moveTo>
                <a:lnTo>
                  <a:pt x="4973" y="75024"/>
                </a:lnTo>
                <a:cubicBezTo>
                  <a:pt x="5004" y="75150"/>
                  <a:pt x="5068" y="75277"/>
                  <a:pt x="5131" y="75404"/>
                </a:cubicBezTo>
                <a:lnTo>
                  <a:pt x="5289" y="75340"/>
                </a:lnTo>
                <a:cubicBezTo>
                  <a:pt x="5226" y="75214"/>
                  <a:pt x="5163" y="75087"/>
                  <a:pt x="5099" y="74960"/>
                </a:cubicBezTo>
                <a:close/>
                <a:moveTo>
                  <a:pt x="5479" y="75689"/>
                </a:moveTo>
                <a:lnTo>
                  <a:pt x="5321" y="75752"/>
                </a:lnTo>
                <a:cubicBezTo>
                  <a:pt x="5384" y="75879"/>
                  <a:pt x="5448" y="76005"/>
                  <a:pt x="5511" y="76132"/>
                </a:cubicBezTo>
                <a:lnTo>
                  <a:pt x="5638" y="76069"/>
                </a:lnTo>
                <a:cubicBezTo>
                  <a:pt x="5574" y="75942"/>
                  <a:pt x="5511" y="75815"/>
                  <a:pt x="5479" y="75689"/>
                </a:cubicBezTo>
                <a:close/>
                <a:moveTo>
                  <a:pt x="5828" y="76417"/>
                </a:moveTo>
                <a:lnTo>
                  <a:pt x="5669" y="76512"/>
                </a:lnTo>
                <a:cubicBezTo>
                  <a:pt x="5733" y="76639"/>
                  <a:pt x="5796" y="76734"/>
                  <a:pt x="5859" y="76861"/>
                </a:cubicBezTo>
                <a:lnTo>
                  <a:pt x="6018" y="76797"/>
                </a:lnTo>
                <a:cubicBezTo>
                  <a:pt x="5954" y="76671"/>
                  <a:pt x="5891" y="76544"/>
                  <a:pt x="5828" y="76417"/>
                </a:cubicBezTo>
                <a:close/>
                <a:moveTo>
                  <a:pt x="6208" y="77146"/>
                </a:moveTo>
                <a:lnTo>
                  <a:pt x="6049" y="77241"/>
                </a:lnTo>
                <a:cubicBezTo>
                  <a:pt x="6113" y="77336"/>
                  <a:pt x="6176" y="77462"/>
                  <a:pt x="6239" y="77589"/>
                </a:cubicBezTo>
                <a:lnTo>
                  <a:pt x="6398" y="77526"/>
                </a:lnTo>
                <a:cubicBezTo>
                  <a:pt x="6334" y="77399"/>
                  <a:pt x="6271" y="77272"/>
                  <a:pt x="6208" y="77146"/>
                </a:cubicBezTo>
                <a:close/>
                <a:moveTo>
                  <a:pt x="6588" y="77874"/>
                </a:moveTo>
                <a:lnTo>
                  <a:pt x="6461" y="77937"/>
                </a:lnTo>
                <a:cubicBezTo>
                  <a:pt x="6524" y="78064"/>
                  <a:pt x="6588" y="78191"/>
                  <a:pt x="6651" y="78317"/>
                </a:cubicBezTo>
                <a:lnTo>
                  <a:pt x="6778" y="78222"/>
                </a:lnTo>
                <a:cubicBezTo>
                  <a:pt x="6714" y="78096"/>
                  <a:pt x="6651" y="78001"/>
                  <a:pt x="6588" y="77874"/>
                </a:cubicBezTo>
                <a:close/>
                <a:moveTo>
                  <a:pt x="7000" y="78571"/>
                </a:moveTo>
                <a:lnTo>
                  <a:pt x="6841" y="78666"/>
                </a:lnTo>
                <a:lnTo>
                  <a:pt x="7031" y="79014"/>
                </a:lnTo>
                <a:lnTo>
                  <a:pt x="7190" y="78951"/>
                </a:lnTo>
                <a:cubicBezTo>
                  <a:pt x="7126" y="78824"/>
                  <a:pt x="7063" y="78697"/>
                  <a:pt x="7000" y="78571"/>
                </a:cubicBezTo>
                <a:close/>
                <a:moveTo>
                  <a:pt x="7411" y="79299"/>
                </a:moveTo>
                <a:lnTo>
                  <a:pt x="7253" y="79362"/>
                </a:lnTo>
                <a:cubicBezTo>
                  <a:pt x="7316" y="79489"/>
                  <a:pt x="7411" y="79616"/>
                  <a:pt x="7475" y="79711"/>
                </a:cubicBezTo>
                <a:lnTo>
                  <a:pt x="7601" y="79647"/>
                </a:lnTo>
                <a:cubicBezTo>
                  <a:pt x="7538" y="79521"/>
                  <a:pt x="7475" y="79394"/>
                  <a:pt x="7411" y="79299"/>
                </a:cubicBezTo>
                <a:close/>
                <a:moveTo>
                  <a:pt x="7823" y="79996"/>
                </a:moveTo>
                <a:lnTo>
                  <a:pt x="7665" y="80091"/>
                </a:lnTo>
                <a:cubicBezTo>
                  <a:pt x="7760" y="80186"/>
                  <a:pt x="7823" y="80312"/>
                  <a:pt x="7886" y="80439"/>
                </a:cubicBezTo>
                <a:lnTo>
                  <a:pt x="8045" y="80344"/>
                </a:lnTo>
                <a:cubicBezTo>
                  <a:pt x="7950" y="80217"/>
                  <a:pt x="7886" y="80091"/>
                  <a:pt x="7823" y="79996"/>
                </a:cubicBezTo>
                <a:close/>
                <a:moveTo>
                  <a:pt x="8235" y="80692"/>
                </a:moveTo>
                <a:lnTo>
                  <a:pt x="8108" y="80756"/>
                </a:lnTo>
                <a:cubicBezTo>
                  <a:pt x="8171" y="80882"/>
                  <a:pt x="8266" y="81009"/>
                  <a:pt x="8330" y="81104"/>
                </a:cubicBezTo>
                <a:lnTo>
                  <a:pt x="8456" y="81041"/>
                </a:lnTo>
                <a:cubicBezTo>
                  <a:pt x="8393" y="80914"/>
                  <a:pt x="8330" y="80787"/>
                  <a:pt x="8235" y="80692"/>
                </a:cubicBezTo>
                <a:close/>
                <a:moveTo>
                  <a:pt x="8678" y="81358"/>
                </a:moveTo>
                <a:lnTo>
                  <a:pt x="8551" y="81453"/>
                </a:lnTo>
                <a:cubicBezTo>
                  <a:pt x="8615" y="81579"/>
                  <a:pt x="8710" y="81674"/>
                  <a:pt x="8773" y="81801"/>
                </a:cubicBezTo>
                <a:lnTo>
                  <a:pt x="8900" y="81706"/>
                </a:lnTo>
                <a:cubicBezTo>
                  <a:pt x="8836" y="81579"/>
                  <a:pt x="8773" y="81484"/>
                  <a:pt x="8678" y="81358"/>
                </a:cubicBezTo>
                <a:close/>
                <a:moveTo>
                  <a:pt x="9153" y="82054"/>
                </a:moveTo>
                <a:lnTo>
                  <a:pt x="8995" y="82149"/>
                </a:lnTo>
                <a:cubicBezTo>
                  <a:pt x="9090" y="82244"/>
                  <a:pt x="9153" y="82371"/>
                  <a:pt x="9248" y="82466"/>
                </a:cubicBezTo>
                <a:lnTo>
                  <a:pt x="9375" y="82371"/>
                </a:lnTo>
                <a:cubicBezTo>
                  <a:pt x="9280" y="82276"/>
                  <a:pt x="9216" y="82149"/>
                  <a:pt x="9153" y="82054"/>
                </a:cubicBezTo>
                <a:close/>
                <a:moveTo>
                  <a:pt x="9596" y="82719"/>
                </a:moveTo>
                <a:lnTo>
                  <a:pt x="9470" y="82814"/>
                </a:lnTo>
                <a:lnTo>
                  <a:pt x="9691" y="83131"/>
                </a:lnTo>
                <a:lnTo>
                  <a:pt x="9850" y="83036"/>
                </a:lnTo>
                <a:cubicBezTo>
                  <a:pt x="9755" y="82941"/>
                  <a:pt x="9691" y="82814"/>
                  <a:pt x="9596" y="82719"/>
                </a:cubicBezTo>
                <a:close/>
                <a:moveTo>
                  <a:pt x="10071" y="83384"/>
                </a:moveTo>
                <a:lnTo>
                  <a:pt x="9945" y="83479"/>
                </a:lnTo>
                <a:cubicBezTo>
                  <a:pt x="10040" y="83574"/>
                  <a:pt x="10103" y="83701"/>
                  <a:pt x="10198" y="83796"/>
                </a:cubicBezTo>
                <a:lnTo>
                  <a:pt x="10325" y="83701"/>
                </a:lnTo>
                <a:cubicBezTo>
                  <a:pt x="10230" y="83606"/>
                  <a:pt x="10166" y="83479"/>
                  <a:pt x="10071" y="83384"/>
                </a:cubicBezTo>
                <a:close/>
                <a:moveTo>
                  <a:pt x="10546" y="84049"/>
                </a:moveTo>
                <a:lnTo>
                  <a:pt x="10420" y="84144"/>
                </a:lnTo>
                <a:cubicBezTo>
                  <a:pt x="10515" y="84239"/>
                  <a:pt x="10578" y="84366"/>
                  <a:pt x="10673" y="84461"/>
                </a:cubicBezTo>
                <a:lnTo>
                  <a:pt x="10800" y="84366"/>
                </a:lnTo>
                <a:cubicBezTo>
                  <a:pt x="10736" y="84271"/>
                  <a:pt x="10641" y="84144"/>
                  <a:pt x="10546" y="84049"/>
                </a:cubicBezTo>
                <a:close/>
                <a:moveTo>
                  <a:pt x="11053" y="84683"/>
                </a:moveTo>
                <a:lnTo>
                  <a:pt x="10926" y="84778"/>
                </a:lnTo>
                <a:cubicBezTo>
                  <a:pt x="10990" y="84904"/>
                  <a:pt x="11085" y="84999"/>
                  <a:pt x="11180" y="85126"/>
                </a:cubicBezTo>
                <a:lnTo>
                  <a:pt x="11306" y="84999"/>
                </a:lnTo>
                <a:lnTo>
                  <a:pt x="11053" y="84683"/>
                </a:lnTo>
                <a:close/>
                <a:moveTo>
                  <a:pt x="11560" y="85348"/>
                </a:moveTo>
                <a:lnTo>
                  <a:pt x="11433" y="85443"/>
                </a:lnTo>
                <a:cubicBezTo>
                  <a:pt x="11528" y="85538"/>
                  <a:pt x="11592" y="85664"/>
                  <a:pt x="11687" y="85759"/>
                </a:cubicBezTo>
                <a:lnTo>
                  <a:pt x="11813" y="85664"/>
                </a:lnTo>
                <a:cubicBezTo>
                  <a:pt x="11718" y="85538"/>
                  <a:pt x="11655" y="85443"/>
                  <a:pt x="11560" y="85348"/>
                </a:cubicBezTo>
                <a:close/>
                <a:moveTo>
                  <a:pt x="12067" y="85981"/>
                </a:moveTo>
                <a:lnTo>
                  <a:pt x="11940" y="86076"/>
                </a:lnTo>
                <a:cubicBezTo>
                  <a:pt x="12035" y="86171"/>
                  <a:pt x="12130" y="86298"/>
                  <a:pt x="12193" y="86393"/>
                </a:cubicBezTo>
                <a:lnTo>
                  <a:pt x="12320" y="86298"/>
                </a:lnTo>
                <a:cubicBezTo>
                  <a:pt x="12257" y="86171"/>
                  <a:pt x="12162" y="86076"/>
                  <a:pt x="12067" y="85981"/>
                </a:cubicBezTo>
                <a:close/>
                <a:moveTo>
                  <a:pt x="12605" y="86583"/>
                </a:moveTo>
                <a:lnTo>
                  <a:pt x="12478" y="86710"/>
                </a:lnTo>
                <a:cubicBezTo>
                  <a:pt x="12573" y="86805"/>
                  <a:pt x="12637" y="86900"/>
                  <a:pt x="12732" y="86995"/>
                </a:cubicBezTo>
                <a:lnTo>
                  <a:pt x="12858" y="86900"/>
                </a:lnTo>
                <a:cubicBezTo>
                  <a:pt x="12763" y="86805"/>
                  <a:pt x="12668" y="86710"/>
                  <a:pt x="12605" y="86583"/>
                </a:cubicBezTo>
                <a:close/>
                <a:moveTo>
                  <a:pt x="13112" y="87216"/>
                </a:moveTo>
                <a:lnTo>
                  <a:pt x="13017" y="87311"/>
                </a:lnTo>
                <a:cubicBezTo>
                  <a:pt x="13080" y="87406"/>
                  <a:pt x="13175" y="87533"/>
                  <a:pt x="13270" y="87628"/>
                </a:cubicBezTo>
                <a:lnTo>
                  <a:pt x="13397" y="87533"/>
                </a:lnTo>
                <a:cubicBezTo>
                  <a:pt x="13302" y="87406"/>
                  <a:pt x="13207" y="87311"/>
                  <a:pt x="13112" y="87216"/>
                </a:cubicBezTo>
                <a:close/>
                <a:moveTo>
                  <a:pt x="13682" y="87818"/>
                </a:moveTo>
                <a:lnTo>
                  <a:pt x="13555" y="87945"/>
                </a:lnTo>
                <a:cubicBezTo>
                  <a:pt x="13650" y="88040"/>
                  <a:pt x="13713" y="88135"/>
                  <a:pt x="13808" y="88230"/>
                </a:cubicBezTo>
                <a:lnTo>
                  <a:pt x="13935" y="88135"/>
                </a:lnTo>
                <a:cubicBezTo>
                  <a:pt x="13840" y="88008"/>
                  <a:pt x="13745" y="87913"/>
                  <a:pt x="13682" y="87818"/>
                </a:cubicBezTo>
                <a:close/>
                <a:moveTo>
                  <a:pt x="14220" y="88420"/>
                </a:moveTo>
                <a:lnTo>
                  <a:pt x="14093" y="88546"/>
                </a:lnTo>
                <a:cubicBezTo>
                  <a:pt x="14188" y="88641"/>
                  <a:pt x="14283" y="88736"/>
                  <a:pt x="14378" y="88831"/>
                </a:cubicBezTo>
                <a:lnTo>
                  <a:pt x="14505" y="88736"/>
                </a:lnTo>
                <a:cubicBezTo>
                  <a:pt x="14410" y="88610"/>
                  <a:pt x="14315" y="88515"/>
                  <a:pt x="14220" y="88420"/>
                </a:cubicBezTo>
                <a:close/>
                <a:moveTo>
                  <a:pt x="14758" y="89021"/>
                </a:moveTo>
                <a:lnTo>
                  <a:pt x="14663" y="89148"/>
                </a:lnTo>
                <a:cubicBezTo>
                  <a:pt x="14758" y="89243"/>
                  <a:pt x="14853" y="89338"/>
                  <a:pt x="14948" y="89433"/>
                </a:cubicBezTo>
                <a:lnTo>
                  <a:pt x="15075" y="89306"/>
                </a:lnTo>
                <a:cubicBezTo>
                  <a:pt x="14948" y="89211"/>
                  <a:pt x="14885" y="89116"/>
                  <a:pt x="14758" y="89021"/>
                </a:cubicBezTo>
                <a:close/>
                <a:moveTo>
                  <a:pt x="15328" y="89591"/>
                </a:moveTo>
                <a:lnTo>
                  <a:pt x="15233" y="89718"/>
                </a:lnTo>
                <a:lnTo>
                  <a:pt x="15518" y="90003"/>
                </a:lnTo>
                <a:lnTo>
                  <a:pt x="15645" y="89908"/>
                </a:lnTo>
                <a:cubicBezTo>
                  <a:pt x="15550" y="89781"/>
                  <a:pt x="15455" y="89686"/>
                  <a:pt x="15328" y="89591"/>
                </a:cubicBezTo>
                <a:close/>
                <a:moveTo>
                  <a:pt x="15930" y="90161"/>
                </a:moveTo>
                <a:lnTo>
                  <a:pt x="15804" y="90288"/>
                </a:lnTo>
                <a:cubicBezTo>
                  <a:pt x="15899" y="90383"/>
                  <a:pt x="15994" y="90478"/>
                  <a:pt x="16089" y="90573"/>
                </a:cubicBezTo>
                <a:lnTo>
                  <a:pt x="16215" y="90478"/>
                </a:lnTo>
                <a:cubicBezTo>
                  <a:pt x="16120" y="90383"/>
                  <a:pt x="16025" y="90256"/>
                  <a:pt x="15930" y="90161"/>
                </a:cubicBezTo>
                <a:close/>
                <a:moveTo>
                  <a:pt x="16500" y="90732"/>
                </a:moveTo>
                <a:lnTo>
                  <a:pt x="16405" y="90858"/>
                </a:lnTo>
                <a:cubicBezTo>
                  <a:pt x="16500" y="90953"/>
                  <a:pt x="16595" y="91048"/>
                  <a:pt x="16690" y="91143"/>
                </a:cubicBezTo>
                <a:lnTo>
                  <a:pt x="16817" y="91017"/>
                </a:lnTo>
                <a:cubicBezTo>
                  <a:pt x="16722" y="90922"/>
                  <a:pt x="16627" y="90827"/>
                  <a:pt x="16500" y="90732"/>
                </a:cubicBezTo>
                <a:close/>
                <a:moveTo>
                  <a:pt x="17102" y="91302"/>
                </a:moveTo>
                <a:lnTo>
                  <a:pt x="17007" y="91428"/>
                </a:lnTo>
                <a:cubicBezTo>
                  <a:pt x="17102" y="91523"/>
                  <a:pt x="17197" y="91618"/>
                  <a:pt x="17292" y="91713"/>
                </a:cubicBezTo>
                <a:lnTo>
                  <a:pt x="17419" y="91587"/>
                </a:lnTo>
                <a:cubicBezTo>
                  <a:pt x="17324" y="91492"/>
                  <a:pt x="17197" y="91397"/>
                  <a:pt x="17102" y="91302"/>
                </a:cubicBezTo>
                <a:close/>
                <a:moveTo>
                  <a:pt x="17704" y="91840"/>
                </a:moveTo>
                <a:lnTo>
                  <a:pt x="17609" y="91967"/>
                </a:lnTo>
                <a:cubicBezTo>
                  <a:pt x="17704" y="92062"/>
                  <a:pt x="17799" y="92157"/>
                  <a:pt x="17925" y="92252"/>
                </a:cubicBezTo>
                <a:lnTo>
                  <a:pt x="18020" y="92125"/>
                </a:lnTo>
                <a:cubicBezTo>
                  <a:pt x="17925" y="92030"/>
                  <a:pt x="17830" y="91935"/>
                  <a:pt x="17704" y="91840"/>
                </a:cubicBezTo>
                <a:close/>
                <a:moveTo>
                  <a:pt x="18337" y="92378"/>
                </a:moveTo>
                <a:lnTo>
                  <a:pt x="18210" y="92505"/>
                </a:lnTo>
                <a:cubicBezTo>
                  <a:pt x="18337" y="92600"/>
                  <a:pt x="18432" y="92695"/>
                  <a:pt x="18527" y="92790"/>
                </a:cubicBezTo>
                <a:lnTo>
                  <a:pt x="18622" y="92663"/>
                </a:lnTo>
                <a:cubicBezTo>
                  <a:pt x="18527" y="92568"/>
                  <a:pt x="18432" y="92473"/>
                  <a:pt x="18337" y="92378"/>
                </a:cubicBezTo>
                <a:close/>
                <a:moveTo>
                  <a:pt x="18939" y="92917"/>
                </a:moveTo>
                <a:lnTo>
                  <a:pt x="18844" y="93043"/>
                </a:lnTo>
                <a:cubicBezTo>
                  <a:pt x="18939" y="93138"/>
                  <a:pt x="19065" y="93233"/>
                  <a:pt x="19160" y="93297"/>
                </a:cubicBezTo>
                <a:lnTo>
                  <a:pt x="19255" y="93170"/>
                </a:lnTo>
                <a:cubicBezTo>
                  <a:pt x="19160" y="93107"/>
                  <a:pt x="19065" y="93012"/>
                  <a:pt x="18939" y="92917"/>
                </a:cubicBezTo>
                <a:close/>
                <a:moveTo>
                  <a:pt x="19572" y="93455"/>
                </a:moveTo>
                <a:lnTo>
                  <a:pt x="19477" y="93582"/>
                </a:lnTo>
                <a:cubicBezTo>
                  <a:pt x="19572" y="93645"/>
                  <a:pt x="19699" y="93740"/>
                  <a:pt x="19794" y="93835"/>
                </a:cubicBezTo>
                <a:lnTo>
                  <a:pt x="19889" y="93708"/>
                </a:lnTo>
                <a:cubicBezTo>
                  <a:pt x="19794" y="93613"/>
                  <a:pt x="19667" y="93518"/>
                  <a:pt x="19572" y="93455"/>
                </a:cubicBezTo>
                <a:close/>
                <a:moveTo>
                  <a:pt x="20206" y="93962"/>
                </a:moveTo>
                <a:lnTo>
                  <a:pt x="20110" y="94088"/>
                </a:lnTo>
                <a:cubicBezTo>
                  <a:pt x="20237" y="94152"/>
                  <a:pt x="20332" y="94247"/>
                  <a:pt x="20427" y="94342"/>
                </a:cubicBezTo>
                <a:lnTo>
                  <a:pt x="20522" y="94215"/>
                </a:lnTo>
                <a:cubicBezTo>
                  <a:pt x="20427" y="94120"/>
                  <a:pt x="20332" y="94025"/>
                  <a:pt x="20206" y="93962"/>
                </a:cubicBezTo>
                <a:close/>
                <a:moveTo>
                  <a:pt x="20871" y="94437"/>
                </a:moveTo>
                <a:lnTo>
                  <a:pt x="20776" y="94595"/>
                </a:lnTo>
                <a:cubicBezTo>
                  <a:pt x="20871" y="94658"/>
                  <a:pt x="20966" y="94753"/>
                  <a:pt x="21092" y="94817"/>
                </a:cubicBezTo>
                <a:lnTo>
                  <a:pt x="21187" y="94690"/>
                </a:lnTo>
                <a:cubicBezTo>
                  <a:pt x="21061" y="94627"/>
                  <a:pt x="20966" y="94532"/>
                  <a:pt x="20871" y="94437"/>
                </a:cubicBezTo>
                <a:close/>
                <a:moveTo>
                  <a:pt x="21504" y="94943"/>
                </a:moveTo>
                <a:lnTo>
                  <a:pt x="21409" y="95070"/>
                </a:lnTo>
                <a:cubicBezTo>
                  <a:pt x="21536" y="95165"/>
                  <a:pt x="21631" y="95228"/>
                  <a:pt x="21757" y="95323"/>
                </a:cubicBezTo>
                <a:lnTo>
                  <a:pt x="21852" y="95197"/>
                </a:lnTo>
                <a:cubicBezTo>
                  <a:pt x="21726" y="95102"/>
                  <a:pt x="21631" y="95007"/>
                  <a:pt x="21504" y="94943"/>
                </a:cubicBezTo>
                <a:close/>
                <a:moveTo>
                  <a:pt x="22169" y="95419"/>
                </a:moveTo>
                <a:lnTo>
                  <a:pt x="22074" y="95545"/>
                </a:lnTo>
                <a:cubicBezTo>
                  <a:pt x="22201" y="95640"/>
                  <a:pt x="22296" y="95704"/>
                  <a:pt x="22422" y="95799"/>
                </a:cubicBezTo>
                <a:lnTo>
                  <a:pt x="22517" y="95672"/>
                </a:lnTo>
                <a:cubicBezTo>
                  <a:pt x="22391" y="95577"/>
                  <a:pt x="22296" y="95514"/>
                  <a:pt x="22169" y="95419"/>
                </a:cubicBezTo>
                <a:close/>
                <a:moveTo>
                  <a:pt x="22834" y="95894"/>
                </a:moveTo>
                <a:lnTo>
                  <a:pt x="22739" y="96020"/>
                </a:lnTo>
                <a:cubicBezTo>
                  <a:pt x="22866" y="96115"/>
                  <a:pt x="22992" y="96179"/>
                  <a:pt x="23087" y="96274"/>
                </a:cubicBezTo>
                <a:lnTo>
                  <a:pt x="23182" y="96115"/>
                </a:lnTo>
                <a:cubicBezTo>
                  <a:pt x="23056" y="96052"/>
                  <a:pt x="22961" y="95989"/>
                  <a:pt x="22834" y="95894"/>
                </a:cubicBezTo>
                <a:close/>
                <a:moveTo>
                  <a:pt x="23531" y="96369"/>
                </a:moveTo>
                <a:lnTo>
                  <a:pt x="23436" y="96495"/>
                </a:lnTo>
                <a:lnTo>
                  <a:pt x="23784" y="96717"/>
                </a:lnTo>
                <a:lnTo>
                  <a:pt x="23879" y="96590"/>
                </a:lnTo>
                <a:cubicBezTo>
                  <a:pt x="23752" y="96495"/>
                  <a:pt x="23626" y="96432"/>
                  <a:pt x="23531" y="96369"/>
                </a:cubicBezTo>
                <a:close/>
                <a:moveTo>
                  <a:pt x="24196" y="96812"/>
                </a:moveTo>
                <a:lnTo>
                  <a:pt x="24132" y="96939"/>
                </a:lnTo>
                <a:cubicBezTo>
                  <a:pt x="24227" y="97034"/>
                  <a:pt x="24354" y="97097"/>
                  <a:pt x="24449" y="97160"/>
                </a:cubicBezTo>
                <a:lnTo>
                  <a:pt x="24544" y="97034"/>
                </a:lnTo>
                <a:cubicBezTo>
                  <a:pt x="24449" y="96970"/>
                  <a:pt x="24322" y="96875"/>
                  <a:pt x="24196" y="96812"/>
                </a:cubicBezTo>
                <a:close/>
                <a:moveTo>
                  <a:pt x="24893" y="97255"/>
                </a:moveTo>
                <a:lnTo>
                  <a:pt x="24798" y="97382"/>
                </a:lnTo>
                <a:cubicBezTo>
                  <a:pt x="24924" y="97445"/>
                  <a:pt x="25051" y="97540"/>
                  <a:pt x="25146" y="97604"/>
                </a:cubicBezTo>
                <a:lnTo>
                  <a:pt x="25241" y="97477"/>
                </a:lnTo>
                <a:cubicBezTo>
                  <a:pt x="25146" y="97382"/>
                  <a:pt x="25019" y="97319"/>
                  <a:pt x="24893" y="97255"/>
                </a:cubicBezTo>
                <a:close/>
                <a:moveTo>
                  <a:pt x="25589" y="97667"/>
                </a:moveTo>
                <a:lnTo>
                  <a:pt x="25526" y="97825"/>
                </a:lnTo>
                <a:cubicBezTo>
                  <a:pt x="25621" y="97889"/>
                  <a:pt x="25748" y="97952"/>
                  <a:pt x="25874" y="98015"/>
                </a:cubicBezTo>
                <a:lnTo>
                  <a:pt x="25938" y="97889"/>
                </a:lnTo>
                <a:cubicBezTo>
                  <a:pt x="25843" y="97825"/>
                  <a:pt x="25716" y="97730"/>
                  <a:pt x="25589" y="97667"/>
                </a:cubicBezTo>
                <a:close/>
                <a:moveTo>
                  <a:pt x="26318" y="98079"/>
                </a:moveTo>
                <a:lnTo>
                  <a:pt x="26223" y="98237"/>
                </a:lnTo>
                <a:cubicBezTo>
                  <a:pt x="26349" y="98300"/>
                  <a:pt x="26444" y="98364"/>
                  <a:pt x="26571" y="98427"/>
                </a:cubicBezTo>
                <a:lnTo>
                  <a:pt x="26666" y="98300"/>
                </a:lnTo>
                <a:cubicBezTo>
                  <a:pt x="26539" y="98237"/>
                  <a:pt x="26413" y="98174"/>
                  <a:pt x="26318" y="98079"/>
                </a:cubicBezTo>
                <a:close/>
                <a:moveTo>
                  <a:pt x="27014" y="98490"/>
                </a:moveTo>
                <a:lnTo>
                  <a:pt x="26919" y="98649"/>
                </a:lnTo>
                <a:cubicBezTo>
                  <a:pt x="27046" y="98712"/>
                  <a:pt x="27173" y="98775"/>
                  <a:pt x="27299" y="98839"/>
                </a:cubicBezTo>
                <a:lnTo>
                  <a:pt x="27363" y="98680"/>
                </a:lnTo>
                <a:cubicBezTo>
                  <a:pt x="27268" y="98617"/>
                  <a:pt x="27141" y="98554"/>
                  <a:pt x="27014" y="98490"/>
                </a:cubicBezTo>
                <a:close/>
                <a:moveTo>
                  <a:pt x="27743" y="98902"/>
                </a:moveTo>
                <a:lnTo>
                  <a:pt x="27648" y="99029"/>
                </a:lnTo>
                <a:cubicBezTo>
                  <a:pt x="27774" y="99092"/>
                  <a:pt x="27901" y="99155"/>
                  <a:pt x="28028" y="99219"/>
                </a:cubicBezTo>
                <a:lnTo>
                  <a:pt x="28091" y="99092"/>
                </a:lnTo>
                <a:cubicBezTo>
                  <a:pt x="27964" y="99029"/>
                  <a:pt x="27838" y="98965"/>
                  <a:pt x="27743" y="98902"/>
                </a:cubicBezTo>
                <a:close/>
                <a:moveTo>
                  <a:pt x="28439" y="99282"/>
                </a:moveTo>
                <a:lnTo>
                  <a:pt x="28376" y="99409"/>
                </a:lnTo>
                <a:cubicBezTo>
                  <a:pt x="28503" y="99472"/>
                  <a:pt x="28629" y="99535"/>
                  <a:pt x="28756" y="99599"/>
                </a:cubicBezTo>
                <a:lnTo>
                  <a:pt x="28819" y="99472"/>
                </a:lnTo>
                <a:cubicBezTo>
                  <a:pt x="28693" y="99409"/>
                  <a:pt x="28566" y="99345"/>
                  <a:pt x="28439" y="99282"/>
                </a:cubicBezTo>
                <a:close/>
                <a:moveTo>
                  <a:pt x="29168" y="99630"/>
                </a:moveTo>
                <a:lnTo>
                  <a:pt x="29105" y="99789"/>
                </a:lnTo>
                <a:cubicBezTo>
                  <a:pt x="29231" y="99852"/>
                  <a:pt x="29358" y="99915"/>
                  <a:pt x="29485" y="99979"/>
                </a:cubicBezTo>
                <a:lnTo>
                  <a:pt x="29548" y="99820"/>
                </a:lnTo>
                <a:cubicBezTo>
                  <a:pt x="29421" y="99757"/>
                  <a:pt x="29295" y="99694"/>
                  <a:pt x="29168" y="99630"/>
                </a:cubicBezTo>
                <a:close/>
                <a:moveTo>
                  <a:pt x="29928" y="100010"/>
                </a:moveTo>
                <a:lnTo>
                  <a:pt x="29833" y="100137"/>
                </a:lnTo>
                <a:cubicBezTo>
                  <a:pt x="29960" y="100201"/>
                  <a:pt x="30086" y="100264"/>
                  <a:pt x="30213" y="100327"/>
                </a:cubicBezTo>
                <a:lnTo>
                  <a:pt x="30276" y="100169"/>
                </a:lnTo>
                <a:cubicBezTo>
                  <a:pt x="30150" y="100137"/>
                  <a:pt x="30055" y="100074"/>
                  <a:pt x="29928" y="100010"/>
                </a:cubicBezTo>
                <a:close/>
                <a:moveTo>
                  <a:pt x="30656" y="100359"/>
                </a:moveTo>
                <a:lnTo>
                  <a:pt x="30593" y="100517"/>
                </a:lnTo>
                <a:cubicBezTo>
                  <a:pt x="30720" y="100549"/>
                  <a:pt x="30846" y="100612"/>
                  <a:pt x="30973" y="100676"/>
                </a:cubicBezTo>
                <a:lnTo>
                  <a:pt x="31036" y="100517"/>
                </a:lnTo>
                <a:cubicBezTo>
                  <a:pt x="30910" y="100454"/>
                  <a:pt x="30783" y="100422"/>
                  <a:pt x="30656" y="100359"/>
                </a:cubicBezTo>
                <a:close/>
                <a:moveTo>
                  <a:pt x="31416" y="100676"/>
                </a:moveTo>
                <a:lnTo>
                  <a:pt x="31353" y="100834"/>
                </a:lnTo>
                <a:cubicBezTo>
                  <a:pt x="31480" y="100897"/>
                  <a:pt x="31575" y="100961"/>
                  <a:pt x="31701" y="100992"/>
                </a:cubicBezTo>
                <a:lnTo>
                  <a:pt x="31765" y="100866"/>
                </a:lnTo>
                <a:cubicBezTo>
                  <a:pt x="31670" y="100802"/>
                  <a:pt x="31543" y="100739"/>
                  <a:pt x="31416" y="100676"/>
                </a:cubicBezTo>
                <a:close/>
                <a:moveTo>
                  <a:pt x="32145" y="101024"/>
                </a:moveTo>
                <a:lnTo>
                  <a:pt x="32081" y="101182"/>
                </a:lnTo>
                <a:cubicBezTo>
                  <a:pt x="32208" y="101214"/>
                  <a:pt x="32335" y="101277"/>
                  <a:pt x="32461" y="101341"/>
                </a:cubicBezTo>
                <a:lnTo>
                  <a:pt x="32525" y="101182"/>
                </a:lnTo>
                <a:cubicBezTo>
                  <a:pt x="32398" y="101119"/>
                  <a:pt x="32271" y="101056"/>
                  <a:pt x="32145" y="101024"/>
                </a:cubicBezTo>
                <a:close/>
                <a:moveTo>
                  <a:pt x="32905" y="101341"/>
                </a:moveTo>
                <a:lnTo>
                  <a:pt x="32841" y="101467"/>
                </a:lnTo>
                <a:lnTo>
                  <a:pt x="33221" y="101626"/>
                </a:lnTo>
                <a:lnTo>
                  <a:pt x="33285" y="101467"/>
                </a:lnTo>
                <a:cubicBezTo>
                  <a:pt x="33158" y="101436"/>
                  <a:pt x="33031" y="101372"/>
                  <a:pt x="32905" y="101341"/>
                </a:cubicBezTo>
                <a:close/>
                <a:moveTo>
                  <a:pt x="33665" y="101626"/>
                </a:moveTo>
                <a:lnTo>
                  <a:pt x="33602" y="101784"/>
                </a:lnTo>
                <a:cubicBezTo>
                  <a:pt x="33728" y="101847"/>
                  <a:pt x="33855" y="101879"/>
                  <a:pt x="33982" y="101942"/>
                </a:cubicBezTo>
                <a:lnTo>
                  <a:pt x="34045" y="101784"/>
                </a:lnTo>
                <a:cubicBezTo>
                  <a:pt x="33918" y="101721"/>
                  <a:pt x="33792" y="101689"/>
                  <a:pt x="33665" y="101626"/>
                </a:cubicBezTo>
                <a:close/>
                <a:moveTo>
                  <a:pt x="34425" y="101911"/>
                </a:moveTo>
                <a:lnTo>
                  <a:pt x="34393" y="102069"/>
                </a:lnTo>
                <a:cubicBezTo>
                  <a:pt x="34520" y="102132"/>
                  <a:pt x="34647" y="102164"/>
                  <a:pt x="34773" y="102227"/>
                </a:cubicBezTo>
                <a:lnTo>
                  <a:pt x="34805" y="102069"/>
                </a:lnTo>
                <a:cubicBezTo>
                  <a:pt x="34678" y="102006"/>
                  <a:pt x="34552" y="101974"/>
                  <a:pt x="34425" y="101911"/>
                </a:cubicBezTo>
                <a:close/>
                <a:moveTo>
                  <a:pt x="35217" y="102196"/>
                </a:moveTo>
                <a:lnTo>
                  <a:pt x="35153" y="102354"/>
                </a:lnTo>
                <a:cubicBezTo>
                  <a:pt x="35280" y="102386"/>
                  <a:pt x="35407" y="102449"/>
                  <a:pt x="35533" y="102481"/>
                </a:cubicBezTo>
                <a:lnTo>
                  <a:pt x="35597" y="102322"/>
                </a:lnTo>
                <a:cubicBezTo>
                  <a:pt x="35470" y="102291"/>
                  <a:pt x="35343" y="102227"/>
                  <a:pt x="35217" y="102196"/>
                </a:cubicBezTo>
                <a:close/>
                <a:moveTo>
                  <a:pt x="35977" y="102449"/>
                </a:moveTo>
                <a:lnTo>
                  <a:pt x="35913" y="102607"/>
                </a:lnTo>
                <a:cubicBezTo>
                  <a:pt x="36040" y="102671"/>
                  <a:pt x="36198" y="102702"/>
                  <a:pt x="36325" y="102734"/>
                </a:cubicBezTo>
                <a:lnTo>
                  <a:pt x="36357" y="102576"/>
                </a:lnTo>
                <a:cubicBezTo>
                  <a:pt x="36230" y="102544"/>
                  <a:pt x="36103" y="102512"/>
                  <a:pt x="35977" y="102449"/>
                </a:cubicBezTo>
                <a:close/>
                <a:moveTo>
                  <a:pt x="36768" y="102734"/>
                </a:moveTo>
                <a:lnTo>
                  <a:pt x="36705" y="102861"/>
                </a:lnTo>
                <a:cubicBezTo>
                  <a:pt x="36832" y="102924"/>
                  <a:pt x="36958" y="102956"/>
                  <a:pt x="37085" y="102987"/>
                </a:cubicBezTo>
                <a:lnTo>
                  <a:pt x="37148" y="102829"/>
                </a:lnTo>
                <a:cubicBezTo>
                  <a:pt x="37022" y="102797"/>
                  <a:pt x="36895" y="102766"/>
                  <a:pt x="36768" y="102734"/>
                </a:cubicBezTo>
                <a:close/>
                <a:moveTo>
                  <a:pt x="37528" y="102956"/>
                </a:moveTo>
                <a:lnTo>
                  <a:pt x="37497" y="103114"/>
                </a:lnTo>
                <a:cubicBezTo>
                  <a:pt x="37623" y="103146"/>
                  <a:pt x="37750" y="103177"/>
                  <a:pt x="37877" y="103241"/>
                </a:cubicBezTo>
                <a:lnTo>
                  <a:pt x="37940" y="103082"/>
                </a:lnTo>
                <a:cubicBezTo>
                  <a:pt x="37814" y="103019"/>
                  <a:pt x="37655" y="102987"/>
                  <a:pt x="37528" y="102956"/>
                </a:cubicBezTo>
                <a:close/>
                <a:moveTo>
                  <a:pt x="38320" y="103177"/>
                </a:moveTo>
                <a:lnTo>
                  <a:pt x="38257" y="103336"/>
                </a:lnTo>
                <a:cubicBezTo>
                  <a:pt x="38415" y="103367"/>
                  <a:pt x="38542" y="103431"/>
                  <a:pt x="38669" y="103462"/>
                </a:cubicBezTo>
                <a:lnTo>
                  <a:pt x="38700" y="103304"/>
                </a:lnTo>
                <a:cubicBezTo>
                  <a:pt x="38574" y="103272"/>
                  <a:pt x="38447" y="103209"/>
                  <a:pt x="38320" y="103177"/>
                </a:cubicBezTo>
                <a:close/>
                <a:moveTo>
                  <a:pt x="39112" y="103399"/>
                </a:moveTo>
                <a:lnTo>
                  <a:pt x="39080" y="103557"/>
                </a:lnTo>
                <a:cubicBezTo>
                  <a:pt x="39207" y="103589"/>
                  <a:pt x="39334" y="103621"/>
                  <a:pt x="39460" y="103652"/>
                </a:cubicBezTo>
                <a:lnTo>
                  <a:pt x="39492" y="103494"/>
                </a:lnTo>
                <a:cubicBezTo>
                  <a:pt x="39365" y="103462"/>
                  <a:pt x="39239" y="103431"/>
                  <a:pt x="39112" y="103399"/>
                </a:cubicBezTo>
                <a:close/>
                <a:moveTo>
                  <a:pt x="39904" y="103589"/>
                </a:moveTo>
                <a:lnTo>
                  <a:pt x="39840" y="103747"/>
                </a:lnTo>
                <a:cubicBezTo>
                  <a:pt x="39999" y="103779"/>
                  <a:pt x="40125" y="103842"/>
                  <a:pt x="40252" y="103874"/>
                </a:cubicBezTo>
                <a:lnTo>
                  <a:pt x="40284" y="103716"/>
                </a:lnTo>
                <a:cubicBezTo>
                  <a:pt x="40157" y="103684"/>
                  <a:pt x="40030" y="103652"/>
                  <a:pt x="39904" y="103589"/>
                </a:cubicBezTo>
                <a:close/>
                <a:moveTo>
                  <a:pt x="40695" y="103811"/>
                </a:moveTo>
                <a:lnTo>
                  <a:pt x="40664" y="103969"/>
                </a:lnTo>
                <a:cubicBezTo>
                  <a:pt x="40790" y="104001"/>
                  <a:pt x="40917" y="104001"/>
                  <a:pt x="41044" y="104032"/>
                </a:cubicBezTo>
                <a:lnTo>
                  <a:pt x="41075" y="103874"/>
                </a:lnTo>
                <a:cubicBezTo>
                  <a:pt x="40949" y="103874"/>
                  <a:pt x="40822" y="103842"/>
                  <a:pt x="40695" y="103811"/>
                </a:cubicBezTo>
                <a:close/>
                <a:moveTo>
                  <a:pt x="41487" y="103969"/>
                </a:moveTo>
                <a:lnTo>
                  <a:pt x="41455" y="104127"/>
                </a:lnTo>
                <a:cubicBezTo>
                  <a:pt x="41582" y="104159"/>
                  <a:pt x="41740" y="104191"/>
                  <a:pt x="41867" y="104222"/>
                </a:cubicBezTo>
                <a:lnTo>
                  <a:pt x="41899" y="104064"/>
                </a:lnTo>
                <a:cubicBezTo>
                  <a:pt x="41772" y="104032"/>
                  <a:pt x="41614" y="104001"/>
                  <a:pt x="41487" y="103969"/>
                </a:cubicBezTo>
                <a:close/>
                <a:moveTo>
                  <a:pt x="63782" y="104001"/>
                </a:moveTo>
                <a:cubicBezTo>
                  <a:pt x="63624" y="104032"/>
                  <a:pt x="63497" y="104064"/>
                  <a:pt x="63370" y="104064"/>
                </a:cubicBezTo>
                <a:lnTo>
                  <a:pt x="63402" y="104222"/>
                </a:lnTo>
                <a:cubicBezTo>
                  <a:pt x="63529" y="104191"/>
                  <a:pt x="63655" y="104191"/>
                  <a:pt x="63814" y="104159"/>
                </a:cubicBezTo>
                <a:lnTo>
                  <a:pt x="63782" y="104001"/>
                </a:lnTo>
                <a:close/>
                <a:moveTo>
                  <a:pt x="42279" y="104127"/>
                </a:moveTo>
                <a:lnTo>
                  <a:pt x="42247" y="104317"/>
                </a:lnTo>
                <a:cubicBezTo>
                  <a:pt x="42406" y="104317"/>
                  <a:pt x="42532" y="104349"/>
                  <a:pt x="42659" y="104381"/>
                </a:cubicBezTo>
                <a:lnTo>
                  <a:pt x="42691" y="104222"/>
                </a:lnTo>
                <a:cubicBezTo>
                  <a:pt x="42564" y="104191"/>
                  <a:pt x="42437" y="104159"/>
                  <a:pt x="42279" y="104127"/>
                </a:cubicBezTo>
                <a:close/>
                <a:moveTo>
                  <a:pt x="62959" y="104159"/>
                </a:moveTo>
                <a:cubicBezTo>
                  <a:pt x="62832" y="104191"/>
                  <a:pt x="62705" y="104222"/>
                  <a:pt x="62579" y="104222"/>
                </a:cubicBezTo>
                <a:lnTo>
                  <a:pt x="62610" y="104412"/>
                </a:lnTo>
                <a:cubicBezTo>
                  <a:pt x="62737" y="104381"/>
                  <a:pt x="62864" y="104349"/>
                  <a:pt x="62990" y="104317"/>
                </a:cubicBezTo>
                <a:lnTo>
                  <a:pt x="62959" y="104159"/>
                </a:lnTo>
                <a:close/>
                <a:moveTo>
                  <a:pt x="43102" y="104286"/>
                </a:moveTo>
                <a:lnTo>
                  <a:pt x="43071" y="104476"/>
                </a:lnTo>
                <a:lnTo>
                  <a:pt x="43482" y="104539"/>
                </a:lnTo>
                <a:lnTo>
                  <a:pt x="43482" y="104381"/>
                </a:lnTo>
                <a:cubicBezTo>
                  <a:pt x="43356" y="104349"/>
                  <a:pt x="43229" y="104317"/>
                  <a:pt x="43102" y="104286"/>
                </a:cubicBezTo>
                <a:close/>
                <a:moveTo>
                  <a:pt x="62167" y="104317"/>
                </a:moveTo>
                <a:lnTo>
                  <a:pt x="61755" y="104381"/>
                </a:lnTo>
                <a:lnTo>
                  <a:pt x="61787" y="104539"/>
                </a:lnTo>
                <a:lnTo>
                  <a:pt x="62199" y="104476"/>
                </a:lnTo>
                <a:lnTo>
                  <a:pt x="62167" y="104317"/>
                </a:lnTo>
                <a:close/>
                <a:moveTo>
                  <a:pt x="43894" y="104444"/>
                </a:moveTo>
                <a:lnTo>
                  <a:pt x="43862" y="104602"/>
                </a:lnTo>
                <a:cubicBezTo>
                  <a:pt x="44021" y="104634"/>
                  <a:pt x="44147" y="104634"/>
                  <a:pt x="44274" y="104666"/>
                </a:cubicBezTo>
                <a:lnTo>
                  <a:pt x="44306" y="104507"/>
                </a:lnTo>
                <a:cubicBezTo>
                  <a:pt x="44179" y="104476"/>
                  <a:pt x="44021" y="104476"/>
                  <a:pt x="43894" y="104444"/>
                </a:cubicBezTo>
                <a:close/>
                <a:moveTo>
                  <a:pt x="61375" y="104444"/>
                </a:moveTo>
                <a:cubicBezTo>
                  <a:pt x="61217" y="104476"/>
                  <a:pt x="61090" y="104507"/>
                  <a:pt x="60964" y="104507"/>
                </a:cubicBezTo>
                <a:lnTo>
                  <a:pt x="60995" y="104666"/>
                </a:lnTo>
                <a:cubicBezTo>
                  <a:pt x="61122" y="104666"/>
                  <a:pt x="61249" y="104634"/>
                  <a:pt x="61407" y="104602"/>
                </a:cubicBezTo>
                <a:lnTo>
                  <a:pt x="61375" y="104444"/>
                </a:lnTo>
                <a:close/>
                <a:moveTo>
                  <a:pt x="44717" y="104571"/>
                </a:moveTo>
                <a:lnTo>
                  <a:pt x="44686" y="104729"/>
                </a:lnTo>
                <a:lnTo>
                  <a:pt x="45097" y="104792"/>
                </a:lnTo>
                <a:lnTo>
                  <a:pt x="45097" y="104634"/>
                </a:lnTo>
                <a:lnTo>
                  <a:pt x="44717" y="104571"/>
                </a:lnTo>
                <a:close/>
                <a:moveTo>
                  <a:pt x="60552" y="104571"/>
                </a:moveTo>
                <a:lnTo>
                  <a:pt x="60140" y="104634"/>
                </a:lnTo>
                <a:lnTo>
                  <a:pt x="60172" y="104792"/>
                </a:lnTo>
                <a:lnTo>
                  <a:pt x="60584" y="104729"/>
                </a:lnTo>
                <a:lnTo>
                  <a:pt x="60552" y="104571"/>
                </a:lnTo>
                <a:close/>
                <a:moveTo>
                  <a:pt x="45509" y="104697"/>
                </a:moveTo>
                <a:lnTo>
                  <a:pt x="45477" y="104856"/>
                </a:lnTo>
                <a:cubicBezTo>
                  <a:pt x="45636" y="104856"/>
                  <a:pt x="45762" y="104887"/>
                  <a:pt x="45889" y="104887"/>
                </a:cubicBezTo>
                <a:lnTo>
                  <a:pt x="45921" y="104729"/>
                </a:lnTo>
                <a:cubicBezTo>
                  <a:pt x="45794" y="104729"/>
                  <a:pt x="45636" y="104697"/>
                  <a:pt x="45509" y="104697"/>
                </a:cubicBezTo>
                <a:close/>
                <a:moveTo>
                  <a:pt x="59760" y="104697"/>
                </a:moveTo>
                <a:cubicBezTo>
                  <a:pt x="59602" y="104697"/>
                  <a:pt x="59475" y="104729"/>
                  <a:pt x="59348" y="104761"/>
                </a:cubicBezTo>
                <a:lnTo>
                  <a:pt x="59380" y="104919"/>
                </a:lnTo>
                <a:cubicBezTo>
                  <a:pt x="59507" y="104887"/>
                  <a:pt x="59633" y="104887"/>
                  <a:pt x="59760" y="104856"/>
                </a:cubicBezTo>
                <a:lnTo>
                  <a:pt x="59760" y="104697"/>
                </a:lnTo>
                <a:close/>
                <a:moveTo>
                  <a:pt x="46332" y="104792"/>
                </a:moveTo>
                <a:lnTo>
                  <a:pt x="46301" y="104951"/>
                </a:lnTo>
                <a:cubicBezTo>
                  <a:pt x="46427" y="104983"/>
                  <a:pt x="46586" y="104983"/>
                  <a:pt x="46713" y="105014"/>
                </a:cubicBezTo>
                <a:lnTo>
                  <a:pt x="46744" y="104824"/>
                </a:lnTo>
                <a:cubicBezTo>
                  <a:pt x="46586" y="104824"/>
                  <a:pt x="46459" y="104792"/>
                  <a:pt x="46332" y="104792"/>
                </a:cubicBezTo>
                <a:close/>
                <a:moveTo>
                  <a:pt x="58937" y="104792"/>
                </a:moveTo>
                <a:cubicBezTo>
                  <a:pt x="58810" y="104824"/>
                  <a:pt x="58683" y="104824"/>
                  <a:pt x="58525" y="104856"/>
                </a:cubicBezTo>
                <a:lnTo>
                  <a:pt x="58557" y="105014"/>
                </a:lnTo>
                <a:cubicBezTo>
                  <a:pt x="58683" y="104983"/>
                  <a:pt x="58842" y="104983"/>
                  <a:pt x="58968" y="104951"/>
                </a:cubicBezTo>
                <a:lnTo>
                  <a:pt x="58937" y="104792"/>
                </a:lnTo>
                <a:close/>
                <a:moveTo>
                  <a:pt x="47124" y="104887"/>
                </a:moveTo>
                <a:lnTo>
                  <a:pt x="47124" y="105046"/>
                </a:lnTo>
                <a:cubicBezTo>
                  <a:pt x="47251" y="105046"/>
                  <a:pt x="47378" y="105078"/>
                  <a:pt x="47536" y="105078"/>
                </a:cubicBezTo>
                <a:lnTo>
                  <a:pt x="47536" y="104919"/>
                </a:lnTo>
                <a:cubicBezTo>
                  <a:pt x="47409" y="104919"/>
                  <a:pt x="47283" y="104887"/>
                  <a:pt x="47124" y="104887"/>
                </a:cubicBezTo>
                <a:close/>
                <a:moveTo>
                  <a:pt x="58145" y="104887"/>
                </a:moveTo>
                <a:cubicBezTo>
                  <a:pt x="57987" y="104887"/>
                  <a:pt x="57860" y="104919"/>
                  <a:pt x="57733" y="104919"/>
                </a:cubicBezTo>
                <a:lnTo>
                  <a:pt x="57733" y="105078"/>
                </a:lnTo>
                <a:cubicBezTo>
                  <a:pt x="57860" y="105078"/>
                  <a:pt x="58018" y="105078"/>
                  <a:pt x="58145" y="105046"/>
                </a:cubicBezTo>
                <a:lnTo>
                  <a:pt x="58145" y="104887"/>
                </a:lnTo>
                <a:close/>
                <a:moveTo>
                  <a:pt x="47948" y="104951"/>
                </a:moveTo>
                <a:lnTo>
                  <a:pt x="47948" y="105109"/>
                </a:lnTo>
                <a:cubicBezTo>
                  <a:pt x="48074" y="105141"/>
                  <a:pt x="48201" y="105141"/>
                  <a:pt x="48328" y="105173"/>
                </a:cubicBezTo>
                <a:lnTo>
                  <a:pt x="48359" y="104983"/>
                </a:lnTo>
                <a:lnTo>
                  <a:pt x="47948" y="104951"/>
                </a:lnTo>
                <a:close/>
                <a:moveTo>
                  <a:pt x="57322" y="104983"/>
                </a:moveTo>
                <a:lnTo>
                  <a:pt x="56910" y="105014"/>
                </a:lnTo>
                <a:lnTo>
                  <a:pt x="56942" y="105173"/>
                </a:lnTo>
                <a:cubicBezTo>
                  <a:pt x="57068" y="105141"/>
                  <a:pt x="57195" y="105141"/>
                  <a:pt x="57322" y="105141"/>
                </a:cubicBezTo>
                <a:lnTo>
                  <a:pt x="57322" y="104983"/>
                </a:lnTo>
                <a:close/>
                <a:moveTo>
                  <a:pt x="48771" y="105014"/>
                </a:moveTo>
                <a:lnTo>
                  <a:pt x="48739" y="105204"/>
                </a:lnTo>
                <a:lnTo>
                  <a:pt x="49151" y="105204"/>
                </a:lnTo>
                <a:lnTo>
                  <a:pt x="49183" y="105046"/>
                </a:lnTo>
                <a:cubicBezTo>
                  <a:pt x="49024" y="105046"/>
                  <a:pt x="48898" y="105046"/>
                  <a:pt x="48771" y="105014"/>
                </a:cubicBezTo>
                <a:close/>
                <a:moveTo>
                  <a:pt x="56087" y="105046"/>
                </a:moveTo>
                <a:lnTo>
                  <a:pt x="56118" y="105236"/>
                </a:lnTo>
                <a:cubicBezTo>
                  <a:pt x="56245" y="105204"/>
                  <a:pt x="56372" y="105204"/>
                  <a:pt x="56530" y="105204"/>
                </a:cubicBezTo>
                <a:lnTo>
                  <a:pt x="56498" y="105046"/>
                </a:lnTo>
                <a:close/>
                <a:moveTo>
                  <a:pt x="49563" y="105078"/>
                </a:moveTo>
                <a:lnTo>
                  <a:pt x="49563" y="105236"/>
                </a:lnTo>
                <a:cubicBezTo>
                  <a:pt x="49689" y="105236"/>
                  <a:pt x="49848" y="105268"/>
                  <a:pt x="49974" y="105268"/>
                </a:cubicBezTo>
                <a:lnTo>
                  <a:pt x="49974" y="105109"/>
                </a:lnTo>
                <a:cubicBezTo>
                  <a:pt x="49848" y="105109"/>
                  <a:pt x="49721" y="105078"/>
                  <a:pt x="49563" y="105078"/>
                </a:cubicBezTo>
                <a:close/>
                <a:moveTo>
                  <a:pt x="55707" y="105078"/>
                </a:moveTo>
                <a:cubicBezTo>
                  <a:pt x="55548" y="105109"/>
                  <a:pt x="55422" y="105109"/>
                  <a:pt x="55295" y="105109"/>
                </a:cubicBezTo>
                <a:lnTo>
                  <a:pt x="55295" y="105268"/>
                </a:lnTo>
                <a:cubicBezTo>
                  <a:pt x="55422" y="105268"/>
                  <a:pt x="55580" y="105268"/>
                  <a:pt x="55707" y="105236"/>
                </a:cubicBezTo>
                <a:lnTo>
                  <a:pt x="55707" y="105078"/>
                </a:lnTo>
                <a:close/>
                <a:moveTo>
                  <a:pt x="50386" y="105109"/>
                </a:moveTo>
                <a:lnTo>
                  <a:pt x="50386" y="105299"/>
                </a:lnTo>
                <a:lnTo>
                  <a:pt x="50798" y="105299"/>
                </a:lnTo>
                <a:lnTo>
                  <a:pt x="50798" y="105141"/>
                </a:lnTo>
                <a:cubicBezTo>
                  <a:pt x="50671" y="105141"/>
                  <a:pt x="50513" y="105141"/>
                  <a:pt x="50386" y="105109"/>
                </a:cubicBezTo>
                <a:close/>
                <a:moveTo>
                  <a:pt x="54471" y="105141"/>
                </a:moveTo>
                <a:lnTo>
                  <a:pt x="54471" y="105299"/>
                </a:lnTo>
                <a:lnTo>
                  <a:pt x="54883" y="105299"/>
                </a:lnTo>
                <a:lnTo>
                  <a:pt x="54883" y="105141"/>
                </a:lnTo>
                <a:close/>
                <a:moveTo>
                  <a:pt x="51210" y="105141"/>
                </a:moveTo>
                <a:lnTo>
                  <a:pt x="51210" y="105331"/>
                </a:lnTo>
                <a:lnTo>
                  <a:pt x="51621" y="105331"/>
                </a:lnTo>
                <a:lnTo>
                  <a:pt x="51621" y="105173"/>
                </a:lnTo>
                <a:cubicBezTo>
                  <a:pt x="51495" y="105173"/>
                  <a:pt x="51336" y="105141"/>
                  <a:pt x="51210" y="105141"/>
                </a:cubicBezTo>
                <a:close/>
                <a:moveTo>
                  <a:pt x="52033" y="105173"/>
                </a:moveTo>
                <a:lnTo>
                  <a:pt x="52033" y="105331"/>
                </a:lnTo>
                <a:lnTo>
                  <a:pt x="52445" y="105331"/>
                </a:lnTo>
                <a:lnTo>
                  <a:pt x="52445" y="105173"/>
                </a:lnTo>
                <a:close/>
                <a:moveTo>
                  <a:pt x="52825" y="105173"/>
                </a:moveTo>
                <a:lnTo>
                  <a:pt x="52825" y="105331"/>
                </a:lnTo>
                <a:lnTo>
                  <a:pt x="53236" y="105331"/>
                </a:lnTo>
                <a:lnTo>
                  <a:pt x="53236" y="105173"/>
                </a:lnTo>
                <a:close/>
                <a:moveTo>
                  <a:pt x="54060" y="105141"/>
                </a:moveTo>
                <a:cubicBezTo>
                  <a:pt x="53933" y="105173"/>
                  <a:pt x="53806" y="105173"/>
                  <a:pt x="53648" y="105173"/>
                </a:cubicBezTo>
                <a:lnTo>
                  <a:pt x="53648" y="105331"/>
                </a:lnTo>
                <a:lnTo>
                  <a:pt x="54060" y="105331"/>
                </a:lnTo>
                <a:lnTo>
                  <a:pt x="54060" y="10514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>
            <a:off x="4950309" y="4312040"/>
            <a:ext cx="6923" cy="5206"/>
          </a:xfrm>
          <a:custGeom>
            <a:avLst/>
            <a:gdLst/>
            <a:ahLst/>
            <a:cxnLst/>
            <a:rect l="l" t="t" r="r" b="b"/>
            <a:pathLst>
              <a:path w="254" h="191" extrusionOk="0">
                <a:moveTo>
                  <a:pt x="222" y="0"/>
                </a:moveTo>
                <a:cubicBezTo>
                  <a:pt x="127" y="0"/>
                  <a:pt x="64" y="0"/>
                  <a:pt x="0" y="32"/>
                </a:cubicBezTo>
                <a:lnTo>
                  <a:pt x="32" y="190"/>
                </a:lnTo>
                <a:cubicBezTo>
                  <a:pt x="95" y="190"/>
                  <a:pt x="159" y="158"/>
                  <a:pt x="254" y="158"/>
                </a:cubicBezTo>
                <a:lnTo>
                  <a:pt x="222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>
            <a:off x="3238650" y="1513697"/>
            <a:ext cx="556738" cy="557610"/>
          </a:xfrm>
          <a:custGeom>
            <a:avLst/>
            <a:gdLst/>
            <a:ahLst/>
            <a:cxnLst/>
            <a:rect l="l" t="t" r="r" b="b"/>
            <a:pathLst>
              <a:path w="20427" h="20459" extrusionOk="0">
                <a:moveTo>
                  <a:pt x="10198" y="1"/>
                </a:moveTo>
                <a:cubicBezTo>
                  <a:pt x="4561" y="1"/>
                  <a:pt x="0" y="4593"/>
                  <a:pt x="0" y="10230"/>
                </a:cubicBezTo>
                <a:cubicBezTo>
                  <a:pt x="0" y="15867"/>
                  <a:pt x="4561" y="20459"/>
                  <a:pt x="10198" y="20459"/>
                </a:cubicBezTo>
                <a:cubicBezTo>
                  <a:pt x="10990" y="20459"/>
                  <a:pt x="11718" y="20364"/>
                  <a:pt x="12446" y="20205"/>
                </a:cubicBezTo>
                <a:cubicBezTo>
                  <a:pt x="17007" y="19192"/>
                  <a:pt x="20427" y="15107"/>
                  <a:pt x="20427" y="10230"/>
                </a:cubicBezTo>
                <a:cubicBezTo>
                  <a:pt x="20427" y="9438"/>
                  <a:pt x="20332" y="8678"/>
                  <a:pt x="20174" y="7918"/>
                </a:cubicBezTo>
                <a:cubicBezTo>
                  <a:pt x="19129" y="3389"/>
                  <a:pt x="15075" y="1"/>
                  <a:pt x="1019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>
            <a:off x="3978371" y="2426046"/>
            <a:ext cx="27" cy="6923"/>
          </a:xfrm>
          <a:custGeom>
            <a:avLst/>
            <a:gdLst/>
            <a:ahLst/>
            <a:cxnLst/>
            <a:rect l="l" t="t" r="r" b="b"/>
            <a:pathLst>
              <a:path w="1" h="254" extrusionOk="0">
                <a:moveTo>
                  <a:pt x="1" y="1"/>
                </a:moveTo>
                <a:cubicBezTo>
                  <a:pt x="1" y="96"/>
                  <a:pt x="1" y="191"/>
                  <a:pt x="1" y="254"/>
                </a:cubicBezTo>
                <a:cubicBezTo>
                  <a:pt x="1" y="191"/>
                  <a:pt x="1" y="96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>
            <a:off x="5618401" y="1513697"/>
            <a:ext cx="557610" cy="557610"/>
          </a:xfrm>
          <a:custGeom>
            <a:avLst/>
            <a:gdLst/>
            <a:ahLst/>
            <a:cxnLst/>
            <a:rect l="l" t="t" r="r" b="b"/>
            <a:pathLst>
              <a:path w="20459" h="20459" extrusionOk="0">
                <a:moveTo>
                  <a:pt x="10229" y="1"/>
                </a:moveTo>
                <a:cubicBezTo>
                  <a:pt x="4592" y="1"/>
                  <a:pt x="0" y="4593"/>
                  <a:pt x="0" y="10230"/>
                </a:cubicBezTo>
                <a:cubicBezTo>
                  <a:pt x="0" y="15867"/>
                  <a:pt x="4592" y="20459"/>
                  <a:pt x="10229" y="20459"/>
                </a:cubicBezTo>
                <a:cubicBezTo>
                  <a:pt x="10989" y="20459"/>
                  <a:pt x="11749" y="20364"/>
                  <a:pt x="12478" y="20205"/>
                </a:cubicBezTo>
                <a:cubicBezTo>
                  <a:pt x="17038" y="19192"/>
                  <a:pt x="20458" y="15107"/>
                  <a:pt x="20458" y="10230"/>
                </a:cubicBezTo>
                <a:cubicBezTo>
                  <a:pt x="20458" y="9438"/>
                  <a:pt x="20363" y="8678"/>
                  <a:pt x="20205" y="7918"/>
                </a:cubicBezTo>
                <a:cubicBezTo>
                  <a:pt x="19160" y="3389"/>
                  <a:pt x="15075" y="1"/>
                  <a:pt x="1022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>
            <a:off x="5932578" y="2523593"/>
            <a:ext cx="557610" cy="557610"/>
          </a:xfrm>
          <a:custGeom>
            <a:avLst/>
            <a:gdLst/>
            <a:ahLst/>
            <a:cxnLst/>
            <a:rect l="l" t="t" r="r" b="b"/>
            <a:pathLst>
              <a:path w="20459" h="20459" extrusionOk="0">
                <a:moveTo>
                  <a:pt x="10230" y="0"/>
                </a:moveTo>
                <a:cubicBezTo>
                  <a:pt x="4593" y="0"/>
                  <a:pt x="1" y="4592"/>
                  <a:pt x="1" y="10229"/>
                </a:cubicBezTo>
                <a:cubicBezTo>
                  <a:pt x="1" y="15866"/>
                  <a:pt x="4593" y="20458"/>
                  <a:pt x="10230" y="20458"/>
                </a:cubicBezTo>
                <a:cubicBezTo>
                  <a:pt x="11021" y="20458"/>
                  <a:pt x="11750" y="20363"/>
                  <a:pt x="12478" y="20205"/>
                </a:cubicBezTo>
                <a:cubicBezTo>
                  <a:pt x="17039" y="19192"/>
                  <a:pt x="20459" y="15106"/>
                  <a:pt x="20459" y="10229"/>
                </a:cubicBezTo>
                <a:cubicBezTo>
                  <a:pt x="20459" y="9437"/>
                  <a:pt x="20364" y="8677"/>
                  <a:pt x="20205" y="7917"/>
                </a:cubicBezTo>
                <a:cubicBezTo>
                  <a:pt x="19160" y="3389"/>
                  <a:pt x="15107" y="0"/>
                  <a:pt x="1023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5618401" y="3533461"/>
            <a:ext cx="557610" cy="557610"/>
          </a:xfrm>
          <a:custGeom>
            <a:avLst/>
            <a:gdLst/>
            <a:ahLst/>
            <a:cxnLst/>
            <a:rect l="l" t="t" r="r" b="b"/>
            <a:pathLst>
              <a:path w="20459" h="20459" extrusionOk="0">
                <a:moveTo>
                  <a:pt x="10229" y="1"/>
                </a:moveTo>
                <a:cubicBezTo>
                  <a:pt x="4592" y="1"/>
                  <a:pt x="0" y="4593"/>
                  <a:pt x="0" y="10230"/>
                </a:cubicBezTo>
                <a:cubicBezTo>
                  <a:pt x="0" y="15867"/>
                  <a:pt x="4592" y="20459"/>
                  <a:pt x="10229" y="20459"/>
                </a:cubicBezTo>
                <a:cubicBezTo>
                  <a:pt x="10989" y="20459"/>
                  <a:pt x="11749" y="20364"/>
                  <a:pt x="12478" y="20206"/>
                </a:cubicBezTo>
                <a:cubicBezTo>
                  <a:pt x="17038" y="19192"/>
                  <a:pt x="20458" y="15107"/>
                  <a:pt x="20458" y="10230"/>
                </a:cubicBezTo>
                <a:cubicBezTo>
                  <a:pt x="20458" y="9438"/>
                  <a:pt x="20363" y="8678"/>
                  <a:pt x="20205" y="7918"/>
                </a:cubicBezTo>
                <a:cubicBezTo>
                  <a:pt x="19160" y="3389"/>
                  <a:pt x="15075" y="1"/>
                  <a:pt x="1022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>
            <a:off x="3405237" y="3663797"/>
            <a:ext cx="185607" cy="101034"/>
          </a:xfrm>
          <a:custGeom>
            <a:avLst/>
            <a:gdLst/>
            <a:ahLst/>
            <a:cxnLst/>
            <a:rect l="l" t="t" r="r" b="b"/>
            <a:pathLst>
              <a:path w="6810" h="3707" extrusionOk="0">
                <a:moveTo>
                  <a:pt x="4878" y="1"/>
                </a:moveTo>
                <a:lnTo>
                  <a:pt x="4244" y="476"/>
                </a:lnTo>
                <a:lnTo>
                  <a:pt x="1" y="3611"/>
                </a:lnTo>
                <a:lnTo>
                  <a:pt x="32" y="3706"/>
                </a:lnTo>
                <a:lnTo>
                  <a:pt x="1014" y="3516"/>
                </a:lnTo>
                <a:lnTo>
                  <a:pt x="1141" y="3484"/>
                </a:lnTo>
                <a:lnTo>
                  <a:pt x="2439" y="3231"/>
                </a:lnTo>
                <a:lnTo>
                  <a:pt x="3009" y="3104"/>
                </a:lnTo>
                <a:lnTo>
                  <a:pt x="3231" y="3041"/>
                </a:lnTo>
                <a:lnTo>
                  <a:pt x="4339" y="2819"/>
                </a:lnTo>
                <a:lnTo>
                  <a:pt x="4466" y="2788"/>
                </a:lnTo>
                <a:lnTo>
                  <a:pt x="5258" y="2629"/>
                </a:lnTo>
                <a:lnTo>
                  <a:pt x="5448" y="3611"/>
                </a:lnTo>
                <a:lnTo>
                  <a:pt x="6018" y="3199"/>
                </a:lnTo>
                <a:lnTo>
                  <a:pt x="6176" y="3104"/>
                </a:lnTo>
                <a:lnTo>
                  <a:pt x="6809" y="2629"/>
                </a:lnTo>
                <a:lnTo>
                  <a:pt x="4878" y="1"/>
                </a:lnTo>
                <a:close/>
              </a:path>
            </a:pathLst>
          </a:custGeom>
          <a:solidFill>
            <a:srgbClr val="577F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>
            <a:off x="3399187" y="3657774"/>
            <a:ext cx="197708" cy="112236"/>
          </a:xfrm>
          <a:custGeom>
            <a:avLst/>
            <a:gdLst/>
            <a:ahLst/>
            <a:cxnLst/>
            <a:rect l="l" t="t" r="r" b="b"/>
            <a:pathLst>
              <a:path w="7254" h="4118" extrusionOk="0">
                <a:moveTo>
                  <a:pt x="5068" y="443"/>
                </a:moveTo>
                <a:lnTo>
                  <a:pt x="6810" y="2819"/>
                </a:lnTo>
                <a:lnTo>
                  <a:pt x="5796" y="3579"/>
                </a:lnTo>
                <a:lnTo>
                  <a:pt x="5606" y="2660"/>
                </a:lnTo>
                <a:lnTo>
                  <a:pt x="698" y="3674"/>
                </a:lnTo>
                <a:lnTo>
                  <a:pt x="5068" y="443"/>
                </a:lnTo>
                <a:close/>
                <a:moveTo>
                  <a:pt x="5163" y="0"/>
                </a:moveTo>
                <a:lnTo>
                  <a:pt x="1" y="3800"/>
                </a:lnTo>
                <a:lnTo>
                  <a:pt x="191" y="4117"/>
                </a:lnTo>
                <a:lnTo>
                  <a:pt x="5353" y="3040"/>
                </a:lnTo>
                <a:lnTo>
                  <a:pt x="5575" y="4117"/>
                </a:lnTo>
                <a:lnTo>
                  <a:pt x="7126" y="2977"/>
                </a:lnTo>
                <a:lnTo>
                  <a:pt x="7253" y="2882"/>
                </a:lnTo>
                <a:lnTo>
                  <a:pt x="51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3470842" y="3722532"/>
            <a:ext cx="52684" cy="28481"/>
          </a:xfrm>
          <a:custGeom>
            <a:avLst/>
            <a:gdLst/>
            <a:ahLst/>
            <a:cxnLst/>
            <a:rect l="l" t="t" r="r" b="b"/>
            <a:pathLst>
              <a:path w="1933" h="1045" extrusionOk="0">
                <a:moveTo>
                  <a:pt x="997" y="1"/>
                </a:moveTo>
                <a:cubicBezTo>
                  <a:pt x="796" y="1"/>
                  <a:pt x="591" y="62"/>
                  <a:pt x="412" y="189"/>
                </a:cubicBezTo>
                <a:cubicBezTo>
                  <a:pt x="127" y="379"/>
                  <a:pt x="0" y="728"/>
                  <a:pt x="32" y="1044"/>
                </a:cubicBezTo>
                <a:lnTo>
                  <a:pt x="602" y="949"/>
                </a:lnTo>
                <a:cubicBezTo>
                  <a:pt x="507" y="823"/>
                  <a:pt x="539" y="664"/>
                  <a:pt x="634" y="569"/>
                </a:cubicBezTo>
                <a:lnTo>
                  <a:pt x="539" y="443"/>
                </a:lnTo>
                <a:lnTo>
                  <a:pt x="634" y="348"/>
                </a:lnTo>
                <a:lnTo>
                  <a:pt x="729" y="506"/>
                </a:lnTo>
                <a:cubicBezTo>
                  <a:pt x="792" y="443"/>
                  <a:pt x="887" y="411"/>
                  <a:pt x="950" y="411"/>
                </a:cubicBezTo>
                <a:lnTo>
                  <a:pt x="982" y="538"/>
                </a:lnTo>
                <a:cubicBezTo>
                  <a:pt x="919" y="538"/>
                  <a:pt x="855" y="538"/>
                  <a:pt x="760" y="601"/>
                </a:cubicBezTo>
                <a:cubicBezTo>
                  <a:pt x="634" y="696"/>
                  <a:pt x="665" y="759"/>
                  <a:pt x="697" y="823"/>
                </a:cubicBezTo>
                <a:cubicBezTo>
                  <a:pt x="729" y="886"/>
                  <a:pt x="760" y="886"/>
                  <a:pt x="824" y="886"/>
                </a:cubicBezTo>
                <a:lnTo>
                  <a:pt x="1932" y="664"/>
                </a:lnTo>
                <a:cubicBezTo>
                  <a:pt x="1901" y="569"/>
                  <a:pt x="1837" y="474"/>
                  <a:pt x="1774" y="379"/>
                </a:cubicBezTo>
                <a:cubicBezTo>
                  <a:pt x="1585" y="134"/>
                  <a:pt x="1295" y="1"/>
                  <a:pt x="9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>
            <a:off x="3405237" y="3663797"/>
            <a:ext cx="185607" cy="99290"/>
          </a:xfrm>
          <a:custGeom>
            <a:avLst/>
            <a:gdLst/>
            <a:ahLst/>
            <a:cxnLst/>
            <a:rect l="l" t="t" r="r" b="b"/>
            <a:pathLst>
              <a:path w="6810" h="3643" extrusionOk="0">
                <a:moveTo>
                  <a:pt x="4878" y="1"/>
                </a:moveTo>
                <a:lnTo>
                  <a:pt x="5353" y="666"/>
                </a:lnTo>
                <a:cubicBezTo>
                  <a:pt x="5294" y="901"/>
                  <a:pt x="5045" y="1081"/>
                  <a:pt x="4782" y="1081"/>
                </a:cubicBezTo>
                <a:cubicBezTo>
                  <a:pt x="4761" y="1081"/>
                  <a:pt x="4740" y="1080"/>
                  <a:pt x="4719" y="1078"/>
                </a:cubicBezTo>
                <a:cubicBezTo>
                  <a:pt x="4593" y="1046"/>
                  <a:pt x="4434" y="951"/>
                  <a:pt x="4371" y="824"/>
                </a:cubicBezTo>
                <a:cubicBezTo>
                  <a:pt x="4276" y="729"/>
                  <a:pt x="4244" y="602"/>
                  <a:pt x="4244" y="476"/>
                </a:cubicBezTo>
                <a:lnTo>
                  <a:pt x="4072" y="604"/>
                </a:lnTo>
                <a:lnTo>
                  <a:pt x="4118" y="571"/>
                </a:lnTo>
                <a:cubicBezTo>
                  <a:pt x="4118" y="697"/>
                  <a:pt x="4181" y="824"/>
                  <a:pt x="4244" y="919"/>
                </a:cubicBezTo>
                <a:cubicBezTo>
                  <a:pt x="4371" y="1078"/>
                  <a:pt x="4529" y="1173"/>
                  <a:pt x="4719" y="1204"/>
                </a:cubicBezTo>
                <a:cubicBezTo>
                  <a:pt x="4753" y="1210"/>
                  <a:pt x="4787" y="1212"/>
                  <a:pt x="4820" y="1212"/>
                </a:cubicBezTo>
                <a:cubicBezTo>
                  <a:pt x="4976" y="1212"/>
                  <a:pt x="5127" y="1156"/>
                  <a:pt x="5258" y="1078"/>
                </a:cubicBezTo>
                <a:cubicBezTo>
                  <a:pt x="5348" y="1017"/>
                  <a:pt x="5410" y="900"/>
                  <a:pt x="5470" y="807"/>
                </a:cubicBezTo>
                <a:lnTo>
                  <a:pt x="5470" y="807"/>
                </a:lnTo>
                <a:lnTo>
                  <a:pt x="5961" y="1475"/>
                </a:lnTo>
                <a:lnTo>
                  <a:pt x="5961" y="1475"/>
                </a:lnTo>
                <a:lnTo>
                  <a:pt x="5479" y="792"/>
                </a:lnTo>
                <a:cubicBezTo>
                  <a:pt x="5476" y="797"/>
                  <a:pt x="5473" y="802"/>
                  <a:pt x="5470" y="807"/>
                </a:cubicBezTo>
                <a:lnTo>
                  <a:pt x="5470" y="807"/>
                </a:lnTo>
                <a:lnTo>
                  <a:pt x="4878" y="1"/>
                </a:lnTo>
                <a:close/>
                <a:moveTo>
                  <a:pt x="4072" y="604"/>
                </a:moveTo>
                <a:lnTo>
                  <a:pt x="761" y="3041"/>
                </a:lnTo>
                <a:cubicBezTo>
                  <a:pt x="770" y="3046"/>
                  <a:pt x="779" y="3050"/>
                  <a:pt x="788" y="3055"/>
                </a:cubicBezTo>
                <a:lnTo>
                  <a:pt x="788" y="3055"/>
                </a:lnTo>
                <a:lnTo>
                  <a:pt x="4072" y="604"/>
                </a:lnTo>
                <a:close/>
                <a:moveTo>
                  <a:pt x="5961" y="1475"/>
                </a:moveTo>
                <a:lnTo>
                  <a:pt x="6239" y="1869"/>
                </a:lnTo>
                <a:cubicBezTo>
                  <a:pt x="5954" y="1901"/>
                  <a:pt x="5669" y="2123"/>
                  <a:pt x="5638" y="2471"/>
                </a:cubicBezTo>
                <a:cubicBezTo>
                  <a:pt x="5606" y="2661"/>
                  <a:pt x="5638" y="2819"/>
                  <a:pt x="5764" y="2978"/>
                </a:cubicBezTo>
                <a:cubicBezTo>
                  <a:pt x="5828" y="3073"/>
                  <a:pt x="5923" y="3168"/>
                  <a:pt x="6018" y="3199"/>
                </a:cubicBezTo>
                <a:lnTo>
                  <a:pt x="6144" y="3104"/>
                </a:lnTo>
                <a:cubicBezTo>
                  <a:pt x="6049" y="3073"/>
                  <a:pt x="5954" y="3009"/>
                  <a:pt x="5891" y="2914"/>
                </a:cubicBezTo>
                <a:cubicBezTo>
                  <a:pt x="5796" y="2788"/>
                  <a:pt x="5733" y="2629"/>
                  <a:pt x="5764" y="2471"/>
                </a:cubicBezTo>
                <a:cubicBezTo>
                  <a:pt x="5828" y="2186"/>
                  <a:pt x="6049" y="1996"/>
                  <a:pt x="6334" y="1996"/>
                </a:cubicBezTo>
                <a:lnTo>
                  <a:pt x="6809" y="2629"/>
                </a:lnTo>
                <a:lnTo>
                  <a:pt x="5961" y="1475"/>
                </a:lnTo>
                <a:close/>
                <a:moveTo>
                  <a:pt x="788" y="3055"/>
                </a:moveTo>
                <a:lnTo>
                  <a:pt x="636" y="3168"/>
                </a:lnTo>
                <a:lnTo>
                  <a:pt x="636" y="3168"/>
                </a:lnTo>
                <a:cubicBezTo>
                  <a:pt x="635" y="3168"/>
                  <a:pt x="635" y="3168"/>
                  <a:pt x="634" y="3168"/>
                </a:cubicBezTo>
                <a:lnTo>
                  <a:pt x="1" y="3643"/>
                </a:lnTo>
                <a:lnTo>
                  <a:pt x="636" y="3168"/>
                </a:lnTo>
                <a:lnTo>
                  <a:pt x="636" y="3168"/>
                </a:lnTo>
                <a:cubicBezTo>
                  <a:pt x="762" y="3200"/>
                  <a:pt x="856" y="3263"/>
                  <a:pt x="919" y="3358"/>
                </a:cubicBezTo>
                <a:cubicBezTo>
                  <a:pt x="951" y="3421"/>
                  <a:pt x="982" y="3453"/>
                  <a:pt x="1014" y="3516"/>
                </a:cubicBezTo>
                <a:lnTo>
                  <a:pt x="1141" y="3484"/>
                </a:lnTo>
                <a:cubicBezTo>
                  <a:pt x="1141" y="3421"/>
                  <a:pt x="1077" y="3358"/>
                  <a:pt x="1046" y="3294"/>
                </a:cubicBezTo>
                <a:cubicBezTo>
                  <a:pt x="987" y="3177"/>
                  <a:pt x="901" y="3114"/>
                  <a:pt x="788" y="30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>
            <a:off x="3405237" y="3750115"/>
            <a:ext cx="27637" cy="14718"/>
          </a:xfrm>
          <a:custGeom>
            <a:avLst/>
            <a:gdLst/>
            <a:ahLst/>
            <a:cxnLst/>
            <a:rect l="l" t="t" r="r" b="b"/>
            <a:pathLst>
              <a:path w="1014" h="540" extrusionOk="0">
                <a:moveTo>
                  <a:pt x="634" y="1"/>
                </a:moveTo>
                <a:lnTo>
                  <a:pt x="1" y="476"/>
                </a:lnTo>
                <a:lnTo>
                  <a:pt x="32" y="539"/>
                </a:lnTo>
                <a:lnTo>
                  <a:pt x="1014" y="349"/>
                </a:lnTo>
                <a:cubicBezTo>
                  <a:pt x="982" y="286"/>
                  <a:pt x="982" y="254"/>
                  <a:pt x="919" y="191"/>
                </a:cubicBezTo>
                <a:cubicBezTo>
                  <a:pt x="856" y="96"/>
                  <a:pt x="761" y="32"/>
                  <a:pt x="63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>
            <a:off x="3520911" y="3663797"/>
            <a:ext cx="30226" cy="29463"/>
          </a:xfrm>
          <a:custGeom>
            <a:avLst/>
            <a:gdLst/>
            <a:ahLst/>
            <a:cxnLst/>
            <a:rect l="l" t="t" r="r" b="b"/>
            <a:pathLst>
              <a:path w="1109" h="1081" extrusionOk="0">
                <a:moveTo>
                  <a:pt x="634" y="1"/>
                </a:moveTo>
                <a:lnTo>
                  <a:pt x="0" y="476"/>
                </a:lnTo>
                <a:cubicBezTo>
                  <a:pt x="0" y="602"/>
                  <a:pt x="32" y="729"/>
                  <a:pt x="127" y="824"/>
                </a:cubicBezTo>
                <a:cubicBezTo>
                  <a:pt x="190" y="951"/>
                  <a:pt x="349" y="1046"/>
                  <a:pt x="475" y="1078"/>
                </a:cubicBezTo>
                <a:cubicBezTo>
                  <a:pt x="496" y="1080"/>
                  <a:pt x="517" y="1081"/>
                  <a:pt x="538" y="1081"/>
                </a:cubicBezTo>
                <a:cubicBezTo>
                  <a:pt x="801" y="1081"/>
                  <a:pt x="1050" y="901"/>
                  <a:pt x="1109" y="666"/>
                </a:cubicBezTo>
                <a:lnTo>
                  <a:pt x="63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>
            <a:off x="3561467" y="3718172"/>
            <a:ext cx="29381" cy="30253"/>
          </a:xfrm>
          <a:custGeom>
            <a:avLst/>
            <a:gdLst/>
            <a:ahLst/>
            <a:cxnLst/>
            <a:rect l="l" t="t" r="r" b="b"/>
            <a:pathLst>
              <a:path w="1078" h="1110" extrusionOk="0">
                <a:moveTo>
                  <a:pt x="634" y="1"/>
                </a:moveTo>
                <a:cubicBezTo>
                  <a:pt x="349" y="1"/>
                  <a:pt x="96" y="191"/>
                  <a:pt x="32" y="476"/>
                </a:cubicBezTo>
                <a:cubicBezTo>
                  <a:pt x="1" y="634"/>
                  <a:pt x="64" y="793"/>
                  <a:pt x="159" y="919"/>
                </a:cubicBezTo>
                <a:cubicBezTo>
                  <a:pt x="222" y="1014"/>
                  <a:pt x="317" y="1078"/>
                  <a:pt x="444" y="1109"/>
                </a:cubicBezTo>
                <a:lnTo>
                  <a:pt x="1077" y="634"/>
                </a:lnTo>
                <a:lnTo>
                  <a:pt x="63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>
            <a:off x="3425952" y="3679333"/>
            <a:ext cx="149357" cy="82882"/>
          </a:xfrm>
          <a:custGeom>
            <a:avLst/>
            <a:gdLst/>
            <a:ahLst/>
            <a:cxnLst/>
            <a:rect l="l" t="t" r="r" b="b"/>
            <a:pathLst>
              <a:path w="5480" h="3041" extrusionOk="0">
                <a:moveTo>
                  <a:pt x="3358" y="1"/>
                </a:moveTo>
                <a:lnTo>
                  <a:pt x="1" y="2503"/>
                </a:lnTo>
                <a:cubicBezTo>
                  <a:pt x="127" y="2534"/>
                  <a:pt x="222" y="2598"/>
                  <a:pt x="286" y="2724"/>
                </a:cubicBezTo>
                <a:cubicBezTo>
                  <a:pt x="349" y="2788"/>
                  <a:pt x="381" y="2851"/>
                  <a:pt x="381" y="2914"/>
                </a:cubicBezTo>
                <a:lnTo>
                  <a:pt x="1679" y="2661"/>
                </a:lnTo>
                <a:cubicBezTo>
                  <a:pt x="1647" y="2313"/>
                  <a:pt x="1774" y="1996"/>
                  <a:pt x="2059" y="1774"/>
                </a:cubicBezTo>
                <a:cubicBezTo>
                  <a:pt x="2238" y="1647"/>
                  <a:pt x="2443" y="1586"/>
                  <a:pt x="2644" y="1586"/>
                </a:cubicBezTo>
                <a:cubicBezTo>
                  <a:pt x="2942" y="1586"/>
                  <a:pt x="3232" y="1719"/>
                  <a:pt x="3421" y="1964"/>
                </a:cubicBezTo>
                <a:cubicBezTo>
                  <a:pt x="3484" y="2059"/>
                  <a:pt x="3548" y="2154"/>
                  <a:pt x="3579" y="2249"/>
                </a:cubicBezTo>
                <a:lnTo>
                  <a:pt x="3706" y="2218"/>
                </a:lnTo>
                <a:lnTo>
                  <a:pt x="4498" y="2059"/>
                </a:lnTo>
                <a:lnTo>
                  <a:pt x="4688" y="3041"/>
                </a:lnTo>
                <a:lnTo>
                  <a:pt x="5258" y="2629"/>
                </a:lnTo>
                <a:cubicBezTo>
                  <a:pt x="5163" y="2598"/>
                  <a:pt x="5068" y="2503"/>
                  <a:pt x="5004" y="2408"/>
                </a:cubicBezTo>
                <a:cubicBezTo>
                  <a:pt x="4878" y="2249"/>
                  <a:pt x="4846" y="2059"/>
                  <a:pt x="4878" y="1901"/>
                </a:cubicBezTo>
                <a:cubicBezTo>
                  <a:pt x="4909" y="1553"/>
                  <a:pt x="5194" y="1331"/>
                  <a:pt x="5479" y="1299"/>
                </a:cubicBezTo>
                <a:lnTo>
                  <a:pt x="4719" y="222"/>
                </a:lnTo>
                <a:cubicBezTo>
                  <a:pt x="4656" y="349"/>
                  <a:pt x="4593" y="444"/>
                  <a:pt x="4498" y="508"/>
                </a:cubicBezTo>
                <a:cubicBezTo>
                  <a:pt x="4367" y="586"/>
                  <a:pt x="4216" y="642"/>
                  <a:pt x="4060" y="642"/>
                </a:cubicBezTo>
                <a:cubicBezTo>
                  <a:pt x="4027" y="642"/>
                  <a:pt x="3993" y="640"/>
                  <a:pt x="3959" y="634"/>
                </a:cubicBezTo>
                <a:cubicBezTo>
                  <a:pt x="3769" y="603"/>
                  <a:pt x="3611" y="508"/>
                  <a:pt x="3484" y="349"/>
                </a:cubicBezTo>
                <a:cubicBezTo>
                  <a:pt x="3421" y="254"/>
                  <a:pt x="3358" y="127"/>
                  <a:pt x="3358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>
            <a:off x="3484660" y="3731990"/>
            <a:ext cx="12973" cy="16435"/>
          </a:xfrm>
          <a:custGeom>
            <a:avLst/>
            <a:gdLst/>
            <a:ahLst/>
            <a:cxnLst/>
            <a:rect l="l" t="t" r="r" b="b"/>
            <a:pathLst>
              <a:path w="476" h="603" extrusionOk="0">
                <a:moveTo>
                  <a:pt x="127" y="1"/>
                </a:moveTo>
                <a:lnTo>
                  <a:pt x="32" y="96"/>
                </a:lnTo>
                <a:lnTo>
                  <a:pt x="127" y="222"/>
                </a:lnTo>
                <a:cubicBezTo>
                  <a:pt x="32" y="349"/>
                  <a:pt x="0" y="476"/>
                  <a:pt x="95" y="602"/>
                </a:cubicBezTo>
                <a:lnTo>
                  <a:pt x="317" y="539"/>
                </a:lnTo>
                <a:cubicBezTo>
                  <a:pt x="253" y="539"/>
                  <a:pt x="222" y="539"/>
                  <a:pt x="190" y="476"/>
                </a:cubicBezTo>
                <a:cubicBezTo>
                  <a:pt x="158" y="444"/>
                  <a:pt x="158" y="349"/>
                  <a:pt x="253" y="254"/>
                </a:cubicBezTo>
                <a:cubicBezTo>
                  <a:pt x="348" y="191"/>
                  <a:pt x="412" y="191"/>
                  <a:pt x="475" y="191"/>
                </a:cubicBezTo>
                <a:lnTo>
                  <a:pt x="443" y="64"/>
                </a:lnTo>
                <a:cubicBezTo>
                  <a:pt x="380" y="64"/>
                  <a:pt x="285" y="96"/>
                  <a:pt x="222" y="159"/>
                </a:cubicBezTo>
                <a:lnTo>
                  <a:pt x="12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>
            <a:off x="3443205" y="3686255"/>
            <a:ext cx="187351" cy="99290"/>
          </a:xfrm>
          <a:custGeom>
            <a:avLst/>
            <a:gdLst/>
            <a:ahLst/>
            <a:cxnLst/>
            <a:rect l="l" t="t" r="r" b="b"/>
            <a:pathLst>
              <a:path w="6874" h="3643" extrusionOk="0">
                <a:moveTo>
                  <a:pt x="5670" y="0"/>
                </a:moveTo>
                <a:lnTo>
                  <a:pt x="4941" y="285"/>
                </a:lnTo>
                <a:lnTo>
                  <a:pt x="1" y="2185"/>
                </a:lnTo>
                <a:lnTo>
                  <a:pt x="33" y="2280"/>
                </a:lnTo>
                <a:lnTo>
                  <a:pt x="1014" y="2344"/>
                </a:lnTo>
                <a:lnTo>
                  <a:pt x="1173" y="2375"/>
                </a:lnTo>
                <a:lnTo>
                  <a:pt x="2471" y="2439"/>
                </a:lnTo>
                <a:lnTo>
                  <a:pt x="3041" y="2470"/>
                </a:lnTo>
                <a:lnTo>
                  <a:pt x="3263" y="2502"/>
                </a:lnTo>
                <a:lnTo>
                  <a:pt x="4403" y="2565"/>
                </a:lnTo>
                <a:lnTo>
                  <a:pt x="4530" y="2565"/>
                </a:lnTo>
                <a:lnTo>
                  <a:pt x="5321" y="2629"/>
                </a:lnTo>
                <a:lnTo>
                  <a:pt x="5353" y="2629"/>
                </a:lnTo>
                <a:lnTo>
                  <a:pt x="5290" y="3642"/>
                </a:lnTo>
                <a:lnTo>
                  <a:pt x="5923" y="3389"/>
                </a:lnTo>
                <a:lnTo>
                  <a:pt x="6081" y="3325"/>
                </a:lnTo>
                <a:lnTo>
                  <a:pt x="6841" y="3009"/>
                </a:lnTo>
                <a:lnTo>
                  <a:pt x="6873" y="3009"/>
                </a:lnTo>
                <a:lnTo>
                  <a:pt x="5670" y="0"/>
                </a:lnTo>
                <a:close/>
              </a:path>
            </a:pathLst>
          </a:custGeom>
          <a:solidFill>
            <a:srgbClr val="577F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>
            <a:off x="3437181" y="3680205"/>
            <a:ext cx="198553" cy="111364"/>
          </a:xfrm>
          <a:custGeom>
            <a:avLst/>
            <a:gdLst/>
            <a:ahLst/>
            <a:cxnLst/>
            <a:rect l="l" t="t" r="r" b="b"/>
            <a:pathLst>
              <a:path w="7285" h="4086" extrusionOk="0">
                <a:moveTo>
                  <a:pt x="5827" y="412"/>
                </a:moveTo>
                <a:lnTo>
                  <a:pt x="6872" y="3136"/>
                </a:lnTo>
                <a:lnTo>
                  <a:pt x="5669" y="3611"/>
                </a:lnTo>
                <a:lnTo>
                  <a:pt x="5732" y="2692"/>
                </a:lnTo>
                <a:lnTo>
                  <a:pt x="729" y="2376"/>
                </a:lnTo>
                <a:lnTo>
                  <a:pt x="5827" y="412"/>
                </a:lnTo>
                <a:close/>
                <a:moveTo>
                  <a:pt x="5986" y="0"/>
                </a:moveTo>
                <a:lnTo>
                  <a:pt x="0" y="2344"/>
                </a:lnTo>
                <a:lnTo>
                  <a:pt x="127" y="2661"/>
                </a:lnTo>
                <a:lnTo>
                  <a:pt x="5384" y="2977"/>
                </a:lnTo>
                <a:lnTo>
                  <a:pt x="5321" y="4086"/>
                </a:lnTo>
                <a:lnTo>
                  <a:pt x="5321" y="4086"/>
                </a:lnTo>
                <a:lnTo>
                  <a:pt x="7126" y="3389"/>
                </a:lnTo>
                <a:lnTo>
                  <a:pt x="7284" y="3326"/>
                </a:lnTo>
                <a:lnTo>
                  <a:pt x="59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/>
          <p:nvPr/>
        </p:nvSpPr>
        <p:spPr>
          <a:xfrm>
            <a:off x="3443205" y="3738041"/>
            <a:ext cx="27664" cy="12101"/>
          </a:xfrm>
          <a:custGeom>
            <a:avLst/>
            <a:gdLst/>
            <a:ahLst/>
            <a:cxnLst/>
            <a:rect l="l" t="t" r="r" b="b"/>
            <a:pathLst>
              <a:path w="1015" h="444" extrusionOk="0">
                <a:moveTo>
                  <a:pt x="729" y="0"/>
                </a:moveTo>
                <a:lnTo>
                  <a:pt x="1" y="285"/>
                </a:lnTo>
                <a:lnTo>
                  <a:pt x="33" y="380"/>
                </a:lnTo>
                <a:lnTo>
                  <a:pt x="1014" y="444"/>
                </a:lnTo>
                <a:cubicBezTo>
                  <a:pt x="1014" y="412"/>
                  <a:pt x="1014" y="349"/>
                  <a:pt x="983" y="285"/>
                </a:cubicBezTo>
                <a:cubicBezTo>
                  <a:pt x="919" y="159"/>
                  <a:pt x="856" y="64"/>
                  <a:pt x="72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6"/>
          <p:cNvSpPr/>
          <p:nvPr/>
        </p:nvSpPr>
        <p:spPr>
          <a:xfrm>
            <a:off x="3601179" y="3747962"/>
            <a:ext cx="28509" cy="28945"/>
          </a:xfrm>
          <a:custGeom>
            <a:avLst/>
            <a:gdLst/>
            <a:ahLst/>
            <a:cxnLst/>
            <a:rect l="l" t="t" r="r" b="b"/>
            <a:pathLst>
              <a:path w="1046" h="1062" extrusionOk="0">
                <a:moveTo>
                  <a:pt x="626" y="0"/>
                </a:moveTo>
                <a:cubicBezTo>
                  <a:pt x="405" y="0"/>
                  <a:pt x="174" y="123"/>
                  <a:pt x="95" y="333"/>
                </a:cubicBezTo>
                <a:cubicBezTo>
                  <a:pt x="32" y="491"/>
                  <a:pt x="0" y="650"/>
                  <a:pt x="64" y="776"/>
                </a:cubicBezTo>
                <a:cubicBezTo>
                  <a:pt x="127" y="903"/>
                  <a:pt x="190" y="998"/>
                  <a:pt x="285" y="1061"/>
                </a:cubicBezTo>
                <a:lnTo>
                  <a:pt x="1045" y="745"/>
                </a:lnTo>
                <a:lnTo>
                  <a:pt x="760" y="16"/>
                </a:lnTo>
                <a:cubicBezTo>
                  <a:pt x="717" y="5"/>
                  <a:pt x="672" y="0"/>
                  <a:pt x="62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>
            <a:off x="3359502" y="3958128"/>
            <a:ext cx="298660" cy="8667"/>
          </a:xfrm>
          <a:custGeom>
            <a:avLst/>
            <a:gdLst/>
            <a:ahLst/>
            <a:cxnLst/>
            <a:rect l="l" t="t" r="r" b="b"/>
            <a:pathLst>
              <a:path w="10958" h="318" extrusionOk="0">
                <a:moveTo>
                  <a:pt x="0" y="1"/>
                </a:moveTo>
                <a:lnTo>
                  <a:pt x="0" y="64"/>
                </a:lnTo>
                <a:cubicBezTo>
                  <a:pt x="0" y="191"/>
                  <a:pt x="95" y="318"/>
                  <a:pt x="222" y="318"/>
                </a:cubicBezTo>
                <a:lnTo>
                  <a:pt x="10736" y="318"/>
                </a:lnTo>
                <a:cubicBezTo>
                  <a:pt x="10831" y="318"/>
                  <a:pt x="10894" y="286"/>
                  <a:pt x="10926" y="223"/>
                </a:cubicBezTo>
                <a:cubicBezTo>
                  <a:pt x="10958" y="159"/>
                  <a:pt x="10958" y="128"/>
                  <a:pt x="10958" y="64"/>
                </a:cubicBezTo>
                <a:lnTo>
                  <a:pt x="10958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>
            <a:off x="3119543" y="2734196"/>
            <a:ext cx="220984" cy="9512"/>
          </a:xfrm>
          <a:custGeom>
            <a:avLst/>
            <a:gdLst/>
            <a:ahLst/>
            <a:cxnLst/>
            <a:rect l="l" t="t" r="r" b="b"/>
            <a:pathLst>
              <a:path w="8108" h="349" extrusionOk="0">
                <a:moveTo>
                  <a:pt x="127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49"/>
                  <a:pt x="127" y="349"/>
                </a:cubicBezTo>
                <a:lnTo>
                  <a:pt x="7949" y="349"/>
                </a:lnTo>
                <a:cubicBezTo>
                  <a:pt x="8044" y="349"/>
                  <a:pt x="8107" y="285"/>
                  <a:pt x="8107" y="190"/>
                </a:cubicBezTo>
                <a:cubicBezTo>
                  <a:pt x="8107" y="95"/>
                  <a:pt x="8044" y="0"/>
                  <a:pt x="794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/>
          <p:nvPr/>
        </p:nvSpPr>
        <p:spPr>
          <a:xfrm>
            <a:off x="3129900" y="2771318"/>
            <a:ext cx="196808" cy="9512"/>
          </a:xfrm>
          <a:custGeom>
            <a:avLst/>
            <a:gdLst/>
            <a:ahLst/>
            <a:cxnLst/>
            <a:rect l="l" t="t" r="r" b="b"/>
            <a:pathLst>
              <a:path w="7221" h="349" extrusionOk="0">
                <a:moveTo>
                  <a:pt x="127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48"/>
                  <a:pt x="127" y="348"/>
                </a:cubicBezTo>
                <a:lnTo>
                  <a:pt x="7094" y="348"/>
                </a:lnTo>
                <a:cubicBezTo>
                  <a:pt x="7157" y="348"/>
                  <a:pt x="7221" y="285"/>
                  <a:pt x="7221" y="190"/>
                </a:cubicBezTo>
                <a:cubicBezTo>
                  <a:pt x="7221" y="95"/>
                  <a:pt x="7157" y="0"/>
                  <a:pt x="709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>
            <a:off x="3137668" y="2808412"/>
            <a:ext cx="175222" cy="9539"/>
          </a:xfrm>
          <a:custGeom>
            <a:avLst/>
            <a:gdLst/>
            <a:ahLst/>
            <a:cxnLst/>
            <a:rect l="l" t="t" r="r" b="b"/>
            <a:pathLst>
              <a:path w="6429" h="350" extrusionOk="0">
                <a:moveTo>
                  <a:pt x="158" y="1"/>
                </a:moveTo>
                <a:cubicBezTo>
                  <a:pt x="63" y="1"/>
                  <a:pt x="0" y="96"/>
                  <a:pt x="0" y="191"/>
                </a:cubicBezTo>
                <a:cubicBezTo>
                  <a:pt x="0" y="286"/>
                  <a:pt x="95" y="349"/>
                  <a:pt x="158" y="349"/>
                </a:cubicBezTo>
                <a:lnTo>
                  <a:pt x="6271" y="349"/>
                </a:lnTo>
                <a:cubicBezTo>
                  <a:pt x="6366" y="349"/>
                  <a:pt x="6429" y="286"/>
                  <a:pt x="6429" y="191"/>
                </a:cubicBezTo>
                <a:cubicBezTo>
                  <a:pt x="6429" y="96"/>
                  <a:pt x="6366" y="1"/>
                  <a:pt x="627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"/>
          <p:cNvSpPr/>
          <p:nvPr/>
        </p:nvSpPr>
        <p:spPr>
          <a:xfrm>
            <a:off x="3154049" y="2741091"/>
            <a:ext cx="19896" cy="99290"/>
          </a:xfrm>
          <a:custGeom>
            <a:avLst/>
            <a:gdLst/>
            <a:ahLst/>
            <a:cxnLst/>
            <a:rect l="l" t="t" r="r" b="b"/>
            <a:pathLst>
              <a:path w="730" h="3643" extrusionOk="0">
                <a:moveTo>
                  <a:pt x="318" y="1"/>
                </a:moveTo>
                <a:lnTo>
                  <a:pt x="1" y="32"/>
                </a:lnTo>
                <a:lnTo>
                  <a:pt x="413" y="3579"/>
                </a:lnTo>
                <a:lnTo>
                  <a:pt x="729" y="3643"/>
                </a:lnTo>
                <a:lnTo>
                  <a:pt x="318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6"/>
          <p:cNvSpPr/>
          <p:nvPr/>
        </p:nvSpPr>
        <p:spPr>
          <a:xfrm>
            <a:off x="3186865" y="2741091"/>
            <a:ext cx="13818" cy="100162"/>
          </a:xfrm>
          <a:custGeom>
            <a:avLst/>
            <a:gdLst/>
            <a:ahLst/>
            <a:cxnLst/>
            <a:rect l="l" t="t" r="r" b="b"/>
            <a:pathLst>
              <a:path w="507" h="3675" extrusionOk="0">
                <a:moveTo>
                  <a:pt x="285" y="1"/>
                </a:moveTo>
                <a:lnTo>
                  <a:pt x="0" y="32"/>
                </a:lnTo>
                <a:lnTo>
                  <a:pt x="190" y="3674"/>
                </a:lnTo>
                <a:lnTo>
                  <a:pt x="507" y="3611"/>
                </a:lnTo>
                <a:lnTo>
                  <a:pt x="285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"/>
          <p:cNvSpPr/>
          <p:nvPr/>
        </p:nvSpPr>
        <p:spPr>
          <a:xfrm>
            <a:off x="3291308" y="2737657"/>
            <a:ext cx="40583" cy="104441"/>
          </a:xfrm>
          <a:custGeom>
            <a:avLst/>
            <a:gdLst/>
            <a:ahLst/>
            <a:cxnLst/>
            <a:rect l="l" t="t" r="r" b="b"/>
            <a:pathLst>
              <a:path w="1489" h="3832" extrusionOk="0">
                <a:moveTo>
                  <a:pt x="1204" y="0"/>
                </a:moveTo>
                <a:lnTo>
                  <a:pt x="0" y="3705"/>
                </a:lnTo>
                <a:lnTo>
                  <a:pt x="285" y="3832"/>
                </a:lnTo>
                <a:lnTo>
                  <a:pt x="1489" y="127"/>
                </a:lnTo>
                <a:lnTo>
                  <a:pt x="1204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"/>
          <p:cNvSpPr/>
          <p:nvPr/>
        </p:nvSpPr>
        <p:spPr>
          <a:xfrm>
            <a:off x="3025456" y="2717788"/>
            <a:ext cx="97546" cy="19024"/>
          </a:xfrm>
          <a:custGeom>
            <a:avLst/>
            <a:gdLst/>
            <a:ahLst/>
            <a:cxnLst/>
            <a:rect l="l" t="t" r="r" b="b"/>
            <a:pathLst>
              <a:path w="3579" h="698" extrusionOk="0">
                <a:moveTo>
                  <a:pt x="380" y="1"/>
                </a:moveTo>
                <a:cubicBezTo>
                  <a:pt x="190" y="1"/>
                  <a:pt x="0" y="159"/>
                  <a:pt x="0" y="349"/>
                </a:cubicBezTo>
                <a:cubicBezTo>
                  <a:pt x="0" y="539"/>
                  <a:pt x="190" y="697"/>
                  <a:pt x="380" y="697"/>
                </a:cubicBezTo>
                <a:lnTo>
                  <a:pt x="3230" y="697"/>
                </a:lnTo>
                <a:cubicBezTo>
                  <a:pt x="3420" y="697"/>
                  <a:pt x="3547" y="571"/>
                  <a:pt x="3579" y="381"/>
                </a:cubicBezTo>
                <a:cubicBezTo>
                  <a:pt x="3579" y="381"/>
                  <a:pt x="3579" y="381"/>
                  <a:pt x="3579" y="349"/>
                </a:cubicBezTo>
                <a:cubicBezTo>
                  <a:pt x="3579" y="254"/>
                  <a:pt x="3515" y="159"/>
                  <a:pt x="3452" y="96"/>
                </a:cubicBezTo>
                <a:cubicBezTo>
                  <a:pt x="3389" y="32"/>
                  <a:pt x="3294" y="1"/>
                  <a:pt x="319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"/>
          <p:cNvSpPr/>
          <p:nvPr/>
        </p:nvSpPr>
        <p:spPr>
          <a:xfrm>
            <a:off x="3140257" y="2837766"/>
            <a:ext cx="130361" cy="71681"/>
          </a:xfrm>
          <a:custGeom>
            <a:avLst/>
            <a:gdLst/>
            <a:ahLst/>
            <a:cxnLst/>
            <a:rect l="l" t="t" r="r" b="b"/>
            <a:pathLst>
              <a:path w="4783" h="2630" extrusionOk="0">
                <a:moveTo>
                  <a:pt x="570" y="1"/>
                </a:moveTo>
                <a:lnTo>
                  <a:pt x="0" y="2629"/>
                </a:lnTo>
                <a:lnTo>
                  <a:pt x="4782" y="2629"/>
                </a:lnTo>
                <a:lnTo>
                  <a:pt x="4782" y="2281"/>
                </a:lnTo>
                <a:lnTo>
                  <a:pt x="412" y="2281"/>
                </a:lnTo>
                <a:lnTo>
                  <a:pt x="887" y="64"/>
                </a:lnTo>
                <a:lnTo>
                  <a:pt x="57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6"/>
          <p:cNvSpPr/>
          <p:nvPr/>
        </p:nvSpPr>
        <p:spPr>
          <a:xfrm>
            <a:off x="3123849" y="2881784"/>
            <a:ext cx="46633" cy="47505"/>
          </a:xfrm>
          <a:custGeom>
            <a:avLst/>
            <a:gdLst/>
            <a:ahLst/>
            <a:cxnLst/>
            <a:rect l="l" t="t" r="r" b="b"/>
            <a:pathLst>
              <a:path w="1711" h="1743" extrusionOk="0"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43"/>
                  <a:pt x="855" y="1743"/>
                </a:cubicBezTo>
                <a:cubicBezTo>
                  <a:pt x="1331" y="1743"/>
                  <a:pt x="1711" y="1331"/>
                  <a:pt x="1711" y="856"/>
                </a:cubicBezTo>
                <a:cubicBezTo>
                  <a:pt x="1711" y="412"/>
                  <a:pt x="1331" y="1"/>
                  <a:pt x="85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"/>
          <p:cNvSpPr/>
          <p:nvPr/>
        </p:nvSpPr>
        <p:spPr>
          <a:xfrm>
            <a:off x="3129900" y="2887835"/>
            <a:ext cx="34532" cy="35404"/>
          </a:xfrm>
          <a:custGeom>
            <a:avLst/>
            <a:gdLst/>
            <a:ahLst/>
            <a:cxnLst/>
            <a:rect l="l" t="t" r="r" b="b"/>
            <a:pathLst>
              <a:path w="1267" h="1299" extrusionOk="0">
                <a:moveTo>
                  <a:pt x="633" y="0"/>
                </a:moveTo>
                <a:cubicBezTo>
                  <a:pt x="285" y="0"/>
                  <a:pt x="0" y="285"/>
                  <a:pt x="0" y="634"/>
                </a:cubicBezTo>
                <a:cubicBezTo>
                  <a:pt x="0" y="1014"/>
                  <a:pt x="285" y="1299"/>
                  <a:pt x="633" y="1299"/>
                </a:cubicBezTo>
                <a:cubicBezTo>
                  <a:pt x="982" y="1299"/>
                  <a:pt x="1267" y="1014"/>
                  <a:pt x="1267" y="634"/>
                </a:cubicBezTo>
                <a:cubicBezTo>
                  <a:pt x="1267" y="285"/>
                  <a:pt x="982" y="0"/>
                  <a:pt x="633" y="0"/>
                </a:cubicBezTo>
                <a:close/>
              </a:path>
            </a:pathLst>
          </a:custGeom>
          <a:solidFill>
            <a:srgbClr val="57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6"/>
          <p:cNvSpPr/>
          <p:nvPr/>
        </p:nvSpPr>
        <p:spPr>
          <a:xfrm>
            <a:off x="3244701" y="2881784"/>
            <a:ext cx="46633" cy="47505"/>
          </a:xfrm>
          <a:custGeom>
            <a:avLst/>
            <a:gdLst/>
            <a:ahLst/>
            <a:cxnLst/>
            <a:rect l="l" t="t" r="r" b="b"/>
            <a:pathLst>
              <a:path w="1711" h="1743" extrusionOk="0"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43"/>
                  <a:pt x="855" y="1743"/>
                </a:cubicBezTo>
                <a:cubicBezTo>
                  <a:pt x="1330" y="1743"/>
                  <a:pt x="1710" y="1331"/>
                  <a:pt x="1710" y="856"/>
                </a:cubicBezTo>
                <a:cubicBezTo>
                  <a:pt x="1710" y="412"/>
                  <a:pt x="1330" y="1"/>
                  <a:pt x="85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6"/>
          <p:cNvSpPr/>
          <p:nvPr/>
        </p:nvSpPr>
        <p:spPr>
          <a:xfrm>
            <a:off x="3250725" y="2887835"/>
            <a:ext cx="34559" cy="35404"/>
          </a:xfrm>
          <a:custGeom>
            <a:avLst/>
            <a:gdLst/>
            <a:ahLst/>
            <a:cxnLst/>
            <a:rect l="l" t="t" r="r" b="b"/>
            <a:pathLst>
              <a:path w="1268" h="1299" extrusionOk="0">
                <a:moveTo>
                  <a:pt x="634" y="0"/>
                </a:moveTo>
                <a:cubicBezTo>
                  <a:pt x="286" y="0"/>
                  <a:pt x="1" y="285"/>
                  <a:pt x="1" y="634"/>
                </a:cubicBezTo>
                <a:cubicBezTo>
                  <a:pt x="1" y="1014"/>
                  <a:pt x="286" y="1299"/>
                  <a:pt x="634" y="1299"/>
                </a:cubicBezTo>
                <a:cubicBezTo>
                  <a:pt x="983" y="1299"/>
                  <a:pt x="1268" y="1014"/>
                  <a:pt x="1268" y="634"/>
                </a:cubicBezTo>
                <a:cubicBezTo>
                  <a:pt x="1268" y="285"/>
                  <a:pt x="983" y="0"/>
                  <a:pt x="63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6"/>
          <p:cNvSpPr/>
          <p:nvPr/>
        </p:nvSpPr>
        <p:spPr>
          <a:xfrm>
            <a:off x="5778938" y="1783853"/>
            <a:ext cx="236519" cy="2616"/>
          </a:xfrm>
          <a:custGeom>
            <a:avLst/>
            <a:gdLst/>
            <a:ahLst/>
            <a:cxnLst/>
            <a:rect l="l" t="t" r="r" b="b"/>
            <a:pathLst>
              <a:path w="8678" h="96" extrusionOk="0">
                <a:moveTo>
                  <a:pt x="0" y="1"/>
                </a:moveTo>
                <a:lnTo>
                  <a:pt x="0" y="96"/>
                </a:lnTo>
                <a:lnTo>
                  <a:pt x="8678" y="96"/>
                </a:lnTo>
                <a:lnTo>
                  <a:pt x="86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6"/>
          <p:cNvSpPr/>
          <p:nvPr/>
        </p:nvSpPr>
        <p:spPr>
          <a:xfrm>
            <a:off x="3238650" y="3533461"/>
            <a:ext cx="556738" cy="557610"/>
          </a:xfrm>
          <a:custGeom>
            <a:avLst/>
            <a:gdLst/>
            <a:ahLst/>
            <a:cxnLst/>
            <a:rect l="l" t="t" r="r" b="b"/>
            <a:pathLst>
              <a:path w="20427" h="20459" extrusionOk="0">
                <a:moveTo>
                  <a:pt x="10198" y="1"/>
                </a:moveTo>
                <a:cubicBezTo>
                  <a:pt x="4561" y="1"/>
                  <a:pt x="0" y="4593"/>
                  <a:pt x="0" y="10230"/>
                </a:cubicBezTo>
                <a:cubicBezTo>
                  <a:pt x="0" y="15867"/>
                  <a:pt x="4561" y="20459"/>
                  <a:pt x="10198" y="20459"/>
                </a:cubicBezTo>
                <a:cubicBezTo>
                  <a:pt x="10990" y="20459"/>
                  <a:pt x="11718" y="20364"/>
                  <a:pt x="12446" y="20206"/>
                </a:cubicBezTo>
                <a:cubicBezTo>
                  <a:pt x="17007" y="19192"/>
                  <a:pt x="20427" y="15107"/>
                  <a:pt x="20427" y="10230"/>
                </a:cubicBezTo>
                <a:cubicBezTo>
                  <a:pt x="20427" y="9438"/>
                  <a:pt x="20332" y="8678"/>
                  <a:pt x="20174" y="7918"/>
                </a:cubicBezTo>
                <a:cubicBezTo>
                  <a:pt x="19129" y="3389"/>
                  <a:pt x="15075" y="1"/>
                  <a:pt x="1019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"/>
          <p:cNvSpPr/>
          <p:nvPr/>
        </p:nvSpPr>
        <p:spPr>
          <a:xfrm>
            <a:off x="2911500" y="2523593"/>
            <a:ext cx="557637" cy="557610"/>
          </a:xfrm>
          <a:custGeom>
            <a:avLst/>
            <a:gdLst/>
            <a:ahLst/>
            <a:cxnLst/>
            <a:rect l="l" t="t" r="r" b="b"/>
            <a:pathLst>
              <a:path w="20460" h="20459" extrusionOk="0">
                <a:moveTo>
                  <a:pt x="10230" y="0"/>
                </a:moveTo>
                <a:cubicBezTo>
                  <a:pt x="4593" y="0"/>
                  <a:pt x="1" y="4592"/>
                  <a:pt x="1" y="10229"/>
                </a:cubicBezTo>
                <a:cubicBezTo>
                  <a:pt x="1" y="15866"/>
                  <a:pt x="4561" y="20458"/>
                  <a:pt x="10230" y="20458"/>
                </a:cubicBezTo>
                <a:cubicBezTo>
                  <a:pt x="10990" y="20458"/>
                  <a:pt x="11750" y="20363"/>
                  <a:pt x="12478" y="20205"/>
                </a:cubicBezTo>
                <a:cubicBezTo>
                  <a:pt x="17039" y="19192"/>
                  <a:pt x="20459" y="15106"/>
                  <a:pt x="20459" y="10229"/>
                </a:cubicBezTo>
                <a:cubicBezTo>
                  <a:pt x="20459" y="9437"/>
                  <a:pt x="20364" y="8677"/>
                  <a:pt x="20174" y="7917"/>
                </a:cubicBezTo>
                <a:cubicBezTo>
                  <a:pt x="19129" y="3389"/>
                  <a:pt x="15075" y="0"/>
                  <a:pt x="1023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6"/>
          <p:cNvSpPr txBox="1"/>
          <p:nvPr/>
        </p:nvSpPr>
        <p:spPr>
          <a:xfrm>
            <a:off x="3276625" y="3565900"/>
            <a:ext cx="48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</a:t>
            </a:r>
            <a:endParaRPr sz="2000"/>
          </a:p>
        </p:txBody>
      </p:sp>
      <p:sp>
        <p:nvSpPr>
          <p:cNvPr id="475" name="Google Shape;475;p16"/>
          <p:cNvSpPr txBox="1"/>
          <p:nvPr/>
        </p:nvSpPr>
        <p:spPr>
          <a:xfrm>
            <a:off x="2885600" y="2551775"/>
            <a:ext cx="63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</a:t>
            </a:r>
            <a:endParaRPr sz="2000"/>
          </a:p>
        </p:txBody>
      </p:sp>
      <p:sp>
        <p:nvSpPr>
          <p:cNvPr id="476" name="Google Shape;476;p16"/>
          <p:cNvSpPr txBox="1"/>
          <p:nvPr/>
        </p:nvSpPr>
        <p:spPr>
          <a:xfrm>
            <a:off x="3276625" y="1508500"/>
            <a:ext cx="48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endParaRPr sz="2000"/>
          </a:p>
        </p:txBody>
      </p:sp>
      <p:sp>
        <p:nvSpPr>
          <p:cNvPr id="477" name="Google Shape;477;p16"/>
          <p:cNvSpPr txBox="1"/>
          <p:nvPr/>
        </p:nvSpPr>
        <p:spPr>
          <a:xfrm>
            <a:off x="5650950" y="1546300"/>
            <a:ext cx="48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4</a:t>
            </a:r>
            <a:endParaRPr sz="2000"/>
          </a:p>
        </p:txBody>
      </p:sp>
      <p:sp>
        <p:nvSpPr>
          <p:cNvPr id="478" name="Google Shape;478;p16"/>
          <p:cNvSpPr txBox="1"/>
          <p:nvPr/>
        </p:nvSpPr>
        <p:spPr>
          <a:xfrm>
            <a:off x="5996250" y="2556075"/>
            <a:ext cx="41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</a:t>
            </a:r>
            <a:endParaRPr sz="2000"/>
          </a:p>
        </p:txBody>
      </p:sp>
      <p:sp>
        <p:nvSpPr>
          <p:cNvPr id="479" name="Google Shape;479;p16"/>
          <p:cNvSpPr txBox="1"/>
          <p:nvPr/>
        </p:nvSpPr>
        <p:spPr>
          <a:xfrm>
            <a:off x="5638825" y="3565900"/>
            <a:ext cx="55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6</a:t>
            </a:r>
            <a:endParaRPr sz="2000"/>
          </a:p>
        </p:txBody>
      </p:sp>
      <p:sp>
        <p:nvSpPr>
          <p:cNvPr id="480" name="Google Shape;480;p16"/>
          <p:cNvSpPr/>
          <p:nvPr/>
        </p:nvSpPr>
        <p:spPr>
          <a:xfrm>
            <a:off x="7355325" y="502375"/>
            <a:ext cx="3711900" cy="14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"/>
          <p:cNvSpPr/>
          <p:nvPr/>
        </p:nvSpPr>
        <p:spPr>
          <a:xfrm>
            <a:off x="-3593000" y="502375"/>
            <a:ext cx="3711900" cy="14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"/>
          <p:cNvSpPr/>
          <p:nvPr/>
        </p:nvSpPr>
        <p:spPr>
          <a:xfrm>
            <a:off x="0" y="876300"/>
            <a:ext cx="3636600" cy="14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7"/>
          <p:cNvSpPr/>
          <p:nvPr/>
        </p:nvSpPr>
        <p:spPr>
          <a:xfrm>
            <a:off x="7722850" y="1591475"/>
            <a:ext cx="1838400" cy="255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7"/>
          <p:cNvSpPr txBox="1"/>
          <p:nvPr/>
        </p:nvSpPr>
        <p:spPr>
          <a:xfrm>
            <a:off x="156550" y="256075"/>
            <a:ext cx="765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IS </a:t>
            </a:r>
            <a:r>
              <a:rPr lang="en" sz="2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AGILE </a:t>
            </a:r>
            <a:r>
              <a:rPr lang="en" sz="2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PROJECT MANAGEMENT ?</a:t>
            </a:r>
            <a:endParaRPr sz="2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9" name="Google Shape;489;p17"/>
          <p:cNvSpPr txBox="1">
            <a:spLocks noGrp="1"/>
          </p:cNvSpPr>
          <p:nvPr>
            <p:ph type="body" idx="1"/>
          </p:nvPr>
        </p:nvSpPr>
        <p:spPr>
          <a:xfrm>
            <a:off x="235500" y="1218844"/>
            <a:ext cx="718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61538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" sz="1600" dirty="0">
                <a:solidFill>
                  <a:srgbClr val="201A34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Agile project management</a:t>
            </a:r>
            <a:r>
              <a:rPr lang="en" sz="1600" dirty="0">
                <a:solidFill>
                  <a:srgbClr val="201A34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is </a:t>
            </a:r>
            <a:r>
              <a:rPr lang="en" sz="1600" dirty="0">
                <a:solidFill>
                  <a:srgbClr val="201A34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iterative</a:t>
            </a:r>
            <a:r>
              <a:rPr lang="en" sz="1600" dirty="0">
                <a:solidFill>
                  <a:srgbClr val="201A34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approach to delivering                 a project throughout its </a:t>
            </a:r>
            <a:r>
              <a:rPr lang="en" sz="1600" dirty="0">
                <a:solidFill>
                  <a:srgbClr val="201A34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life cycle</a:t>
            </a:r>
            <a:r>
              <a:rPr lang="en" sz="1600" dirty="0">
                <a:solidFill>
                  <a:srgbClr val="201A34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600" dirty="0">
              <a:solidFill>
                <a:srgbClr val="000000"/>
              </a:solidFill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302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 dirty="0">
                <a:solidFill>
                  <a:srgbClr val="00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it delves into evolving changes and collaborative effort to        bring out results rather than a predefined process.</a:t>
            </a:r>
            <a:endParaRPr sz="1600" dirty="0">
              <a:solidFill>
                <a:srgbClr val="000000"/>
              </a:solidFill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302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 dirty="0">
                <a:solidFill>
                  <a:srgbClr val="00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Provides flexibility for project modifications at any stage.</a:t>
            </a:r>
            <a:endParaRPr sz="1600" dirty="0">
              <a:solidFill>
                <a:srgbClr val="000000"/>
              </a:solidFill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302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"/>
              <a:buChar char="➔"/>
            </a:pPr>
            <a:r>
              <a:rPr lang="en" sz="1600" dirty="0">
                <a:solidFill>
                  <a:srgbClr val="00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Most of the project planning takes place at runtime thus               makes it flexible.</a:t>
            </a:r>
            <a:endParaRPr sz="1600" dirty="0">
              <a:solidFill>
                <a:srgbClr val="000000"/>
              </a:solidFill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0" name="Google Shape;490;p17"/>
          <p:cNvSpPr/>
          <p:nvPr/>
        </p:nvSpPr>
        <p:spPr>
          <a:xfrm>
            <a:off x="6413700" y="1591475"/>
            <a:ext cx="2581200" cy="255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17"/>
          <p:cNvGrpSpPr/>
          <p:nvPr/>
        </p:nvGrpSpPr>
        <p:grpSpPr>
          <a:xfrm>
            <a:off x="6535899" y="1751916"/>
            <a:ext cx="2227097" cy="2207240"/>
            <a:chOff x="7363313" y="1857578"/>
            <a:chExt cx="912147" cy="904014"/>
          </a:xfrm>
        </p:grpSpPr>
        <p:sp>
          <p:nvSpPr>
            <p:cNvPr id="492" name="Google Shape;492;p17"/>
            <p:cNvSpPr/>
            <p:nvPr/>
          </p:nvSpPr>
          <p:spPr>
            <a:xfrm>
              <a:off x="7363313" y="2464057"/>
              <a:ext cx="300331" cy="297534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7973104" y="2434516"/>
              <a:ext cx="279983" cy="315889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7498708" y="1857578"/>
              <a:ext cx="404159" cy="122183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7543486" y="2015378"/>
              <a:ext cx="322736" cy="240284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7628992" y="2070346"/>
              <a:ext cx="150728" cy="148671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7622884" y="2064238"/>
              <a:ext cx="162943" cy="160886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7531271" y="2012324"/>
              <a:ext cx="345141" cy="29541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7525163" y="2007245"/>
              <a:ext cx="357356" cy="39731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7386715" y="2110462"/>
              <a:ext cx="244366" cy="396637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7381636" y="2104709"/>
              <a:ext cx="256581" cy="408499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7423360" y="2027593"/>
              <a:ext cx="85570" cy="83513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7417252" y="2021485"/>
              <a:ext cx="97785" cy="95728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7423360" y="2311626"/>
              <a:ext cx="51946" cy="195474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7417252" y="2306515"/>
              <a:ext cx="63165" cy="206692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7417252" y="2190471"/>
              <a:ext cx="12247" cy="127294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8260159" y="2296357"/>
              <a:ext cx="9193" cy="25459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253055" y="2290153"/>
              <a:ext cx="22405" cy="37770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8232675" y="2296357"/>
              <a:ext cx="9193" cy="25459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8226567" y="2289832"/>
              <a:ext cx="22437" cy="38092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8209273" y="2182339"/>
              <a:ext cx="49921" cy="99778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8203166" y="2176231"/>
              <a:ext cx="62136" cy="111993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231678" y="2281924"/>
              <a:ext cx="36677" cy="14465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8225571" y="2275977"/>
              <a:ext cx="48893" cy="26520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7951727" y="2082561"/>
              <a:ext cx="10190" cy="25491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7945620" y="2076196"/>
              <a:ext cx="22405" cy="3693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7979211" y="2082561"/>
              <a:ext cx="9193" cy="25491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7972075" y="2076967"/>
              <a:ext cx="22437" cy="37192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7961885" y="2121231"/>
              <a:ext cx="55000" cy="81488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7955778" y="2116152"/>
              <a:ext cx="67215" cy="92674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7952724" y="2107827"/>
              <a:ext cx="36677" cy="14465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7946616" y="2101912"/>
              <a:ext cx="48893" cy="26487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75903" y="2358429"/>
              <a:ext cx="72326" cy="84541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8069796" y="2352321"/>
              <a:ext cx="84541" cy="96756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8169574" y="2162987"/>
              <a:ext cx="41756" cy="60079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8163466" y="2156880"/>
              <a:ext cx="53971" cy="72294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8015857" y="2162987"/>
              <a:ext cx="42785" cy="60079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09749" y="2156880"/>
              <a:ext cx="53971" cy="72294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8029068" y="2145275"/>
              <a:ext cx="168022" cy="248834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8022961" y="2139168"/>
              <a:ext cx="180237" cy="261050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8091172" y="2213873"/>
              <a:ext cx="46867" cy="79462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8085065" y="2208408"/>
              <a:ext cx="59083" cy="91035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8094226" y="2089697"/>
              <a:ext cx="40760" cy="72294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8088119" y="2083589"/>
              <a:ext cx="52975" cy="83513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8157359" y="1963463"/>
              <a:ext cx="11219" cy="68244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8146140" y="2010299"/>
              <a:ext cx="32627" cy="27516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8141061" y="2004191"/>
              <a:ext cx="43814" cy="39731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8153276" y="1959381"/>
              <a:ext cx="19383" cy="19383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8147169" y="1953273"/>
              <a:ext cx="31599" cy="31599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8057581" y="1963463"/>
              <a:ext cx="12247" cy="68244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8047391" y="2010299"/>
              <a:ext cx="32627" cy="27516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8041283" y="2004191"/>
              <a:ext cx="44842" cy="39731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8053498" y="1959381"/>
              <a:ext cx="19383" cy="19383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8048419" y="1953273"/>
              <a:ext cx="30570" cy="31599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7952724" y="2039808"/>
              <a:ext cx="35681" cy="11219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7957835" y="2054048"/>
              <a:ext cx="25459" cy="12247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7930351" y="1930868"/>
              <a:ext cx="81455" cy="101835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7924243" y="1925661"/>
              <a:ext cx="93671" cy="113150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7974100" y="1979729"/>
              <a:ext cx="13276" cy="52975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7967993" y="1974039"/>
              <a:ext cx="25491" cy="64772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7954781" y="1979729"/>
              <a:ext cx="12247" cy="52975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7947645" y="1974039"/>
              <a:ext cx="25491" cy="64772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7909971" y="1935979"/>
              <a:ext cx="13276" cy="6140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7902835" y="1930065"/>
              <a:ext cx="26520" cy="18162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901838" y="1961406"/>
              <a:ext cx="20380" cy="12247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7935430" y="1916628"/>
              <a:ext cx="5111" cy="7168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929322" y="1910424"/>
              <a:ext cx="18355" cy="18451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8018910" y="1935979"/>
              <a:ext cx="13244" cy="6140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8012803" y="1930065"/>
              <a:ext cx="26487" cy="18162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8019907" y="1961406"/>
              <a:ext cx="20412" cy="12247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8001584" y="1916628"/>
              <a:ext cx="5143" cy="7168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7994480" y="1910424"/>
              <a:ext cx="18355" cy="18451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7963942" y="1902388"/>
              <a:ext cx="12247" cy="19351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8003642" y="2023510"/>
              <a:ext cx="218907" cy="114050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7997534" y="2017403"/>
              <a:ext cx="231123" cy="126266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8023989" y="2044887"/>
              <a:ext cx="178180" cy="72326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8017882" y="2038779"/>
              <a:ext cx="190395" cy="83513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8151251" y="2064238"/>
              <a:ext cx="22405" cy="22437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8145144" y="2059159"/>
              <a:ext cx="34620" cy="33624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8051473" y="2065267"/>
              <a:ext cx="22437" cy="21409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8045366" y="2059159"/>
              <a:ext cx="34652" cy="33624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8096283" y="2090693"/>
              <a:ext cx="32595" cy="1430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8090176" y="2084586"/>
              <a:ext cx="44810" cy="25491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7872297" y="2573993"/>
              <a:ext cx="129319" cy="115336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7738960" y="2645516"/>
              <a:ext cx="108939" cy="6721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7732852" y="2639408"/>
              <a:ext cx="122183" cy="79687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7596429" y="2364537"/>
              <a:ext cx="407245" cy="285094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7591350" y="2358429"/>
              <a:ext cx="418431" cy="297309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7837709" y="2592573"/>
              <a:ext cx="80427" cy="84959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7833627" y="2587462"/>
              <a:ext cx="91645" cy="95760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7836680" y="2559239"/>
              <a:ext cx="71298" cy="49664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7832598" y="2553260"/>
              <a:ext cx="82484" cy="61751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7859085" y="2592220"/>
              <a:ext cx="90617" cy="60465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7853974" y="2586273"/>
              <a:ext cx="101835" cy="72519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7866189" y="2567886"/>
              <a:ext cx="142563" cy="73580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7905889" y="2646159"/>
              <a:ext cx="58086" cy="48250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7818358" y="2552617"/>
              <a:ext cx="24462" cy="22694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7830573" y="2540145"/>
              <a:ext cx="24462" cy="22952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7713501" y="2443453"/>
              <a:ext cx="127294" cy="114050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7713501" y="2436831"/>
              <a:ext cx="127294" cy="126266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7696207" y="2420276"/>
              <a:ext cx="160854" cy="160114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7810225" y="2475694"/>
              <a:ext cx="17326" cy="25298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772551" y="2451071"/>
              <a:ext cx="42785" cy="24462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7961885" y="2590548"/>
              <a:ext cx="47896" cy="12247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7591350" y="2590548"/>
              <a:ext cx="262657" cy="12247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7637156" y="2380834"/>
              <a:ext cx="19383" cy="19383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7631049" y="2374727"/>
              <a:ext cx="31599" cy="31599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7672773" y="2380834"/>
              <a:ext cx="20412" cy="19383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7666665" y="2374727"/>
              <a:ext cx="32627" cy="31599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7709418" y="2380834"/>
              <a:ext cx="19383" cy="19383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7703311" y="2374727"/>
              <a:ext cx="31599" cy="31599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7709418" y="2714724"/>
              <a:ext cx="168022" cy="19383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7703311" y="2708617"/>
              <a:ext cx="180237" cy="31599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7594404" y="2407289"/>
              <a:ext cx="415378" cy="12247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7785795" y="2612953"/>
              <a:ext cx="19351" cy="2038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7779687" y="2607842"/>
              <a:ext cx="31566" cy="31599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7716555" y="2485691"/>
              <a:ext cx="91645" cy="12247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7721633" y="2466340"/>
              <a:ext cx="73355" cy="12247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7716555" y="2506039"/>
              <a:ext cx="87595" cy="11251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7726744" y="2525390"/>
              <a:ext cx="68244" cy="12247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17"/>
          <p:cNvGrpSpPr/>
          <p:nvPr/>
        </p:nvGrpSpPr>
        <p:grpSpPr>
          <a:xfrm>
            <a:off x="-163342" y="4504609"/>
            <a:ext cx="1414263" cy="216521"/>
            <a:chOff x="598658" y="4657009"/>
            <a:chExt cx="1414263" cy="216521"/>
          </a:xfrm>
        </p:grpSpPr>
        <p:grpSp>
          <p:nvGrpSpPr>
            <p:cNvPr id="612" name="Google Shape;612;p17"/>
            <p:cNvGrpSpPr/>
            <p:nvPr/>
          </p:nvGrpSpPr>
          <p:grpSpPr>
            <a:xfrm>
              <a:off x="955330" y="4657009"/>
              <a:ext cx="1057591" cy="216521"/>
              <a:chOff x="4880000" y="2948925"/>
              <a:chExt cx="479025" cy="98200"/>
            </a:xfrm>
          </p:grpSpPr>
          <p:sp>
            <p:nvSpPr>
              <p:cNvPr id="613" name="Google Shape;613;p17"/>
              <p:cNvSpPr/>
              <p:nvPr/>
            </p:nvSpPr>
            <p:spPr>
              <a:xfrm>
                <a:off x="4880000" y="2948925"/>
                <a:ext cx="17342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982" extrusionOk="0">
                    <a:moveTo>
                      <a:pt x="507" y="0"/>
                    </a:moveTo>
                    <a:cubicBezTo>
                      <a:pt x="222" y="0"/>
                      <a:pt x="1" y="222"/>
                      <a:pt x="1" y="507"/>
                    </a:cubicBezTo>
                    <a:cubicBezTo>
                      <a:pt x="1" y="760"/>
                      <a:pt x="222" y="982"/>
                      <a:pt x="507" y="982"/>
                    </a:cubicBezTo>
                    <a:lnTo>
                      <a:pt x="6430" y="982"/>
                    </a:lnTo>
                    <a:cubicBezTo>
                      <a:pt x="6715" y="982"/>
                      <a:pt x="6936" y="760"/>
                      <a:pt x="6936" y="507"/>
                    </a:cubicBezTo>
                    <a:cubicBezTo>
                      <a:pt x="6936" y="222"/>
                      <a:pt x="6715" y="0"/>
                      <a:pt x="6430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5108025" y="2948925"/>
                <a:ext cx="81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982" extrusionOk="0">
                    <a:moveTo>
                      <a:pt x="507" y="0"/>
                    </a:moveTo>
                    <a:cubicBezTo>
                      <a:pt x="222" y="0"/>
                      <a:pt x="0" y="222"/>
                      <a:pt x="0" y="507"/>
                    </a:cubicBezTo>
                    <a:cubicBezTo>
                      <a:pt x="0" y="760"/>
                      <a:pt x="222" y="982"/>
                      <a:pt x="507" y="982"/>
                    </a:cubicBezTo>
                    <a:lnTo>
                      <a:pt x="2756" y="982"/>
                    </a:lnTo>
                    <a:cubicBezTo>
                      <a:pt x="3041" y="982"/>
                      <a:pt x="3262" y="760"/>
                      <a:pt x="3262" y="507"/>
                    </a:cubicBezTo>
                    <a:cubicBezTo>
                      <a:pt x="3262" y="222"/>
                      <a:pt x="3041" y="0"/>
                      <a:pt x="2756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5300425" y="2948925"/>
                <a:ext cx="586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982" extrusionOk="0">
                    <a:moveTo>
                      <a:pt x="507" y="0"/>
                    </a:moveTo>
                    <a:cubicBezTo>
                      <a:pt x="222" y="0"/>
                      <a:pt x="0" y="222"/>
                      <a:pt x="0" y="507"/>
                    </a:cubicBezTo>
                    <a:cubicBezTo>
                      <a:pt x="0" y="760"/>
                      <a:pt x="222" y="982"/>
                      <a:pt x="507" y="982"/>
                    </a:cubicBezTo>
                    <a:lnTo>
                      <a:pt x="1837" y="982"/>
                    </a:lnTo>
                    <a:cubicBezTo>
                      <a:pt x="2122" y="982"/>
                      <a:pt x="2344" y="760"/>
                      <a:pt x="2344" y="507"/>
                    </a:cubicBezTo>
                    <a:cubicBezTo>
                      <a:pt x="2344" y="222"/>
                      <a:pt x="2122" y="0"/>
                      <a:pt x="1837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>
                <a:off x="5127025" y="3021750"/>
                <a:ext cx="19795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7918" h="1015" extrusionOk="0">
                    <a:moveTo>
                      <a:pt x="507" y="1"/>
                    </a:moveTo>
                    <a:cubicBezTo>
                      <a:pt x="222" y="1"/>
                      <a:pt x="1" y="222"/>
                      <a:pt x="1" y="508"/>
                    </a:cubicBezTo>
                    <a:cubicBezTo>
                      <a:pt x="1" y="793"/>
                      <a:pt x="222" y="1014"/>
                      <a:pt x="507" y="1014"/>
                    </a:cubicBezTo>
                    <a:lnTo>
                      <a:pt x="7443" y="1014"/>
                    </a:lnTo>
                    <a:cubicBezTo>
                      <a:pt x="7696" y="1014"/>
                      <a:pt x="7918" y="793"/>
                      <a:pt x="7918" y="508"/>
                    </a:cubicBezTo>
                    <a:cubicBezTo>
                      <a:pt x="7918" y="222"/>
                      <a:pt x="7696" y="1"/>
                      <a:pt x="7443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" name="Google Shape;617;p17"/>
            <p:cNvGrpSpPr/>
            <p:nvPr/>
          </p:nvGrpSpPr>
          <p:grpSpPr>
            <a:xfrm>
              <a:off x="598658" y="4817850"/>
              <a:ext cx="646756" cy="55675"/>
              <a:chOff x="4951833" y="3617125"/>
              <a:chExt cx="285267" cy="24575"/>
            </a:xfrm>
          </p:grpSpPr>
          <p:sp>
            <p:nvSpPr>
              <p:cNvPr id="618" name="Google Shape;618;p17"/>
              <p:cNvSpPr/>
              <p:nvPr/>
            </p:nvSpPr>
            <p:spPr>
              <a:xfrm>
                <a:off x="4951833" y="3617125"/>
                <a:ext cx="136975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983" extrusionOk="0">
                    <a:moveTo>
                      <a:pt x="475" y="1"/>
                    </a:moveTo>
                    <a:cubicBezTo>
                      <a:pt x="222" y="1"/>
                      <a:pt x="0" y="222"/>
                      <a:pt x="0" y="508"/>
                    </a:cubicBezTo>
                    <a:cubicBezTo>
                      <a:pt x="0" y="761"/>
                      <a:pt x="222" y="983"/>
                      <a:pt x="475" y="983"/>
                    </a:cubicBezTo>
                    <a:lnTo>
                      <a:pt x="4972" y="983"/>
                    </a:lnTo>
                    <a:cubicBezTo>
                      <a:pt x="5257" y="983"/>
                      <a:pt x="5479" y="761"/>
                      <a:pt x="5479" y="508"/>
                    </a:cubicBezTo>
                    <a:cubicBezTo>
                      <a:pt x="5479" y="222"/>
                      <a:pt x="5257" y="1"/>
                      <a:pt x="4972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5163450" y="3617125"/>
                <a:ext cx="736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983" extrusionOk="0">
                    <a:moveTo>
                      <a:pt x="507" y="1"/>
                    </a:moveTo>
                    <a:cubicBezTo>
                      <a:pt x="222" y="1"/>
                      <a:pt x="0" y="222"/>
                      <a:pt x="0" y="508"/>
                    </a:cubicBezTo>
                    <a:cubicBezTo>
                      <a:pt x="0" y="761"/>
                      <a:pt x="222" y="983"/>
                      <a:pt x="507" y="983"/>
                    </a:cubicBezTo>
                    <a:lnTo>
                      <a:pt x="2439" y="983"/>
                    </a:lnTo>
                    <a:cubicBezTo>
                      <a:pt x="2724" y="983"/>
                      <a:pt x="2946" y="761"/>
                      <a:pt x="2946" y="508"/>
                    </a:cubicBezTo>
                    <a:cubicBezTo>
                      <a:pt x="2946" y="222"/>
                      <a:pt x="2724" y="1"/>
                      <a:pt x="243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18"/>
          <p:cNvGrpSpPr/>
          <p:nvPr/>
        </p:nvGrpSpPr>
        <p:grpSpPr>
          <a:xfrm>
            <a:off x="2692041" y="1380603"/>
            <a:ext cx="3317026" cy="3207114"/>
            <a:chOff x="2205550" y="1416550"/>
            <a:chExt cx="3190675" cy="3084950"/>
          </a:xfrm>
        </p:grpSpPr>
        <p:sp>
          <p:nvSpPr>
            <p:cNvPr id="625" name="Google Shape;625;p18"/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570450" y="2031675"/>
              <a:ext cx="825775" cy="1177825"/>
            </a:xfrm>
            <a:custGeom>
              <a:avLst/>
              <a:gdLst/>
              <a:ahLst/>
              <a:cxnLst/>
              <a:rect l="l" t="t" r="r" b="b"/>
              <a:pathLst>
                <a:path w="33031" h="47113" extrusionOk="0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4475425" y="2340075"/>
              <a:ext cx="394325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247425" y="3125475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4299675" y="3155550"/>
              <a:ext cx="1016600" cy="1116075"/>
            </a:xfrm>
            <a:custGeom>
              <a:avLst/>
              <a:gdLst/>
              <a:ahLst/>
              <a:cxnLst/>
              <a:rect l="l" t="t" r="r" b="b"/>
              <a:pathLst>
                <a:path w="40664" h="44643" extrusionOk="0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3405800" y="2900625"/>
              <a:ext cx="781475" cy="1600875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3441450" y="2948125"/>
              <a:ext cx="709400" cy="1497975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3569700" y="3242650"/>
              <a:ext cx="23775" cy="29325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3593450" y="3249775"/>
              <a:ext cx="21400" cy="22200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3617200" y="3249775"/>
              <a:ext cx="20600" cy="22200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3639375" y="3245025"/>
              <a:ext cx="15075" cy="26950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3526150" y="33946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3526150" y="38174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3526150" y="42394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3708250" y="34089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3708250" y="35007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3708250" y="3447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3708250" y="347542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3708250" y="36203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3708250" y="37121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3708250" y="36591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3708250" y="3686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3708250" y="3830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3708250" y="39227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3708250" y="3869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3708250" y="38974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708250" y="40415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708250" y="41341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708250" y="40810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708250" y="4108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3708250" y="4252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3708250" y="43439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3708250" y="42916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708250" y="43186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4022575" y="3070850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4022575" y="308667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4022575" y="310252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991700" y="3227600"/>
              <a:ext cx="55425" cy="56050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502400" y="3202275"/>
              <a:ext cx="580350" cy="107700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528525" y="3070250"/>
              <a:ext cx="42775" cy="48925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8"/>
          <p:cNvSpPr txBox="1"/>
          <p:nvPr/>
        </p:nvSpPr>
        <p:spPr>
          <a:xfrm>
            <a:off x="381000" y="1096025"/>
            <a:ext cx="20742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QUALITY PRODUCTS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83" name="Google Shape;683;p18"/>
          <p:cNvSpPr txBox="1"/>
          <p:nvPr/>
        </p:nvSpPr>
        <p:spPr>
          <a:xfrm>
            <a:off x="381000" y="1312275"/>
            <a:ext cx="20742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Iterative nature allows teams to learn and improvise frequently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4" name="Google Shape;684;p18"/>
          <p:cNvSpPr txBox="1"/>
          <p:nvPr/>
        </p:nvSpPr>
        <p:spPr>
          <a:xfrm>
            <a:off x="381000" y="2244450"/>
            <a:ext cx="20742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BETTER CONTROL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85" name="Google Shape;685;p18"/>
          <p:cNvSpPr txBox="1"/>
          <p:nvPr/>
        </p:nvSpPr>
        <p:spPr>
          <a:xfrm>
            <a:off x="381000" y="2460825"/>
            <a:ext cx="2074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2B36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Due to transparency, feedback integration and quality control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18"/>
          <p:cNvSpPr txBox="1"/>
          <p:nvPr/>
        </p:nvSpPr>
        <p:spPr>
          <a:xfrm>
            <a:off x="381000" y="3469200"/>
            <a:ext cx="20742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3A3A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IMPROVED PRODUCT PREDICTABILITY</a:t>
            </a:r>
            <a:endParaRPr sz="1500">
              <a:solidFill>
                <a:srgbClr val="A3A3A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87" name="Google Shape;687;p18"/>
          <p:cNvSpPr txBox="1"/>
          <p:nvPr/>
        </p:nvSpPr>
        <p:spPr>
          <a:xfrm>
            <a:off x="395275" y="3768300"/>
            <a:ext cx="229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2B36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With increased visibility, predicting risks, and coming up with effective mitigation plans becomes easier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8" name="Google Shape;688;p18"/>
          <p:cNvSpPr txBox="1"/>
          <p:nvPr/>
        </p:nvSpPr>
        <p:spPr>
          <a:xfrm>
            <a:off x="560850" y="33212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ADVANTAGES OF AGILE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89" name="Google Shape;689;p18"/>
          <p:cNvSpPr txBox="1"/>
          <p:nvPr/>
        </p:nvSpPr>
        <p:spPr>
          <a:xfrm>
            <a:off x="6425875" y="1172250"/>
            <a:ext cx="2283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INCREASED FLEXIBILITY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0" name="Google Shape;690;p18"/>
          <p:cNvSpPr txBox="1"/>
          <p:nvPr/>
        </p:nvSpPr>
        <p:spPr>
          <a:xfrm>
            <a:off x="6135400" y="1388475"/>
            <a:ext cx="2551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Making changes at runtime makes it extremely flexible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1" name="Google Shape;691;p18"/>
          <p:cNvSpPr txBox="1"/>
          <p:nvPr/>
        </p:nvSpPr>
        <p:spPr>
          <a:xfrm>
            <a:off x="6009075" y="2296475"/>
            <a:ext cx="27663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8A8A8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CONTINUOUS IMPROVEMENT</a:t>
            </a:r>
            <a:endParaRPr sz="1500">
              <a:solidFill>
                <a:srgbClr val="A8A8A8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2" name="Google Shape;692;p18"/>
          <p:cNvSpPr txBox="1"/>
          <p:nvPr/>
        </p:nvSpPr>
        <p:spPr>
          <a:xfrm>
            <a:off x="6237675" y="2581250"/>
            <a:ext cx="2463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2B36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Iterative approach will reflect Mistakes from previous cycle which will be avoided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3" name="Google Shape;693;p18"/>
          <p:cNvSpPr txBox="1"/>
          <p:nvPr/>
        </p:nvSpPr>
        <p:spPr>
          <a:xfrm>
            <a:off x="6223950" y="3621625"/>
            <a:ext cx="2463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MORE RELEVANT METRICS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4" name="Google Shape;694;p18"/>
          <p:cNvSpPr txBox="1"/>
          <p:nvPr/>
        </p:nvSpPr>
        <p:spPr>
          <a:xfrm>
            <a:off x="6053500" y="3837950"/>
            <a:ext cx="26334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2B36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Agile emphasizes on producing results and optimizing performance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5" name="Google Shape;695;p18"/>
          <p:cNvSpPr txBox="1"/>
          <p:nvPr/>
        </p:nvSpPr>
        <p:spPr>
          <a:xfrm>
            <a:off x="3047123" y="3476378"/>
            <a:ext cx="530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6" name="Google Shape;696;p18"/>
          <p:cNvSpPr txBox="1"/>
          <p:nvPr/>
        </p:nvSpPr>
        <p:spPr>
          <a:xfrm>
            <a:off x="2802442" y="2419684"/>
            <a:ext cx="530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7" name="Google Shape;697;p18"/>
          <p:cNvSpPr txBox="1"/>
          <p:nvPr/>
        </p:nvSpPr>
        <p:spPr>
          <a:xfrm>
            <a:off x="3524153" y="1586351"/>
            <a:ext cx="530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8" name="Google Shape;698;p18"/>
          <p:cNvSpPr txBox="1"/>
          <p:nvPr/>
        </p:nvSpPr>
        <p:spPr>
          <a:xfrm>
            <a:off x="4635104" y="1586351"/>
            <a:ext cx="530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9" name="Google Shape;699;p18"/>
          <p:cNvSpPr txBox="1"/>
          <p:nvPr/>
        </p:nvSpPr>
        <p:spPr>
          <a:xfrm>
            <a:off x="5376402" y="2419684"/>
            <a:ext cx="530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0" name="Google Shape;700;p18"/>
          <p:cNvSpPr txBox="1"/>
          <p:nvPr/>
        </p:nvSpPr>
        <p:spPr>
          <a:xfrm>
            <a:off x="5131698" y="3476378"/>
            <a:ext cx="530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1" name="Google Shape;701;p18"/>
          <p:cNvSpPr/>
          <p:nvPr/>
        </p:nvSpPr>
        <p:spPr>
          <a:xfrm>
            <a:off x="-1347850" y="502375"/>
            <a:ext cx="3817200" cy="1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19"/>
          <p:cNvGrpSpPr/>
          <p:nvPr/>
        </p:nvGrpSpPr>
        <p:grpSpPr>
          <a:xfrm rot="5400000">
            <a:off x="5524066" y="2004684"/>
            <a:ext cx="709925" cy="4179048"/>
            <a:chOff x="1952490" y="3153731"/>
            <a:chExt cx="1043700" cy="1580100"/>
          </a:xfrm>
        </p:grpSpPr>
        <p:sp>
          <p:nvSpPr>
            <p:cNvPr id="707" name="Google Shape;707;p19"/>
            <p:cNvSpPr/>
            <p:nvPr/>
          </p:nvSpPr>
          <p:spPr>
            <a:xfrm flipH="1">
              <a:off x="1952490" y="3153731"/>
              <a:ext cx="1043700" cy="15801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 txBox="1"/>
            <p:nvPr/>
          </p:nvSpPr>
          <p:spPr>
            <a:xfrm>
              <a:off x="2225243" y="3562597"/>
              <a:ext cx="755700" cy="35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709" name="Google Shape;709;p19"/>
          <p:cNvGrpSpPr/>
          <p:nvPr/>
        </p:nvGrpSpPr>
        <p:grpSpPr>
          <a:xfrm rot="5400000">
            <a:off x="4987409" y="1898383"/>
            <a:ext cx="709925" cy="3105213"/>
            <a:chOff x="1952490" y="3153731"/>
            <a:chExt cx="1043700" cy="1580100"/>
          </a:xfrm>
        </p:grpSpPr>
        <p:sp>
          <p:nvSpPr>
            <p:cNvPr id="710" name="Google Shape;710;p19"/>
            <p:cNvSpPr/>
            <p:nvPr/>
          </p:nvSpPr>
          <p:spPr>
            <a:xfrm flipH="1">
              <a:off x="1952490" y="3153731"/>
              <a:ext cx="1043700" cy="1580100"/>
            </a:xfrm>
            <a:prstGeom prst="cube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 txBox="1"/>
            <p:nvPr/>
          </p:nvSpPr>
          <p:spPr>
            <a:xfrm>
              <a:off x="2225243" y="3562597"/>
              <a:ext cx="755700" cy="35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712" name="Google Shape;712;p19"/>
          <p:cNvSpPr/>
          <p:nvPr/>
        </p:nvSpPr>
        <p:spPr>
          <a:xfrm rot="5400000" flipH="1">
            <a:off x="4791200" y="1451796"/>
            <a:ext cx="709800" cy="2712000"/>
          </a:xfrm>
          <a:prstGeom prst="cube">
            <a:avLst>
              <a:gd name="adj" fmla="val 25000"/>
            </a:avLst>
          </a:pr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19"/>
          <p:cNvGrpSpPr/>
          <p:nvPr/>
        </p:nvGrpSpPr>
        <p:grpSpPr>
          <a:xfrm rot="5400000">
            <a:off x="4619216" y="962442"/>
            <a:ext cx="709925" cy="2369676"/>
            <a:chOff x="1952490" y="3153731"/>
            <a:chExt cx="1043700" cy="1580100"/>
          </a:xfrm>
        </p:grpSpPr>
        <p:sp>
          <p:nvSpPr>
            <p:cNvPr id="714" name="Google Shape;714;p19"/>
            <p:cNvSpPr/>
            <p:nvPr/>
          </p:nvSpPr>
          <p:spPr>
            <a:xfrm flipH="1">
              <a:off x="1952490" y="3153731"/>
              <a:ext cx="1043700" cy="15801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 txBox="1"/>
            <p:nvPr/>
          </p:nvSpPr>
          <p:spPr>
            <a:xfrm>
              <a:off x="2225243" y="3562597"/>
              <a:ext cx="755700" cy="35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716" name="Google Shape;716;p19"/>
          <p:cNvSpPr txBox="1"/>
          <p:nvPr/>
        </p:nvSpPr>
        <p:spPr>
          <a:xfrm>
            <a:off x="184000" y="259075"/>
            <a:ext cx="8765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CHALLENGES ENCOUNTERED IN SHIFTING TOWARDS AGILE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7" name="Google Shape;717;p19"/>
          <p:cNvSpPr/>
          <p:nvPr/>
        </p:nvSpPr>
        <p:spPr>
          <a:xfrm rot="5400000" flipH="1">
            <a:off x="4450183" y="487864"/>
            <a:ext cx="710100" cy="20322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8" name="Google Shape;718;p19"/>
          <p:cNvCxnSpPr/>
          <p:nvPr/>
        </p:nvCxnSpPr>
        <p:spPr>
          <a:xfrm>
            <a:off x="3789075" y="1084950"/>
            <a:ext cx="0" cy="36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9" name="Google Shape;719;p19"/>
          <p:cNvSpPr txBox="1"/>
          <p:nvPr/>
        </p:nvSpPr>
        <p:spPr>
          <a:xfrm>
            <a:off x="6201152" y="1751445"/>
            <a:ext cx="89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41%</a:t>
            </a:r>
            <a:endParaRPr sz="30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0" name="Google Shape;720;p19"/>
          <p:cNvSpPr txBox="1"/>
          <p:nvPr/>
        </p:nvSpPr>
        <p:spPr>
          <a:xfrm>
            <a:off x="5764865" y="1097014"/>
            <a:ext cx="89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06060"/>
                </a:solidFill>
                <a:latin typeface="Bebas Neue"/>
                <a:ea typeface="Bebas Neue"/>
                <a:cs typeface="Bebas Neue"/>
                <a:sym typeface="Bebas Neue"/>
              </a:rPr>
              <a:t>39%</a:t>
            </a:r>
            <a:endParaRPr sz="3000">
              <a:solidFill>
                <a:srgbClr val="6060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1" name="Google Shape;721;p19"/>
          <p:cNvSpPr txBox="1"/>
          <p:nvPr/>
        </p:nvSpPr>
        <p:spPr>
          <a:xfrm>
            <a:off x="6855583" y="3060306"/>
            <a:ext cx="89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48%</a:t>
            </a:r>
            <a:endParaRPr sz="30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2" name="Google Shape;722;p19"/>
          <p:cNvSpPr txBox="1"/>
          <p:nvPr/>
        </p:nvSpPr>
        <p:spPr>
          <a:xfrm>
            <a:off x="6492010" y="2405875"/>
            <a:ext cx="89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3A3A3"/>
                </a:solidFill>
                <a:latin typeface="Bebas Neue"/>
                <a:ea typeface="Bebas Neue"/>
                <a:cs typeface="Bebas Neue"/>
                <a:sym typeface="Bebas Neue"/>
              </a:rPr>
              <a:t>44%</a:t>
            </a:r>
            <a:endParaRPr sz="3000">
              <a:solidFill>
                <a:srgbClr val="A3A3A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3" name="Google Shape;723;p19"/>
          <p:cNvSpPr txBox="1"/>
          <p:nvPr/>
        </p:nvSpPr>
        <p:spPr>
          <a:xfrm>
            <a:off x="7946300" y="3714736"/>
            <a:ext cx="89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59%</a:t>
            </a:r>
            <a:endParaRPr sz="3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4" name="Google Shape;724;p19"/>
          <p:cNvSpPr/>
          <p:nvPr/>
        </p:nvSpPr>
        <p:spPr>
          <a:xfrm>
            <a:off x="8631150" y="429325"/>
            <a:ext cx="3711900" cy="14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9"/>
          <p:cNvSpPr txBox="1"/>
          <p:nvPr/>
        </p:nvSpPr>
        <p:spPr>
          <a:xfrm>
            <a:off x="561700" y="12244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Availability of resources with Agile delivery</a:t>
            </a:r>
            <a:endParaRPr sz="1500">
              <a:solidFill>
                <a:srgbClr val="43434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26" name="Google Shape;726;p19"/>
          <p:cNvSpPr txBox="1"/>
          <p:nvPr/>
        </p:nvSpPr>
        <p:spPr>
          <a:xfrm>
            <a:off x="561700" y="19864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LImited suitability for Systems</a:t>
            </a:r>
            <a:endParaRPr sz="150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27" name="Google Shape;727;p19"/>
          <p:cNvSpPr txBox="1"/>
          <p:nvPr/>
        </p:nvSpPr>
        <p:spPr>
          <a:xfrm>
            <a:off x="561700" y="32056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Flawless Operations</a:t>
            </a:r>
            <a:endParaRPr sz="150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28" name="Google Shape;728;p19"/>
          <p:cNvSpPr txBox="1"/>
          <p:nvPr/>
        </p:nvSpPr>
        <p:spPr>
          <a:xfrm>
            <a:off x="561700" y="26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Scaling Beyond Team Travel</a:t>
            </a:r>
            <a:endParaRPr sz="15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29" name="Google Shape;729;p19"/>
          <p:cNvSpPr txBox="1"/>
          <p:nvPr/>
        </p:nvSpPr>
        <p:spPr>
          <a:xfrm>
            <a:off x="561700" y="38152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Culture and performance management</a:t>
            </a:r>
            <a:endParaRPr sz="1500">
              <a:solidFill>
                <a:schemeClr val="accent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0"/>
          <p:cNvSpPr/>
          <p:nvPr/>
        </p:nvSpPr>
        <p:spPr>
          <a:xfrm>
            <a:off x="5057469" y="2488574"/>
            <a:ext cx="3485812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173" y="0"/>
                </a:moveTo>
                <a:cubicBezTo>
                  <a:pt x="28601" y="0"/>
                  <a:pt x="4999" y="635"/>
                  <a:pt x="3325" y="2293"/>
                </a:cubicBezTo>
                <a:cubicBezTo>
                  <a:pt x="0" y="5618"/>
                  <a:pt x="5162" y="27374"/>
                  <a:pt x="6936" y="27913"/>
                </a:cubicBezTo>
                <a:cubicBezTo>
                  <a:pt x="9502" y="28707"/>
                  <a:pt x="23688" y="28997"/>
                  <a:pt x="40484" y="28997"/>
                </a:cubicBezTo>
                <a:cubicBezTo>
                  <a:pt x="67222" y="28997"/>
                  <a:pt x="100574" y="28262"/>
                  <a:pt x="104191" y="27659"/>
                </a:cubicBezTo>
                <a:cubicBezTo>
                  <a:pt x="107263" y="27153"/>
                  <a:pt x="103431" y="3338"/>
                  <a:pt x="100866" y="1532"/>
                </a:cubicBezTo>
                <a:cubicBezTo>
                  <a:pt x="99580" y="643"/>
                  <a:pt x="75891" y="0"/>
                  <a:pt x="5217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0"/>
          <p:cNvSpPr/>
          <p:nvPr/>
        </p:nvSpPr>
        <p:spPr>
          <a:xfrm>
            <a:off x="7906200" y="2516749"/>
            <a:ext cx="637081" cy="894364"/>
          </a:xfrm>
          <a:custGeom>
            <a:avLst/>
            <a:gdLst/>
            <a:ahLst/>
            <a:cxnLst/>
            <a:rect l="l" t="t" r="r" b="b"/>
            <a:pathLst>
              <a:path w="19604" h="27521" extrusionOk="0">
                <a:moveTo>
                  <a:pt x="8392" y="0"/>
                </a:moveTo>
                <a:cubicBezTo>
                  <a:pt x="6682" y="6113"/>
                  <a:pt x="4371" y="22137"/>
                  <a:pt x="0" y="27521"/>
                </a:cubicBezTo>
                <a:cubicBezTo>
                  <a:pt x="8551" y="27299"/>
                  <a:pt x="14916" y="26982"/>
                  <a:pt x="16531" y="26729"/>
                </a:cubicBezTo>
                <a:cubicBezTo>
                  <a:pt x="19603" y="26222"/>
                  <a:pt x="15771" y="2439"/>
                  <a:pt x="13206" y="665"/>
                </a:cubicBezTo>
                <a:cubicBezTo>
                  <a:pt x="12858" y="412"/>
                  <a:pt x="11116" y="190"/>
                  <a:pt x="839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0"/>
          <p:cNvSpPr/>
          <p:nvPr/>
        </p:nvSpPr>
        <p:spPr>
          <a:xfrm>
            <a:off x="5189409" y="1183084"/>
            <a:ext cx="3485812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0"/>
          <p:cNvSpPr/>
          <p:nvPr/>
        </p:nvSpPr>
        <p:spPr>
          <a:xfrm>
            <a:off x="5201699" y="3794193"/>
            <a:ext cx="3485812" cy="942265"/>
          </a:xfrm>
          <a:custGeom>
            <a:avLst/>
            <a:gdLst/>
            <a:ahLst/>
            <a:cxnLst/>
            <a:rect l="l" t="t" r="r" b="b"/>
            <a:pathLst>
              <a:path w="107264" h="28995" extrusionOk="0">
                <a:moveTo>
                  <a:pt x="52393" y="0"/>
                </a:moveTo>
                <a:cubicBezTo>
                  <a:pt x="28748" y="0"/>
                  <a:pt x="5005" y="642"/>
                  <a:pt x="3326" y="2304"/>
                </a:cubicBezTo>
                <a:cubicBezTo>
                  <a:pt x="1" y="5630"/>
                  <a:pt x="5163" y="27354"/>
                  <a:pt x="6936" y="27924"/>
                </a:cubicBezTo>
                <a:cubicBezTo>
                  <a:pt x="9508" y="28708"/>
                  <a:pt x="23747" y="28995"/>
                  <a:pt x="40589" y="28995"/>
                </a:cubicBezTo>
                <a:cubicBezTo>
                  <a:pt x="67309" y="28995"/>
                  <a:pt x="100579" y="28273"/>
                  <a:pt x="104192" y="27671"/>
                </a:cubicBezTo>
                <a:cubicBezTo>
                  <a:pt x="107264" y="27133"/>
                  <a:pt x="103432" y="3318"/>
                  <a:pt x="100867" y="1544"/>
                </a:cubicBezTo>
                <a:cubicBezTo>
                  <a:pt x="99584" y="642"/>
                  <a:pt x="76038" y="0"/>
                  <a:pt x="5239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0"/>
          <p:cNvSpPr/>
          <p:nvPr/>
        </p:nvSpPr>
        <p:spPr>
          <a:xfrm>
            <a:off x="8050430" y="3821719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17" y="27014"/>
                  <a:pt x="16532" y="26729"/>
                </a:cubicBezTo>
                <a:cubicBezTo>
                  <a:pt x="19604" y="26222"/>
                  <a:pt x="15772" y="2471"/>
                  <a:pt x="13207" y="697"/>
                </a:cubicBezTo>
                <a:cubicBezTo>
                  <a:pt x="12858" y="444"/>
                  <a:pt x="11117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0"/>
          <p:cNvSpPr/>
          <p:nvPr/>
        </p:nvSpPr>
        <p:spPr>
          <a:xfrm>
            <a:off x="4811690" y="1338357"/>
            <a:ext cx="631946" cy="631946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0"/>
          <p:cNvSpPr/>
          <p:nvPr/>
        </p:nvSpPr>
        <p:spPr>
          <a:xfrm>
            <a:off x="4821934" y="3949336"/>
            <a:ext cx="630939" cy="631946"/>
          </a:xfrm>
          <a:custGeom>
            <a:avLst/>
            <a:gdLst/>
            <a:ahLst/>
            <a:cxnLst/>
            <a:rect l="l" t="t" r="r" b="b"/>
            <a:pathLst>
              <a:path w="19415" h="19446" extrusionOk="0">
                <a:moveTo>
                  <a:pt x="9723" y="1"/>
                </a:moveTo>
                <a:cubicBezTo>
                  <a:pt x="4340" y="1"/>
                  <a:pt x="1" y="4371"/>
                  <a:pt x="1" y="9723"/>
                </a:cubicBezTo>
                <a:cubicBezTo>
                  <a:pt x="1" y="15075"/>
                  <a:pt x="4340" y="19445"/>
                  <a:pt x="9723" y="19445"/>
                </a:cubicBezTo>
                <a:cubicBezTo>
                  <a:pt x="15075" y="19445"/>
                  <a:pt x="19414" y="15075"/>
                  <a:pt x="19414" y="9723"/>
                </a:cubicBezTo>
                <a:cubicBezTo>
                  <a:pt x="19414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0"/>
          <p:cNvSpPr/>
          <p:nvPr/>
        </p:nvSpPr>
        <p:spPr>
          <a:xfrm>
            <a:off x="4818678" y="2644367"/>
            <a:ext cx="630939" cy="630906"/>
          </a:xfrm>
          <a:custGeom>
            <a:avLst/>
            <a:gdLst/>
            <a:ahLst/>
            <a:cxnLst/>
            <a:rect l="l" t="t" r="r" b="b"/>
            <a:pathLst>
              <a:path w="19415" h="19414" extrusionOk="0">
                <a:moveTo>
                  <a:pt x="9723" y="0"/>
                </a:moveTo>
                <a:cubicBezTo>
                  <a:pt x="4340" y="0"/>
                  <a:pt x="1" y="4339"/>
                  <a:pt x="1" y="9691"/>
                </a:cubicBezTo>
                <a:cubicBezTo>
                  <a:pt x="1" y="15075"/>
                  <a:pt x="4340" y="19413"/>
                  <a:pt x="9723" y="19413"/>
                </a:cubicBezTo>
                <a:cubicBezTo>
                  <a:pt x="15075" y="19413"/>
                  <a:pt x="19414" y="15075"/>
                  <a:pt x="19414" y="9691"/>
                </a:cubicBezTo>
                <a:cubicBezTo>
                  <a:pt x="19414" y="4339"/>
                  <a:pt x="15075" y="0"/>
                  <a:pt x="97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0"/>
          <p:cNvSpPr/>
          <p:nvPr/>
        </p:nvSpPr>
        <p:spPr>
          <a:xfrm>
            <a:off x="8037100" y="1210739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0"/>
          <p:cNvSpPr txBox="1"/>
          <p:nvPr/>
        </p:nvSpPr>
        <p:spPr>
          <a:xfrm>
            <a:off x="717400" y="3352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AGILE TOOLS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4" name="Google Shape;744;p20"/>
          <p:cNvSpPr txBox="1"/>
          <p:nvPr/>
        </p:nvSpPr>
        <p:spPr>
          <a:xfrm>
            <a:off x="5565679" y="11931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JIRA AGILE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5" name="Google Shape;745;p20"/>
          <p:cNvSpPr txBox="1"/>
          <p:nvPr/>
        </p:nvSpPr>
        <p:spPr>
          <a:xfrm>
            <a:off x="55656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JIRA is a defect tracking and project management agile tool.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6" name="Google Shape;746;p20"/>
          <p:cNvSpPr txBox="1"/>
          <p:nvPr/>
        </p:nvSpPr>
        <p:spPr>
          <a:xfrm>
            <a:off x="55596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MONDAY.COM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7" name="Google Shape;747;p20"/>
          <p:cNvSpPr txBox="1"/>
          <p:nvPr/>
        </p:nvSpPr>
        <p:spPr>
          <a:xfrm>
            <a:off x="5559650" y="2796325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 is a flexible online tool that can be modified for teams working on agile as well hybrid methodologies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8" name="Google Shape;748;p20"/>
          <p:cNvSpPr txBox="1"/>
          <p:nvPr/>
        </p:nvSpPr>
        <p:spPr>
          <a:xfrm>
            <a:off x="54894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HIVE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9" name="Google Shape;749;p20"/>
          <p:cNvSpPr txBox="1"/>
          <p:nvPr/>
        </p:nvSpPr>
        <p:spPr>
          <a:xfrm>
            <a:off x="54894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One of the best tools powered with AI analytics and flexible project views.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50" name="Google Shape;750;p20"/>
          <p:cNvGrpSpPr/>
          <p:nvPr/>
        </p:nvGrpSpPr>
        <p:grpSpPr>
          <a:xfrm>
            <a:off x="379778" y="1736287"/>
            <a:ext cx="4038381" cy="2311927"/>
            <a:chOff x="2553878" y="2422103"/>
            <a:chExt cx="4038381" cy="2311927"/>
          </a:xfrm>
        </p:grpSpPr>
        <p:sp>
          <p:nvSpPr>
            <p:cNvPr id="751" name="Google Shape;751;p20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2796248" y="3257429"/>
              <a:ext cx="856793" cy="876127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2796248" y="3257429"/>
              <a:ext cx="856793" cy="876127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20"/>
          <p:cNvSpPr txBox="1"/>
          <p:nvPr/>
        </p:nvSpPr>
        <p:spPr>
          <a:xfrm>
            <a:off x="4830363" y="1382950"/>
            <a:ext cx="594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9" name="Google Shape;1019;p20"/>
          <p:cNvSpPr txBox="1"/>
          <p:nvPr/>
        </p:nvSpPr>
        <p:spPr>
          <a:xfrm>
            <a:off x="4836838" y="2708050"/>
            <a:ext cx="594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0" name="Google Shape;1020;p20"/>
          <p:cNvSpPr txBox="1"/>
          <p:nvPr/>
        </p:nvSpPr>
        <p:spPr>
          <a:xfrm>
            <a:off x="4836838" y="4003450"/>
            <a:ext cx="594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1" name="Google Shape;1021;p20"/>
          <p:cNvSpPr/>
          <p:nvPr/>
        </p:nvSpPr>
        <p:spPr>
          <a:xfrm>
            <a:off x="-1347850" y="502375"/>
            <a:ext cx="4703100" cy="14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1"/>
          <p:cNvSpPr/>
          <p:nvPr/>
        </p:nvSpPr>
        <p:spPr>
          <a:xfrm>
            <a:off x="4883300" y="3765275"/>
            <a:ext cx="1944394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21"/>
          <p:cNvSpPr/>
          <p:nvPr/>
        </p:nvSpPr>
        <p:spPr>
          <a:xfrm>
            <a:off x="6866275" y="2927175"/>
            <a:ext cx="209670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1"/>
          <p:cNvSpPr/>
          <p:nvPr/>
        </p:nvSpPr>
        <p:spPr>
          <a:xfrm>
            <a:off x="6866275" y="1261650"/>
            <a:ext cx="1944394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1"/>
          <p:cNvSpPr/>
          <p:nvPr/>
        </p:nvSpPr>
        <p:spPr>
          <a:xfrm>
            <a:off x="1483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1"/>
          <p:cNvSpPr/>
          <p:nvPr/>
        </p:nvSpPr>
        <p:spPr>
          <a:xfrm>
            <a:off x="44952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21"/>
          <p:cNvSpPr/>
          <p:nvPr/>
        </p:nvSpPr>
        <p:spPr>
          <a:xfrm>
            <a:off x="1585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1"/>
          <p:cNvSpPr/>
          <p:nvPr/>
        </p:nvSpPr>
        <p:spPr>
          <a:xfrm>
            <a:off x="44952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1"/>
          <p:cNvSpPr/>
          <p:nvPr/>
        </p:nvSpPr>
        <p:spPr>
          <a:xfrm>
            <a:off x="305854" y="1709163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1"/>
          <p:cNvSpPr/>
          <p:nvPr/>
        </p:nvSpPr>
        <p:spPr>
          <a:xfrm>
            <a:off x="6497549" y="163397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1"/>
          <p:cNvSpPr/>
          <p:nvPr/>
        </p:nvSpPr>
        <p:spPr>
          <a:xfrm>
            <a:off x="3109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1"/>
          <p:cNvSpPr/>
          <p:nvPr/>
        </p:nvSpPr>
        <p:spPr>
          <a:xfrm>
            <a:off x="65026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1"/>
          <p:cNvSpPr/>
          <p:nvPr/>
        </p:nvSpPr>
        <p:spPr>
          <a:xfrm>
            <a:off x="1585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1"/>
          <p:cNvSpPr/>
          <p:nvPr/>
        </p:nvSpPr>
        <p:spPr>
          <a:xfrm>
            <a:off x="44952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DISCOVERING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JIRA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0" name="Google Shape;1040;p21"/>
          <p:cNvSpPr/>
          <p:nvPr/>
        </p:nvSpPr>
        <p:spPr>
          <a:xfrm>
            <a:off x="4928025" y="3765226"/>
            <a:ext cx="1673162" cy="83579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1"/>
          <p:cNvSpPr/>
          <p:nvPr/>
        </p:nvSpPr>
        <p:spPr>
          <a:xfrm>
            <a:off x="49280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42" name="Google Shape;1042;p21"/>
          <p:cNvSpPr/>
          <p:nvPr/>
        </p:nvSpPr>
        <p:spPr>
          <a:xfrm>
            <a:off x="4928026" y="411875"/>
            <a:ext cx="186211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1"/>
          <p:cNvSpPr/>
          <p:nvPr/>
        </p:nvSpPr>
        <p:spPr>
          <a:xfrm>
            <a:off x="49280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44" name="Google Shape;1044;p21"/>
          <p:cNvSpPr/>
          <p:nvPr/>
        </p:nvSpPr>
        <p:spPr>
          <a:xfrm>
            <a:off x="5080424" y="2089100"/>
            <a:ext cx="1524246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1"/>
          <p:cNvSpPr/>
          <p:nvPr/>
        </p:nvSpPr>
        <p:spPr>
          <a:xfrm>
            <a:off x="49280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46" name="Google Shape;1046;p21"/>
          <p:cNvSpPr/>
          <p:nvPr/>
        </p:nvSpPr>
        <p:spPr>
          <a:xfrm>
            <a:off x="6866280" y="1249974"/>
            <a:ext cx="1672168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1"/>
          <p:cNvSpPr/>
          <p:nvPr/>
        </p:nvSpPr>
        <p:spPr>
          <a:xfrm>
            <a:off x="6866280" y="1249974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48" name="Google Shape;1048;p21"/>
          <p:cNvSpPr/>
          <p:nvPr/>
        </p:nvSpPr>
        <p:spPr>
          <a:xfrm>
            <a:off x="6866280" y="2927178"/>
            <a:ext cx="1672168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1"/>
          <p:cNvSpPr/>
          <p:nvPr/>
        </p:nvSpPr>
        <p:spPr>
          <a:xfrm>
            <a:off x="68662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50" name="Google Shape;1050;p21"/>
          <p:cNvSpPr txBox="1"/>
          <p:nvPr/>
        </p:nvSpPr>
        <p:spPr>
          <a:xfrm>
            <a:off x="5358775" y="38627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TRACKING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1" name="Google Shape;1051;p21"/>
          <p:cNvSpPr txBox="1"/>
          <p:nvPr/>
        </p:nvSpPr>
        <p:spPr>
          <a:xfrm>
            <a:off x="5358775" y="699875"/>
            <a:ext cx="14019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JIRA supports a great feature of progress tracking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2" name="Google Shape;1052;p21"/>
          <p:cNvSpPr txBox="1"/>
          <p:nvPr/>
        </p:nvSpPr>
        <p:spPr>
          <a:xfrm>
            <a:off x="5358775" y="208855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SUPPORT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3" name="Google Shape;1053;p21"/>
          <p:cNvSpPr txBox="1"/>
          <p:nvPr/>
        </p:nvSpPr>
        <p:spPr>
          <a:xfrm>
            <a:off x="5358775" y="237395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Support hybrid methodology working.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4" name="Google Shape;1054;p21"/>
          <p:cNvSpPr txBox="1"/>
          <p:nvPr/>
        </p:nvSpPr>
        <p:spPr>
          <a:xfrm>
            <a:off x="5358775" y="377440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BOARDS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5" name="Google Shape;1055;p21"/>
          <p:cNvSpPr txBox="1"/>
          <p:nvPr/>
        </p:nvSpPr>
        <p:spPr>
          <a:xfrm>
            <a:off x="5358775" y="4068275"/>
            <a:ext cx="14850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Supports multiple workspace such as kanban boards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6" name="Google Shape;1056;p21"/>
          <p:cNvSpPr txBox="1"/>
          <p:nvPr/>
        </p:nvSpPr>
        <p:spPr>
          <a:xfrm>
            <a:off x="7293475" y="289840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PRODUCTIVE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7" name="Google Shape;1057;p21"/>
          <p:cNvSpPr txBox="1"/>
          <p:nvPr/>
        </p:nvSpPr>
        <p:spPr>
          <a:xfrm>
            <a:off x="7282900" y="3210725"/>
            <a:ext cx="16722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Easy to assign tasks to individual to increase productivity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8" name="Google Shape;1058;p21"/>
          <p:cNvSpPr txBox="1"/>
          <p:nvPr/>
        </p:nvSpPr>
        <p:spPr>
          <a:xfrm>
            <a:off x="7324450" y="1254525"/>
            <a:ext cx="1214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BUGS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9" name="Google Shape;1059;p21"/>
          <p:cNvSpPr txBox="1"/>
          <p:nvPr/>
        </p:nvSpPr>
        <p:spPr>
          <a:xfrm>
            <a:off x="7324450" y="1548350"/>
            <a:ext cx="1524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Easy to report and solve bugs across multiple teams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60" name="Google Shape;1060;p21"/>
          <p:cNvGrpSpPr/>
          <p:nvPr/>
        </p:nvGrpSpPr>
        <p:grpSpPr>
          <a:xfrm>
            <a:off x="8304534" y="1324910"/>
            <a:ext cx="231245" cy="214430"/>
            <a:chOff x="8571171" y="2392823"/>
            <a:chExt cx="231245" cy="214430"/>
          </a:xfrm>
        </p:grpSpPr>
        <p:sp>
          <p:nvSpPr>
            <p:cNvPr id="1061" name="Google Shape;1061;p21"/>
            <p:cNvSpPr/>
            <p:nvPr/>
          </p:nvSpPr>
          <p:spPr>
            <a:xfrm>
              <a:off x="8571171" y="2392823"/>
              <a:ext cx="231245" cy="214430"/>
            </a:xfrm>
            <a:custGeom>
              <a:avLst/>
              <a:gdLst/>
              <a:ahLst/>
              <a:cxnLst/>
              <a:rect l="l" t="t" r="r" b="b"/>
              <a:pathLst>
                <a:path w="7000" h="6491" extrusionOk="0">
                  <a:moveTo>
                    <a:pt x="3486" y="0"/>
                  </a:moveTo>
                  <a:cubicBezTo>
                    <a:pt x="1935" y="0"/>
                    <a:pt x="572" y="1129"/>
                    <a:pt x="317" y="2711"/>
                  </a:cubicBezTo>
                  <a:cubicBezTo>
                    <a:pt x="1" y="4484"/>
                    <a:pt x="1204" y="6163"/>
                    <a:pt x="2977" y="6448"/>
                  </a:cubicBezTo>
                  <a:cubicBezTo>
                    <a:pt x="3156" y="6477"/>
                    <a:pt x="3334" y="6491"/>
                    <a:pt x="3510" y="6491"/>
                  </a:cubicBezTo>
                  <a:cubicBezTo>
                    <a:pt x="5075" y="6491"/>
                    <a:pt x="6458" y="5382"/>
                    <a:pt x="6714" y="3788"/>
                  </a:cubicBezTo>
                  <a:cubicBezTo>
                    <a:pt x="6999" y="2014"/>
                    <a:pt x="5828" y="336"/>
                    <a:pt x="4054" y="51"/>
                  </a:cubicBezTo>
                  <a:cubicBezTo>
                    <a:pt x="3863" y="17"/>
                    <a:pt x="3673" y="0"/>
                    <a:pt x="34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8622986" y="2441741"/>
              <a:ext cx="127647" cy="116581"/>
            </a:xfrm>
            <a:custGeom>
              <a:avLst/>
              <a:gdLst/>
              <a:ahLst/>
              <a:cxnLst/>
              <a:rect l="l" t="t" r="r" b="b"/>
              <a:pathLst>
                <a:path w="3864" h="3529" extrusionOk="0">
                  <a:moveTo>
                    <a:pt x="1475" y="0"/>
                  </a:moveTo>
                  <a:cubicBezTo>
                    <a:pt x="1459" y="0"/>
                    <a:pt x="1442" y="4"/>
                    <a:pt x="1425" y="13"/>
                  </a:cubicBezTo>
                  <a:cubicBezTo>
                    <a:pt x="1393" y="45"/>
                    <a:pt x="1362" y="108"/>
                    <a:pt x="1393" y="171"/>
                  </a:cubicBezTo>
                  <a:lnTo>
                    <a:pt x="1457" y="361"/>
                  </a:lnTo>
                  <a:cubicBezTo>
                    <a:pt x="1235" y="393"/>
                    <a:pt x="1077" y="583"/>
                    <a:pt x="1077" y="836"/>
                  </a:cubicBezTo>
                  <a:lnTo>
                    <a:pt x="1077" y="868"/>
                  </a:lnTo>
                  <a:lnTo>
                    <a:pt x="950" y="868"/>
                  </a:lnTo>
                  <a:cubicBezTo>
                    <a:pt x="855" y="868"/>
                    <a:pt x="792" y="963"/>
                    <a:pt x="792" y="1058"/>
                  </a:cubicBezTo>
                  <a:lnTo>
                    <a:pt x="792" y="1153"/>
                  </a:lnTo>
                  <a:cubicBezTo>
                    <a:pt x="570" y="1121"/>
                    <a:pt x="412" y="900"/>
                    <a:pt x="412" y="678"/>
                  </a:cubicBezTo>
                  <a:lnTo>
                    <a:pt x="412" y="551"/>
                  </a:lnTo>
                  <a:cubicBezTo>
                    <a:pt x="412" y="488"/>
                    <a:pt x="348" y="425"/>
                    <a:pt x="285" y="425"/>
                  </a:cubicBezTo>
                  <a:cubicBezTo>
                    <a:pt x="222" y="425"/>
                    <a:pt x="190" y="488"/>
                    <a:pt x="190" y="551"/>
                  </a:cubicBezTo>
                  <a:lnTo>
                    <a:pt x="190" y="678"/>
                  </a:lnTo>
                  <a:cubicBezTo>
                    <a:pt x="190" y="1026"/>
                    <a:pt x="443" y="1343"/>
                    <a:pt x="792" y="1375"/>
                  </a:cubicBezTo>
                  <a:lnTo>
                    <a:pt x="792" y="1628"/>
                  </a:lnTo>
                  <a:lnTo>
                    <a:pt x="95" y="1628"/>
                  </a:lnTo>
                  <a:cubicBezTo>
                    <a:pt x="32" y="1628"/>
                    <a:pt x="0" y="1660"/>
                    <a:pt x="0" y="1723"/>
                  </a:cubicBezTo>
                  <a:cubicBezTo>
                    <a:pt x="0" y="1786"/>
                    <a:pt x="63" y="1850"/>
                    <a:pt x="95" y="1850"/>
                  </a:cubicBezTo>
                  <a:lnTo>
                    <a:pt x="792" y="1850"/>
                  </a:lnTo>
                  <a:lnTo>
                    <a:pt x="792" y="2071"/>
                  </a:lnTo>
                  <a:cubicBezTo>
                    <a:pt x="443" y="2135"/>
                    <a:pt x="190" y="2420"/>
                    <a:pt x="190" y="2768"/>
                  </a:cubicBezTo>
                  <a:lnTo>
                    <a:pt x="190" y="2926"/>
                  </a:lnTo>
                  <a:cubicBezTo>
                    <a:pt x="190" y="2990"/>
                    <a:pt x="222" y="3053"/>
                    <a:pt x="285" y="3053"/>
                  </a:cubicBezTo>
                  <a:cubicBezTo>
                    <a:pt x="348" y="3053"/>
                    <a:pt x="412" y="2990"/>
                    <a:pt x="412" y="2926"/>
                  </a:cubicBezTo>
                  <a:lnTo>
                    <a:pt x="412" y="2768"/>
                  </a:lnTo>
                  <a:cubicBezTo>
                    <a:pt x="412" y="2546"/>
                    <a:pt x="570" y="2356"/>
                    <a:pt x="792" y="2293"/>
                  </a:cubicBezTo>
                  <a:lnTo>
                    <a:pt x="792" y="2356"/>
                  </a:lnTo>
                  <a:cubicBezTo>
                    <a:pt x="792" y="3021"/>
                    <a:pt x="1298" y="3528"/>
                    <a:pt x="1932" y="3528"/>
                  </a:cubicBezTo>
                  <a:cubicBezTo>
                    <a:pt x="2565" y="3528"/>
                    <a:pt x="3104" y="3021"/>
                    <a:pt x="3104" y="2356"/>
                  </a:cubicBezTo>
                  <a:lnTo>
                    <a:pt x="3104" y="2293"/>
                  </a:lnTo>
                  <a:cubicBezTo>
                    <a:pt x="3294" y="2356"/>
                    <a:pt x="3452" y="2546"/>
                    <a:pt x="3452" y="2768"/>
                  </a:cubicBezTo>
                  <a:lnTo>
                    <a:pt x="3452" y="2926"/>
                  </a:lnTo>
                  <a:cubicBezTo>
                    <a:pt x="3452" y="2990"/>
                    <a:pt x="3515" y="3053"/>
                    <a:pt x="3579" y="3053"/>
                  </a:cubicBezTo>
                  <a:cubicBezTo>
                    <a:pt x="3642" y="3053"/>
                    <a:pt x="3674" y="2990"/>
                    <a:pt x="3674" y="2926"/>
                  </a:cubicBezTo>
                  <a:lnTo>
                    <a:pt x="3674" y="2768"/>
                  </a:lnTo>
                  <a:cubicBezTo>
                    <a:pt x="3674" y="2420"/>
                    <a:pt x="3420" y="2135"/>
                    <a:pt x="3072" y="2071"/>
                  </a:cubicBezTo>
                  <a:lnTo>
                    <a:pt x="3072" y="1850"/>
                  </a:lnTo>
                  <a:lnTo>
                    <a:pt x="3769" y="1850"/>
                  </a:lnTo>
                  <a:cubicBezTo>
                    <a:pt x="3832" y="1850"/>
                    <a:pt x="3864" y="1786"/>
                    <a:pt x="3864" y="1723"/>
                  </a:cubicBezTo>
                  <a:cubicBezTo>
                    <a:pt x="3864" y="1660"/>
                    <a:pt x="3800" y="1628"/>
                    <a:pt x="3737" y="1628"/>
                  </a:cubicBezTo>
                  <a:lnTo>
                    <a:pt x="3072" y="1628"/>
                  </a:lnTo>
                  <a:lnTo>
                    <a:pt x="3072" y="1375"/>
                  </a:lnTo>
                  <a:cubicBezTo>
                    <a:pt x="3420" y="1343"/>
                    <a:pt x="3674" y="1026"/>
                    <a:pt x="3674" y="678"/>
                  </a:cubicBezTo>
                  <a:lnTo>
                    <a:pt x="3674" y="551"/>
                  </a:lnTo>
                  <a:cubicBezTo>
                    <a:pt x="3674" y="488"/>
                    <a:pt x="3610" y="425"/>
                    <a:pt x="3579" y="425"/>
                  </a:cubicBezTo>
                  <a:cubicBezTo>
                    <a:pt x="3515" y="425"/>
                    <a:pt x="3452" y="488"/>
                    <a:pt x="3452" y="551"/>
                  </a:cubicBezTo>
                  <a:lnTo>
                    <a:pt x="3452" y="678"/>
                  </a:lnTo>
                  <a:cubicBezTo>
                    <a:pt x="3452" y="931"/>
                    <a:pt x="3294" y="1121"/>
                    <a:pt x="3072" y="1153"/>
                  </a:cubicBezTo>
                  <a:lnTo>
                    <a:pt x="3072" y="1058"/>
                  </a:lnTo>
                  <a:cubicBezTo>
                    <a:pt x="3072" y="963"/>
                    <a:pt x="3009" y="868"/>
                    <a:pt x="2882" y="868"/>
                  </a:cubicBezTo>
                  <a:lnTo>
                    <a:pt x="2787" y="868"/>
                  </a:lnTo>
                  <a:lnTo>
                    <a:pt x="2787" y="836"/>
                  </a:lnTo>
                  <a:cubicBezTo>
                    <a:pt x="2787" y="583"/>
                    <a:pt x="2629" y="393"/>
                    <a:pt x="2407" y="361"/>
                  </a:cubicBezTo>
                  <a:lnTo>
                    <a:pt x="2470" y="171"/>
                  </a:lnTo>
                  <a:cubicBezTo>
                    <a:pt x="2502" y="108"/>
                    <a:pt x="2470" y="45"/>
                    <a:pt x="2407" y="13"/>
                  </a:cubicBezTo>
                  <a:cubicBezTo>
                    <a:pt x="2375" y="13"/>
                    <a:pt x="2312" y="13"/>
                    <a:pt x="2280" y="76"/>
                  </a:cubicBezTo>
                  <a:lnTo>
                    <a:pt x="2154" y="330"/>
                  </a:lnTo>
                  <a:lnTo>
                    <a:pt x="1710" y="330"/>
                  </a:lnTo>
                  <a:lnTo>
                    <a:pt x="1583" y="76"/>
                  </a:lnTo>
                  <a:cubicBezTo>
                    <a:pt x="1560" y="30"/>
                    <a:pt x="1520" y="0"/>
                    <a:pt x="1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On-screen Show (16:9)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Fira Sans Extra Condensed Medium</vt:lpstr>
      <vt:lpstr>Fira Sans Medium</vt:lpstr>
      <vt:lpstr>Bebas Neue</vt:lpstr>
      <vt:lpstr>Fira Sans SemiBold</vt:lpstr>
      <vt:lpstr>Fira Sans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Rudra Barad</cp:lastModifiedBy>
  <cp:revision>1</cp:revision>
  <dcterms:modified xsi:type="dcterms:W3CDTF">2021-03-09T09:18:15Z</dcterms:modified>
</cp:coreProperties>
</file>