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75" r:id="rId2"/>
    <p:sldId id="289" r:id="rId3"/>
    <p:sldId id="291" r:id="rId4"/>
    <p:sldId id="256" r:id="rId5"/>
    <p:sldId id="290" r:id="rId6"/>
    <p:sldId id="274" r:id="rId7"/>
    <p:sldId id="292" r:id="rId8"/>
    <p:sldId id="293" r:id="rId9"/>
    <p:sldId id="294" r:id="rId10"/>
    <p:sldId id="295" r:id="rId11"/>
    <p:sldId id="296" r:id="rId12"/>
    <p:sldId id="270"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79C07C-6044-4E35-AD23-BB1112B7FEF6}" v="195" dt="2024-04-29T10:30:44.712"/>
  </p1510:revLst>
</p1510:revInfo>
</file>

<file path=ppt/tableStyles.xml><?xml version="1.0" encoding="utf-8"?>
<a:tblStyleLst xmlns:a="http://schemas.openxmlformats.org/drawingml/2006/main" def="{5C22544A-7EE6-4342-B048-85BDC9FD1C3A}">
  <a:tblStyle styleId="{5C22544A-7EE6-4342-B048-85BDC9FD1C3A}" styleName="Srednji slog 2 – poudarek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rednji slog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2" autoAdjust="0"/>
    <p:restoredTop sz="88697" autoAdjust="0"/>
  </p:normalViewPr>
  <p:slideViewPr>
    <p:cSldViewPr snapToGrid="0">
      <p:cViewPr varScale="1">
        <p:scale>
          <a:sx n="62" d="100"/>
          <a:sy n="62" d="100"/>
        </p:scale>
        <p:origin x="10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IGLAR, LEON" userId="285fb6fd-28b6-4ef7-b00e-9fbdf251fdd4" providerId="ADAL" clId="{9879C07C-6044-4E35-AD23-BB1112B7FEF6}"/>
    <pc:docChg chg="undo custSel addSld delSld modSld sldOrd">
      <pc:chgData name="CIGLAR, LEON" userId="285fb6fd-28b6-4ef7-b00e-9fbdf251fdd4" providerId="ADAL" clId="{9879C07C-6044-4E35-AD23-BB1112B7FEF6}" dt="2024-04-29T12:32:16.136" v="1190" actId="20577"/>
      <pc:docMkLst>
        <pc:docMk/>
      </pc:docMkLst>
      <pc:sldChg chg="delSp modSp mod">
        <pc:chgData name="CIGLAR, LEON" userId="285fb6fd-28b6-4ef7-b00e-9fbdf251fdd4" providerId="ADAL" clId="{9879C07C-6044-4E35-AD23-BB1112B7FEF6}" dt="2024-04-29T10:07:52.767" v="136" actId="27636"/>
        <pc:sldMkLst>
          <pc:docMk/>
          <pc:sldMk cId="3858048796" sldId="256"/>
        </pc:sldMkLst>
        <pc:spChg chg="mod">
          <ac:chgData name="CIGLAR, LEON" userId="285fb6fd-28b6-4ef7-b00e-9fbdf251fdd4" providerId="ADAL" clId="{9879C07C-6044-4E35-AD23-BB1112B7FEF6}" dt="2024-04-29T10:07:36.246" v="130" actId="403"/>
          <ac:spMkLst>
            <pc:docMk/>
            <pc:sldMk cId="3858048796" sldId="256"/>
            <ac:spMk id="2" creationId="{00000000-0000-0000-0000-000000000000}"/>
          </ac:spMkLst>
        </pc:spChg>
        <pc:spChg chg="mod">
          <ac:chgData name="CIGLAR, LEON" userId="285fb6fd-28b6-4ef7-b00e-9fbdf251fdd4" providerId="ADAL" clId="{9879C07C-6044-4E35-AD23-BB1112B7FEF6}" dt="2024-04-29T10:07:52.767" v="136" actId="27636"/>
          <ac:spMkLst>
            <pc:docMk/>
            <pc:sldMk cId="3858048796" sldId="256"/>
            <ac:spMk id="3" creationId="{00000000-0000-0000-0000-000000000000}"/>
          </ac:spMkLst>
        </pc:spChg>
        <pc:picChg chg="del">
          <ac:chgData name="CIGLAR, LEON" userId="285fb6fd-28b6-4ef7-b00e-9fbdf251fdd4" providerId="ADAL" clId="{9879C07C-6044-4E35-AD23-BB1112B7FEF6}" dt="2024-04-29T10:02:09.973" v="0" actId="478"/>
          <ac:picMkLst>
            <pc:docMk/>
            <pc:sldMk cId="3858048796" sldId="256"/>
            <ac:picMk id="4" creationId="{00000000-0000-0000-0000-000000000000}"/>
          </ac:picMkLst>
        </pc:picChg>
      </pc:sldChg>
      <pc:sldChg chg="modSp ord modAnim modNotesTx">
        <pc:chgData name="CIGLAR, LEON" userId="285fb6fd-28b6-4ef7-b00e-9fbdf251fdd4" providerId="ADAL" clId="{9879C07C-6044-4E35-AD23-BB1112B7FEF6}" dt="2024-04-29T10:31:31.117" v="823" actId="20577"/>
        <pc:sldMkLst>
          <pc:docMk/>
          <pc:sldMk cId="59371581" sldId="257"/>
        </pc:sldMkLst>
        <pc:spChg chg="mod">
          <ac:chgData name="CIGLAR, LEON" userId="285fb6fd-28b6-4ef7-b00e-9fbdf251fdd4" providerId="ADAL" clId="{9879C07C-6044-4E35-AD23-BB1112B7FEF6}" dt="2024-04-29T10:30:44.712" v="717" actId="20577"/>
          <ac:spMkLst>
            <pc:docMk/>
            <pc:sldMk cId="59371581" sldId="257"/>
            <ac:spMk id="3" creationId="{00000000-0000-0000-0000-000000000000}"/>
          </ac:spMkLst>
        </pc:spChg>
      </pc:sldChg>
      <pc:sldChg chg="addSp modSp mod modAnim">
        <pc:chgData name="CIGLAR, LEON" userId="285fb6fd-28b6-4ef7-b00e-9fbdf251fdd4" providerId="ADAL" clId="{9879C07C-6044-4E35-AD23-BB1112B7FEF6}" dt="2024-04-29T12:31:11.404" v="1162" actId="1076"/>
        <pc:sldMkLst>
          <pc:docMk/>
          <pc:sldMk cId="3697321481" sldId="258"/>
        </pc:sldMkLst>
        <pc:spChg chg="mod">
          <ac:chgData name="CIGLAR, LEON" userId="285fb6fd-28b6-4ef7-b00e-9fbdf251fdd4" providerId="ADAL" clId="{9879C07C-6044-4E35-AD23-BB1112B7FEF6}" dt="2024-04-29T10:35:59.119" v="1059" actId="20577"/>
          <ac:spMkLst>
            <pc:docMk/>
            <pc:sldMk cId="3697321481" sldId="258"/>
            <ac:spMk id="2" creationId="{00000000-0000-0000-0000-000000000000}"/>
          </ac:spMkLst>
        </pc:spChg>
        <pc:spChg chg="mod">
          <ac:chgData name="CIGLAR, LEON" userId="285fb6fd-28b6-4ef7-b00e-9fbdf251fdd4" providerId="ADAL" clId="{9879C07C-6044-4E35-AD23-BB1112B7FEF6}" dt="2024-04-29T11:22:55.541" v="1065" actId="14100"/>
          <ac:spMkLst>
            <pc:docMk/>
            <pc:sldMk cId="3697321481" sldId="258"/>
            <ac:spMk id="3" creationId="{00000000-0000-0000-0000-000000000000}"/>
          </ac:spMkLst>
        </pc:spChg>
        <pc:picChg chg="add mod">
          <ac:chgData name="CIGLAR, LEON" userId="285fb6fd-28b6-4ef7-b00e-9fbdf251fdd4" providerId="ADAL" clId="{9879C07C-6044-4E35-AD23-BB1112B7FEF6}" dt="2024-04-29T11:22:50.534" v="1064" actId="14100"/>
          <ac:picMkLst>
            <pc:docMk/>
            <pc:sldMk cId="3697321481" sldId="258"/>
            <ac:picMk id="5" creationId="{DDA2A788-25A9-9CD7-2967-93C72B2C393A}"/>
          </ac:picMkLst>
        </pc:picChg>
        <pc:picChg chg="add mod">
          <ac:chgData name="CIGLAR, LEON" userId="285fb6fd-28b6-4ef7-b00e-9fbdf251fdd4" providerId="ADAL" clId="{9879C07C-6044-4E35-AD23-BB1112B7FEF6}" dt="2024-04-29T12:31:11.404" v="1162" actId="1076"/>
          <ac:picMkLst>
            <pc:docMk/>
            <pc:sldMk cId="3697321481" sldId="258"/>
            <ac:picMk id="6" creationId="{545030F5-FE61-34BB-FE21-CD4A254C2D1F}"/>
          </ac:picMkLst>
        </pc:picChg>
      </pc:sldChg>
      <pc:sldChg chg="del">
        <pc:chgData name="CIGLAR, LEON" userId="285fb6fd-28b6-4ef7-b00e-9fbdf251fdd4" providerId="ADAL" clId="{9879C07C-6044-4E35-AD23-BB1112B7FEF6}" dt="2024-04-29T11:46:49.347" v="1148" actId="47"/>
        <pc:sldMkLst>
          <pc:docMk/>
          <pc:sldMk cId="1784011359" sldId="259"/>
        </pc:sldMkLst>
      </pc:sldChg>
      <pc:sldChg chg="del">
        <pc:chgData name="CIGLAR, LEON" userId="285fb6fd-28b6-4ef7-b00e-9fbdf251fdd4" providerId="ADAL" clId="{9879C07C-6044-4E35-AD23-BB1112B7FEF6}" dt="2024-04-29T11:46:50.293" v="1149" actId="47"/>
        <pc:sldMkLst>
          <pc:docMk/>
          <pc:sldMk cId="2930083617" sldId="260"/>
        </pc:sldMkLst>
      </pc:sldChg>
      <pc:sldChg chg="del">
        <pc:chgData name="CIGLAR, LEON" userId="285fb6fd-28b6-4ef7-b00e-9fbdf251fdd4" providerId="ADAL" clId="{9879C07C-6044-4E35-AD23-BB1112B7FEF6}" dt="2024-04-29T11:46:50.894" v="1150" actId="47"/>
        <pc:sldMkLst>
          <pc:docMk/>
          <pc:sldMk cId="3495853836" sldId="262"/>
        </pc:sldMkLst>
      </pc:sldChg>
      <pc:sldChg chg="del">
        <pc:chgData name="CIGLAR, LEON" userId="285fb6fd-28b6-4ef7-b00e-9fbdf251fdd4" providerId="ADAL" clId="{9879C07C-6044-4E35-AD23-BB1112B7FEF6}" dt="2024-04-29T11:46:52.095" v="1152" actId="47"/>
        <pc:sldMkLst>
          <pc:docMk/>
          <pc:sldMk cId="1720876481" sldId="263"/>
        </pc:sldMkLst>
      </pc:sldChg>
      <pc:sldChg chg="del">
        <pc:chgData name="CIGLAR, LEON" userId="285fb6fd-28b6-4ef7-b00e-9fbdf251fdd4" providerId="ADAL" clId="{9879C07C-6044-4E35-AD23-BB1112B7FEF6}" dt="2024-04-29T11:46:51.660" v="1151" actId="47"/>
        <pc:sldMkLst>
          <pc:docMk/>
          <pc:sldMk cId="771527421" sldId="264"/>
        </pc:sldMkLst>
      </pc:sldChg>
      <pc:sldChg chg="del">
        <pc:chgData name="CIGLAR, LEON" userId="285fb6fd-28b6-4ef7-b00e-9fbdf251fdd4" providerId="ADAL" clId="{9879C07C-6044-4E35-AD23-BB1112B7FEF6}" dt="2024-04-29T11:46:52.579" v="1153" actId="47"/>
        <pc:sldMkLst>
          <pc:docMk/>
          <pc:sldMk cId="1972539628" sldId="265"/>
        </pc:sldMkLst>
      </pc:sldChg>
      <pc:sldChg chg="del">
        <pc:chgData name="CIGLAR, LEON" userId="285fb6fd-28b6-4ef7-b00e-9fbdf251fdd4" providerId="ADAL" clId="{9879C07C-6044-4E35-AD23-BB1112B7FEF6}" dt="2024-04-29T11:46:53.012" v="1154" actId="47"/>
        <pc:sldMkLst>
          <pc:docMk/>
          <pc:sldMk cId="3988413902" sldId="266"/>
        </pc:sldMkLst>
      </pc:sldChg>
      <pc:sldChg chg="del">
        <pc:chgData name="CIGLAR, LEON" userId="285fb6fd-28b6-4ef7-b00e-9fbdf251fdd4" providerId="ADAL" clId="{9879C07C-6044-4E35-AD23-BB1112B7FEF6}" dt="2024-04-29T11:46:56.805" v="1155" actId="47"/>
        <pc:sldMkLst>
          <pc:docMk/>
          <pc:sldMk cId="566024266" sldId="267"/>
        </pc:sldMkLst>
      </pc:sldChg>
      <pc:sldChg chg="del">
        <pc:chgData name="CIGLAR, LEON" userId="285fb6fd-28b6-4ef7-b00e-9fbdf251fdd4" providerId="ADAL" clId="{9879C07C-6044-4E35-AD23-BB1112B7FEF6}" dt="2024-04-29T11:46:58.066" v="1156" actId="47"/>
        <pc:sldMkLst>
          <pc:docMk/>
          <pc:sldMk cId="2507183717" sldId="268"/>
        </pc:sldMkLst>
      </pc:sldChg>
      <pc:sldChg chg="modSp modAnim modNotesTx">
        <pc:chgData name="CIGLAR, LEON" userId="285fb6fd-28b6-4ef7-b00e-9fbdf251fdd4" providerId="ADAL" clId="{9879C07C-6044-4E35-AD23-BB1112B7FEF6}" dt="2024-04-29T12:32:16.136" v="1190" actId="20577"/>
        <pc:sldMkLst>
          <pc:docMk/>
          <pc:sldMk cId="2563744363" sldId="269"/>
        </pc:sldMkLst>
        <pc:spChg chg="mod">
          <ac:chgData name="CIGLAR, LEON" userId="285fb6fd-28b6-4ef7-b00e-9fbdf251fdd4" providerId="ADAL" clId="{9879C07C-6044-4E35-AD23-BB1112B7FEF6}" dt="2024-04-29T12:32:16.136" v="1190" actId="20577"/>
          <ac:spMkLst>
            <pc:docMk/>
            <pc:sldMk cId="2563744363" sldId="269"/>
            <ac:spMk id="4" creationId="{00000000-0000-0000-0000-000000000000}"/>
          </ac:spMkLst>
        </pc:spChg>
      </pc:sldChg>
      <pc:sldChg chg="modNotesTx">
        <pc:chgData name="CIGLAR, LEON" userId="285fb6fd-28b6-4ef7-b00e-9fbdf251fdd4" providerId="ADAL" clId="{9879C07C-6044-4E35-AD23-BB1112B7FEF6}" dt="2024-04-29T12:30:32.631" v="1158" actId="20577"/>
        <pc:sldMkLst>
          <pc:docMk/>
          <pc:sldMk cId="2943673991" sldId="270"/>
        </pc:sldMkLst>
      </pc:sldChg>
      <pc:sldChg chg="addSp modSp mod">
        <pc:chgData name="CIGLAR, LEON" userId="285fb6fd-28b6-4ef7-b00e-9fbdf251fdd4" providerId="ADAL" clId="{9879C07C-6044-4E35-AD23-BB1112B7FEF6}" dt="2024-04-29T12:32:01.433" v="1165" actId="1076"/>
        <pc:sldMkLst>
          <pc:docMk/>
          <pc:sldMk cId="1785231649" sldId="271"/>
        </pc:sldMkLst>
        <pc:picChg chg="add mod">
          <ac:chgData name="CIGLAR, LEON" userId="285fb6fd-28b6-4ef7-b00e-9fbdf251fdd4" providerId="ADAL" clId="{9879C07C-6044-4E35-AD23-BB1112B7FEF6}" dt="2024-04-29T12:32:01.433" v="1165" actId="1076"/>
          <ac:picMkLst>
            <pc:docMk/>
            <pc:sldMk cId="1785231649" sldId="271"/>
            <ac:picMk id="4" creationId="{B24E8C3D-2E13-2EF6-A831-B74CAA20CED0}"/>
          </ac:picMkLst>
        </pc:picChg>
      </pc:sldChg>
      <pc:sldChg chg="addSp delSp modSp new mod setBg modAnim modNotesTx">
        <pc:chgData name="CIGLAR, LEON" userId="285fb6fd-28b6-4ef7-b00e-9fbdf251fdd4" providerId="ADAL" clId="{9879C07C-6044-4E35-AD23-BB1112B7FEF6}" dt="2024-04-29T10:23:27.247" v="317" actId="20577"/>
        <pc:sldMkLst>
          <pc:docMk/>
          <pc:sldMk cId="2094181348" sldId="273"/>
        </pc:sldMkLst>
        <pc:spChg chg="mod">
          <ac:chgData name="CIGLAR, LEON" userId="285fb6fd-28b6-4ef7-b00e-9fbdf251fdd4" providerId="ADAL" clId="{9879C07C-6044-4E35-AD23-BB1112B7FEF6}" dt="2024-04-29T10:09:26.860" v="144" actId="26606"/>
          <ac:spMkLst>
            <pc:docMk/>
            <pc:sldMk cId="2094181348" sldId="273"/>
            <ac:spMk id="2" creationId="{7899B322-5F95-A83F-6030-6ECBA6F67E03}"/>
          </ac:spMkLst>
        </pc:spChg>
        <pc:spChg chg="mod">
          <ac:chgData name="CIGLAR, LEON" userId="285fb6fd-28b6-4ef7-b00e-9fbdf251fdd4" providerId="ADAL" clId="{9879C07C-6044-4E35-AD23-BB1112B7FEF6}" dt="2024-04-29T10:09:26.860" v="144" actId="26606"/>
          <ac:spMkLst>
            <pc:docMk/>
            <pc:sldMk cId="2094181348" sldId="273"/>
            <ac:spMk id="3" creationId="{EB455BBB-11B8-7D5A-EF08-6D8F24EB3B40}"/>
          </ac:spMkLst>
        </pc:spChg>
        <pc:spChg chg="add del mod">
          <ac:chgData name="CIGLAR, LEON" userId="285fb6fd-28b6-4ef7-b00e-9fbdf251fdd4" providerId="ADAL" clId="{9879C07C-6044-4E35-AD23-BB1112B7FEF6}" dt="2024-04-29T10:19:06.759" v="153" actId="478"/>
          <ac:spMkLst>
            <pc:docMk/>
            <pc:sldMk cId="2094181348" sldId="273"/>
            <ac:spMk id="5" creationId="{898275F3-884A-883D-CB2C-917BC3A54318}"/>
          </ac:spMkLst>
        </pc:spChg>
        <pc:spChg chg="add del">
          <ac:chgData name="CIGLAR, LEON" userId="285fb6fd-28b6-4ef7-b00e-9fbdf251fdd4" providerId="ADAL" clId="{9879C07C-6044-4E35-AD23-BB1112B7FEF6}" dt="2024-04-29T10:19:13.797" v="155" actId="22"/>
          <ac:spMkLst>
            <pc:docMk/>
            <pc:sldMk cId="2094181348" sldId="273"/>
            <ac:spMk id="7" creationId="{22B37A65-667D-2E26-FC60-2C1B19EF4511}"/>
          </ac:spMkLst>
        </pc:spChg>
        <pc:spChg chg="add del">
          <ac:chgData name="CIGLAR, LEON" userId="285fb6fd-28b6-4ef7-b00e-9fbdf251fdd4" providerId="ADAL" clId="{9879C07C-6044-4E35-AD23-BB1112B7FEF6}" dt="2024-04-29T10:09:23.994" v="142" actId="26606"/>
          <ac:spMkLst>
            <pc:docMk/>
            <pc:sldMk cId="2094181348" sldId="273"/>
            <ac:spMk id="1031" creationId="{71B2258F-86CA-4D4D-8270-BC05FCDEBFB3}"/>
          </ac:spMkLst>
        </pc:spChg>
        <pc:spChg chg="add del">
          <ac:chgData name="CIGLAR, LEON" userId="285fb6fd-28b6-4ef7-b00e-9fbdf251fdd4" providerId="ADAL" clId="{9879C07C-6044-4E35-AD23-BB1112B7FEF6}" dt="2024-04-29T10:09:26.860" v="144" actId="26606"/>
          <ac:spMkLst>
            <pc:docMk/>
            <pc:sldMk cId="2094181348" sldId="273"/>
            <ac:spMk id="1033" creationId="{F489C2E0-4895-4B72-85EA-7EE9FAFFDC7E}"/>
          </ac:spMkLst>
        </pc:spChg>
        <pc:spChg chg="add del">
          <ac:chgData name="CIGLAR, LEON" userId="285fb6fd-28b6-4ef7-b00e-9fbdf251fdd4" providerId="ADAL" clId="{9879C07C-6044-4E35-AD23-BB1112B7FEF6}" dt="2024-04-29T10:09:26.860" v="144" actId="26606"/>
          <ac:spMkLst>
            <pc:docMk/>
            <pc:sldMk cId="2094181348" sldId="273"/>
            <ac:spMk id="1034" creationId="{7B1AB9FE-36F5-4FD1-9850-DB5C5AD4828F}"/>
          </ac:spMkLst>
        </pc:spChg>
        <pc:picChg chg="add mod">
          <ac:chgData name="CIGLAR, LEON" userId="285fb6fd-28b6-4ef7-b00e-9fbdf251fdd4" providerId="ADAL" clId="{9879C07C-6044-4E35-AD23-BB1112B7FEF6}" dt="2024-04-29T10:22:41.972" v="172" actId="1076"/>
          <ac:picMkLst>
            <pc:docMk/>
            <pc:sldMk cId="2094181348" sldId="273"/>
            <ac:picMk id="9" creationId="{85C1B66D-0467-0DC4-2B6C-EDEDC201F289}"/>
          </ac:picMkLst>
        </pc:picChg>
        <pc:picChg chg="add mod">
          <ac:chgData name="CIGLAR, LEON" userId="285fb6fd-28b6-4ef7-b00e-9fbdf251fdd4" providerId="ADAL" clId="{9879C07C-6044-4E35-AD23-BB1112B7FEF6}" dt="2024-04-29T10:22:32.973" v="170" actId="1076"/>
          <ac:picMkLst>
            <pc:docMk/>
            <pc:sldMk cId="2094181348" sldId="273"/>
            <ac:picMk id="10" creationId="{9882F53C-7C74-2430-3BC6-87D9FB3C2B21}"/>
          </ac:picMkLst>
        </pc:picChg>
        <pc:picChg chg="add del mod ord">
          <ac:chgData name="CIGLAR, LEON" userId="285fb6fd-28b6-4ef7-b00e-9fbdf251fdd4" providerId="ADAL" clId="{9879C07C-6044-4E35-AD23-BB1112B7FEF6}" dt="2024-04-29T10:20:11.187" v="156" actId="478"/>
          <ac:picMkLst>
            <pc:docMk/>
            <pc:sldMk cId="2094181348" sldId="273"/>
            <ac:picMk id="1026" creationId="{AB186C2A-4A48-8F3B-07CD-7050F94E5FCE}"/>
          </ac:picMkLst>
        </pc:picChg>
      </pc:sldChg>
      <pc:sldChg chg="modSp add mod ord modAnim">
        <pc:chgData name="CIGLAR, LEON" userId="285fb6fd-28b6-4ef7-b00e-9fbdf251fdd4" providerId="ADAL" clId="{9879C07C-6044-4E35-AD23-BB1112B7FEF6}" dt="2024-04-29T10:35:44.874" v="1056" actId="20577"/>
        <pc:sldMkLst>
          <pc:docMk/>
          <pc:sldMk cId="379074784" sldId="274"/>
        </pc:sldMkLst>
        <pc:spChg chg="mod">
          <ac:chgData name="CIGLAR, LEON" userId="285fb6fd-28b6-4ef7-b00e-9fbdf251fdd4" providerId="ADAL" clId="{9879C07C-6044-4E35-AD23-BB1112B7FEF6}" dt="2024-04-29T10:31:39.669" v="833" actId="20577"/>
          <ac:spMkLst>
            <pc:docMk/>
            <pc:sldMk cId="379074784" sldId="274"/>
            <ac:spMk id="2" creationId="{00000000-0000-0000-0000-000000000000}"/>
          </ac:spMkLst>
        </pc:spChg>
        <pc:spChg chg="mod">
          <ac:chgData name="CIGLAR, LEON" userId="285fb6fd-28b6-4ef7-b00e-9fbdf251fdd4" providerId="ADAL" clId="{9879C07C-6044-4E35-AD23-BB1112B7FEF6}" dt="2024-04-29T10:35:44.874" v="1056" actId="20577"/>
          <ac:spMkLst>
            <pc:docMk/>
            <pc:sldMk cId="379074784" sldId="274"/>
            <ac:spMk id="3" creationId="{00000000-0000-0000-0000-000000000000}"/>
          </ac:spMkLst>
        </pc:spChg>
      </pc:sldChg>
      <pc:sldChg chg="new">
        <pc:chgData name="CIGLAR, LEON" userId="285fb6fd-28b6-4ef7-b00e-9fbdf251fdd4" providerId="ADAL" clId="{9879C07C-6044-4E35-AD23-BB1112B7FEF6}" dt="2024-04-29T10:23:40.617" v="318" actId="680"/>
        <pc:sldMkLst>
          <pc:docMk/>
          <pc:sldMk cId="1769670317" sldId="275"/>
        </pc:sldMkLst>
      </pc:sldChg>
      <pc:sldChg chg="addSp delSp modSp add mod">
        <pc:chgData name="CIGLAR, LEON" userId="285fb6fd-28b6-4ef7-b00e-9fbdf251fdd4" providerId="ADAL" clId="{9879C07C-6044-4E35-AD23-BB1112B7FEF6}" dt="2024-04-29T11:25:11.358" v="1085" actId="1076"/>
        <pc:sldMkLst>
          <pc:docMk/>
          <pc:sldMk cId="63349097" sldId="276"/>
        </pc:sldMkLst>
        <pc:spChg chg="mod">
          <ac:chgData name="CIGLAR, LEON" userId="285fb6fd-28b6-4ef7-b00e-9fbdf251fdd4" providerId="ADAL" clId="{9879C07C-6044-4E35-AD23-BB1112B7FEF6}" dt="2024-04-29T11:23:16.127" v="1077" actId="20577"/>
          <ac:spMkLst>
            <pc:docMk/>
            <pc:sldMk cId="63349097" sldId="276"/>
            <ac:spMk id="2" creationId="{00000000-0000-0000-0000-000000000000}"/>
          </ac:spMkLst>
        </pc:spChg>
        <pc:picChg chg="del">
          <ac:chgData name="CIGLAR, LEON" userId="285fb6fd-28b6-4ef7-b00e-9fbdf251fdd4" providerId="ADAL" clId="{9879C07C-6044-4E35-AD23-BB1112B7FEF6}" dt="2024-04-29T11:23:07.568" v="1067" actId="478"/>
          <ac:picMkLst>
            <pc:docMk/>
            <pc:sldMk cId="63349097" sldId="276"/>
            <ac:picMk id="5" creationId="{DDA2A788-25A9-9CD7-2967-93C72B2C393A}"/>
          </ac:picMkLst>
        </pc:picChg>
        <pc:picChg chg="add mod modCrop">
          <ac:chgData name="CIGLAR, LEON" userId="285fb6fd-28b6-4ef7-b00e-9fbdf251fdd4" providerId="ADAL" clId="{9879C07C-6044-4E35-AD23-BB1112B7FEF6}" dt="2024-04-29T11:25:11.358" v="1085" actId="1076"/>
          <ac:picMkLst>
            <pc:docMk/>
            <pc:sldMk cId="63349097" sldId="276"/>
            <ac:picMk id="6" creationId="{D2B750AF-57B1-60B2-2911-3D83FFB7FC3D}"/>
          </ac:picMkLst>
        </pc:picChg>
      </pc:sldChg>
      <pc:sldChg chg="addSp delSp modSp add mod delAnim">
        <pc:chgData name="CIGLAR, LEON" userId="285fb6fd-28b6-4ef7-b00e-9fbdf251fdd4" providerId="ADAL" clId="{9879C07C-6044-4E35-AD23-BB1112B7FEF6}" dt="2024-04-29T11:26:42.098" v="1093" actId="6549"/>
        <pc:sldMkLst>
          <pc:docMk/>
          <pc:sldMk cId="3793115895" sldId="277"/>
        </pc:sldMkLst>
        <pc:spChg chg="mod">
          <ac:chgData name="CIGLAR, LEON" userId="285fb6fd-28b6-4ef7-b00e-9fbdf251fdd4" providerId="ADAL" clId="{9879C07C-6044-4E35-AD23-BB1112B7FEF6}" dt="2024-04-29T11:26:42.098" v="1093" actId="6549"/>
          <ac:spMkLst>
            <pc:docMk/>
            <pc:sldMk cId="3793115895" sldId="277"/>
            <ac:spMk id="2" creationId="{00000000-0000-0000-0000-000000000000}"/>
          </ac:spMkLst>
        </pc:spChg>
        <pc:spChg chg="del">
          <ac:chgData name="CIGLAR, LEON" userId="285fb6fd-28b6-4ef7-b00e-9fbdf251fdd4" providerId="ADAL" clId="{9879C07C-6044-4E35-AD23-BB1112B7FEF6}" dt="2024-04-29T11:25:18.746" v="1087" actId="478"/>
          <ac:spMkLst>
            <pc:docMk/>
            <pc:sldMk cId="3793115895" sldId="277"/>
            <ac:spMk id="3" creationId="{00000000-0000-0000-0000-000000000000}"/>
          </ac:spMkLst>
        </pc:spChg>
        <pc:spChg chg="add mod">
          <ac:chgData name="CIGLAR, LEON" userId="285fb6fd-28b6-4ef7-b00e-9fbdf251fdd4" providerId="ADAL" clId="{9879C07C-6044-4E35-AD23-BB1112B7FEF6}" dt="2024-04-29T11:25:18.746" v="1087" actId="478"/>
          <ac:spMkLst>
            <pc:docMk/>
            <pc:sldMk cId="3793115895" sldId="277"/>
            <ac:spMk id="5" creationId="{019D1206-CF02-903C-3F0A-85F777FD8A28}"/>
          </ac:spMkLst>
        </pc:spChg>
        <pc:picChg chg="del mod">
          <ac:chgData name="CIGLAR, LEON" userId="285fb6fd-28b6-4ef7-b00e-9fbdf251fdd4" providerId="ADAL" clId="{9879C07C-6044-4E35-AD23-BB1112B7FEF6}" dt="2024-04-29T11:26:24.799" v="1091" actId="478"/>
          <ac:picMkLst>
            <pc:docMk/>
            <pc:sldMk cId="3793115895" sldId="277"/>
            <ac:picMk id="6" creationId="{D2B750AF-57B1-60B2-2911-3D83FFB7FC3D}"/>
          </ac:picMkLst>
        </pc:picChg>
        <pc:picChg chg="add mod">
          <ac:chgData name="CIGLAR, LEON" userId="285fb6fd-28b6-4ef7-b00e-9fbdf251fdd4" providerId="ADAL" clId="{9879C07C-6044-4E35-AD23-BB1112B7FEF6}" dt="2024-04-29T11:26:26.440" v="1092" actId="1076"/>
          <ac:picMkLst>
            <pc:docMk/>
            <pc:sldMk cId="3793115895" sldId="277"/>
            <ac:picMk id="8" creationId="{6F089A77-3F19-FFC0-0614-FA44162E7B9B}"/>
          </ac:picMkLst>
        </pc:picChg>
      </pc:sldChg>
      <pc:sldChg chg="addSp delSp modSp add mod">
        <pc:chgData name="CIGLAR, LEON" userId="285fb6fd-28b6-4ef7-b00e-9fbdf251fdd4" providerId="ADAL" clId="{9879C07C-6044-4E35-AD23-BB1112B7FEF6}" dt="2024-04-29T11:27:06.176" v="1098" actId="1076"/>
        <pc:sldMkLst>
          <pc:docMk/>
          <pc:sldMk cId="140690240" sldId="278"/>
        </pc:sldMkLst>
        <pc:picChg chg="add mod">
          <ac:chgData name="CIGLAR, LEON" userId="285fb6fd-28b6-4ef7-b00e-9fbdf251fdd4" providerId="ADAL" clId="{9879C07C-6044-4E35-AD23-BB1112B7FEF6}" dt="2024-04-29T11:27:06.176" v="1098" actId="1076"/>
          <ac:picMkLst>
            <pc:docMk/>
            <pc:sldMk cId="140690240" sldId="278"/>
            <ac:picMk id="4" creationId="{F07E568E-32B3-F517-56D0-FF9307C11CA7}"/>
          </ac:picMkLst>
        </pc:picChg>
        <pc:picChg chg="del">
          <ac:chgData name="CIGLAR, LEON" userId="285fb6fd-28b6-4ef7-b00e-9fbdf251fdd4" providerId="ADAL" clId="{9879C07C-6044-4E35-AD23-BB1112B7FEF6}" dt="2024-04-29T11:27:01.483" v="1097" actId="478"/>
          <ac:picMkLst>
            <pc:docMk/>
            <pc:sldMk cId="140690240" sldId="278"/>
            <ac:picMk id="8" creationId="{6F089A77-3F19-FFC0-0614-FA44162E7B9B}"/>
          </ac:picMkLst>
        </pc:picChg>
      </pc:sldChg>
      <pc:sldChg chg="addSp delSp modSp add del mod">
        <pc:chgData name="CIGLAR, LEON" userId="285fb6fd-28b6-4ef7-b00e-9fbdf251fdd4" providerId="ADAL" clId="{9879C07C-6044-4E35-AD23-BB1112B7FEF6}" dt="2024-04-29T11:30:16.625" v="1113" actId="47"/>
        <pc:sldMkLst>
          <pc:docMk/>
          <pc:sldMk cId="2175400353" sldId="279"/>
        </pc:sldMkLst>
        <pc:spChg chg="del">
          <ac:chgData name="CIGLAR, LEON" userId="285fb6fd-28b6-4ef7-b00e-9fbdf251fdd4" providerId="ADAL" clId="{9879C07C-6044-4E35-AD23-BB1112B7FEF6}" dt="2024-04-29T11:29:46.736" v="1105" actId="22"/>
          <ac:spMkLst>
            <pc:docMk/>
            <pc:sldMk cId="2175400353" sldId="279"/>
            <ac:spMk id="5" creationId="{019D1206-CF02-903C-3F0A-85F777FD8A28}"/>
          </ac:spMkLst>
        </pc:spChg>
        <pc:picChg chg="del">
          <ac:chgData name="CIGLAR, LEON" userId="285fb6fd-28b6-4ef7-b00e-9fbdf251fdd4" providerId="ADAL" clId="{9879C07C-6044-4E35-AD23-BB1112B7FEF6}" dt="2024-04-29T11:27:35.581" v="1102" actId="478"/>
          <ac:picMkLst>
            <pc:docMk/>
            <pc:sldMk cId="2175400353" sldId="279"/>
            <ac:picMk id="4" creationId="{F07E568E-32B3-F517-56D0-FF9307C11CA7}"/>
          </ac:picMkLst>
        </pc:picChg>
        <pc:picChg chg="add del mod">
          <ac:chgData name="CIGLAR, LEON" userId="285fb6fd-28b6-4ef7-b00e-9fbdf251fdd4" providerId="ADAL" clId="{9879C07C-6044-4E35-AD23-BB1112B7FEF6}" dt="2024-04-29T11:29:34.751" v="1104" actId="478"/>
          <ac:picMkLst>
            <pc:docMk/>
            <pc:sldMk cId="2175400353" sldId="279"/>
            <ac:picMk id="6" creationId="{4D2E1783-14E0-AF6C-1CE7-84B78E488A8F}"/>
          </ac:picMkLst>
        </pc:picChg>
        <pc:picChg chg="add mod ord">
          <ac:chgData name="CIGLAR, LEON" userId="285fb6fd-28b6-4ef7-b00e-9fbdf251fdd4" providerId="ADAL" clId="{9879C07C-6044-4E35-AD23-BB1112B7FEF6}" dt="2024-04-29T11:29:51.551" v="1107" actId="1076"/>
          <ac:picMkLst>
            <pc:docMk/>
            <pc:sldMk cId="2175400353" sldId="279"/>
            <ac:picMk id="8" creationId="{6686CFA5-6A5F-446C-07F9-908B9AF61EF5}"/>
          </ac:picMkLst>
        </pc:picChg>
      </pc:sldChg>
      <pc:sldChg chg="addSp delSp modSp add mod">
        <pc:chgData name="CIGLAR, LEON" userId="285fb6fd-28b6-4ef7-b00e-9fbdf251fdd4" providerId="ADAL" clId="{9879C07C-6044-4E35-AD23-BB1112B7FEF6}" dt="2024-04-29T11:30:01.891" v="1112" actId="1076"/>
        <pc:sldMkLst>
          <pc:docMk/>
          <pc:sldMk cId="3501335041" sldId="280"/>
        </pc:sldMkLst>
        <pc:picChg chg="del">
          <ac:chgData name="CIGLAR, LEON" userId="285fb6fd-28b6-4ef7-b00e-9fbdf251fdd4" providerId="ADAL" clId="{9879C07C-6044-4E35-AD23-BB1112B7FEF6}" dt="2024-04-29T11:30:00.588" v="1111" actId="478"/>
          <ac:picMkLst>
            <pc:docMk/>
            <pc:sldMk cId="3501335041" sldId="280"/>
            <ac:picMk id="4" creationId="{F07E568E-32B3-F517-56D0-FF9307C11CA7}"/>
          </ac:picMkLst>
        </pc:picChg>
        <pc:picChg chg="add mod">
          <ac:chgData name="CIGLAR, LEON" userId="285fb6fd-28b6-4ef7-b00e-9fbdf251fdd4" providerId="ADAL" clId="{9879C07C-6044-4E35-AD23-BB1112B7FEF6}" dt="2024-04-29T11:30:01.891" v="1112" actId="1076"/>
          <ac:picMkLst>
            <pc:docMk/>
            <pc:sldMk cId="3501335041" sldId="280"/>
            <ac:picMk id="6" creationId="{48791784-C02B-E9CE-5B15-17737A855FCF}"/>
          </ac:picMkLst>
        </pc:picChg>
      </pc:sldChg>
      <pc:sldChg chg="addSp delSp modSp add del mod">
        <pc:chgData name="CIGLAR, LEON" userId="285fb6fd-28b6-4ef7-b00e-9fbdf251fdd4" providerId="ADAL" clId="{9879C07C-6044-4E35-AD23-BB1112B7FEF6}" dt="2024-04-29T11:41:56.403" v="1129" actId="47"/>
        <pc:sldMkLst>
          <pc:docMk/>
          <pc:sldMk cId="4125940756" sldId="281"/>
        </pc:sldMkLst>
        <pc:picChg chg="add del mod">
          <ac:chgData name="CIGLAR, LEON" userId="285fb6fd-28b6-4ef7-b00e-9fbdf251fdd4" providerId="ADAL" clId="{9879C07C-6044-4E35-AD23-BB1112B7FEF6}" dt="2024-04-29T11:41:43.863" v="1123" actId="1076"/>
          <ac:picMkLst>
            <pc:docMk/>
            <pc:sldMk cId="4125940756" sldId="281"/>
            <ac:picMk id="4" creationId="{1E37411A-2E86-6A68-BCC4-E4794658A955}"/>
          </ac:picMkLst>
        </pc:picChg>
        <pc:picChg chg="del">
          <ac:chgData name="CIGLAR, LEON" userId="285fb6fd-28b6-4ef7-b00e-9fbdf251fdd4" providerId="ADAL" clId="{9879C07C-6044-4E35-AD23-BB1112B7FEF6}" dt="2024-04-29T11:30:32.046" v="1117" actId="478"/>
          <ac:picMkLst>
            <pc:docMk/>
            <pc:sldMk cId="4125940756" sldId="281"/>
            <ac:picMk id="6" creationId="{48791784-C02B-E9CE-5B15-17737A855FCF}"/>
          </ac:picMkLst>
        </pc:picChg>
      </pc:sldChg>
      <pc:sldChg chg="addSp delSp modSp add mod">
        <pc:chgData name="CIGLAR, LEON" userId="285fb6fd-28b6-4ef7-b00e-9fbdf251fdd4" providerId="ADAL" clId="{9879C07C-6044-4E35-AD23-BB1112B7FEF6}" dt="2024-04-29T11:41:53.857" v="1128" actId="1076"/>
        <pc:sldMkLst>
          <pc:docMk/>
          <pc:sldMk cId="3118722564" sldId="282"/>
        </pc:sldMkLst>
        <pc:picChg chg="add mod">
          <ac:chgData name="CIGLAR, LEON" userId="285fb6fd-28b6-4ef7-b00e-9fbdf251fdd4" providerId="ADAL" clId="{9879C07C-6044-4E35-AD23-BB1112B7FEF6}" dt="2024-04-29T11:41:53.857" v="1128" actId="1076"/>
          <ac:picMkLst>
            <pc:docMk/>
            <pc:sldMk cId="3118722564" sldId="282"/>
            <ac:picMk id="4" creationId="{BEB34D13-D7F6-9607-20F2-8A2C027324B4}"/>
          </ac:picMkLst>
        </pc:picChg>
        <pc:picChg chg="del">
          <ac:chgData name="CIGLAR, LEON" userId="285fb6fd-28b6-4ef7-b00e-9fbdf251fdd4" providerId="ADAL" clId="{9879C07C-6044-4E35-AD23-BB1112B7FEF6}" dt="2024-04-29T11:41:51.719" v="1127" actId="478"/>
          <ac:picMkLst>
            <pc:docMk/>
            <pc:sldMk cId="3118722564" sldId="282"/>
            <ac:picMk id="6" creationId="{48791784-C02B-E9CE-5B15-17737A855FCF}"/>
          </ac:picMkLst>
        </pc:picChg>
      </pc:sldChg>
      <pc:sldChg chg="addSp delSp modSp add mod">
        <pc:chgData name="CIGLAR, LEON" userId="285fb6fd-28b6-4ef7-b00e-9fbdf251fdd4" providerId="ADAL" clId="{9879C07C-6044-4E35-AD23-BB1112B7FEF6}" dt="2024-04-29T11:42:50.891" v="1138" actId="478"/>
        <pc:sldMkLst>
          <pc:docMk/>
          <pc:sldMk cId="2309041543" sldId="283"/>
        </pc:sldMkLst>
        <pc:picChg chg="del">
          <ac:chgData name="CIGLAR, LEON" userId="285fb6fd-28b6-4ef7-b00e-9fbdf251fdd4" providerId="ADAL" clId="{9879C07C-6044-4E35-AD23-BB1112B7FEF6}" dt="2024-04-29T11:42:41.888" v="1134" actId="478"/>
          <ac:picMkLst>
            <pc:docMk/>
            <pc:sldMk cId="2309041543" sldId="283"/>
            <ac:picMk id="4" creationId="{BEB34D13-D7F6-9607-20F2-8A2C027324B4}"/>
          </ac:picMkLst>
        </pc:picChg>
        <pc:picChg chg="add del mod">
          <ac:chgData name="CIGLAR, LEON" userId="285fb6fd-28b6-4ef7-b00e-9fbdf251fdd4" providerId="ADAL" clId="{9879C07C-6044-4E35-AD23-BB1112B7FEF6}" dt="2024-04-29T11:42:50.891" v="1138" actId="478"/>
          <ac:picMkLst>
            <pc:docMk/>
            <pc:sldMk cId="2309041543" sldId="283"/>
            <ac:picMk id="6" creationId="{DF4A7E09-7FF7-C907-1942-568D9AA5D05D}"/>
          </ac:picMkLst>
        </pc:picChg>
      </pc:sldChg>
      <pc:sldChg chg="addSp delSp modSp add mod">
        <pc:chgData name="CIGLAR, LEON" userId="285fb6fd-28b6-4ef7-b00e-9fbdf251fdd4" providerId="ADAL" clId="{9879C07C-6044-4E35-AD23-BB1112B7FEF6}" dt="2024-04-29T11:46:23.528" v="1147" actId="1076"/>
        <pc:sldMkLst>
          <pc:docMk/>
          <pc:sldMk cId="2517558557" sldId="284"/>
        </pc:sldMkLst>
        <pc:picChg chg="del">
          <ac:chgData name="CIGLAR, LEON" userId="285fb6fd-28b6-4ef7-b00e-9fbdf251fdd4" providerId="ADAL" clId="{9879C07C-6044-4E35-AD23-BB1112B7FEF6}" dt="2024-04-29T11:46:12.809" v="1142" actId="478"/>
          <ac:picMkLst>
            <pc:docMk/>
            <pc:sldMk cId="2517558557" sldId="284"/>
            <ac:picMk id="4" creationId="{BEB34D13-D7F6-9607-20F2-8A2C027324B4}"/>
          </ac:picMkLst>
        </pc:picChg>
        <pc:picChg chg="add mod">
          <ac:chgData name="CIGLAR, LEON" userId="285fb6fd-28b6-4ef7-b00e-9fbdf251fdd4" providerId="ADAL" clId="{9879C07C-6044-4E35-AD23-BB1112B7FEF6}" dt="2024-04-29T11:46:23.528" v="1147" actId="1076"/>
          <ac:picMkLst>
            <pc:docMk/>
            <pc:sldMk cId="2517558557" sldId="284"/>
            <ac:picMk id="6" creationId="{B954C72F-9D27-9341-3DA2-8A40A9B82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glav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l-SI"/>
          </a:p>
        </p:txBody>
      </p:sp>
      <p:sp>
        <p:nvSpPr>
          <p:cNvPr id="3" name="Označba mesta datum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782CCC-4E6C-4EFC-B7D3-D2DE81DBE7E6}" type="datetimeFigureOut">
              <a:rPr lang="sl-SI" smtClean="0"/>
              <a:t>28. 05. 2024</a:t>
            </a:fld>
            <a:endParaRPr lang="sl-SI"/>
          </a:p>
        </p:txBody>
      </p:sp>
      <p:sp>
        <p:nvSpPr>
          <p:cNvPr id="4" name="Označba mesta stranske slik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l-SI"/>
          </a:p>
        </p:txBody>
      </p:sp>
      <p:sp>
        <p:nvSpPr>
          <p:cNvPr id="5" name="Označba mesta opomb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p>
        </p:txBody>
      </p:sp>
      <p:sp>
        <p:nvSpPr>
          <p:cNvPr id="6" name="Označba mesta no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l-SI"/>
          </a:p>
        </p:txBody>
      </p:sp>
      <p:sp>
        <p:nvSpPr>
          <p:cNvPr id="7" name="Označba mesta številke diapoz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052704-8F55-4125-A8EF-0CE5FC0A1879}" type="slidenum">
              <a:rPr lang="sl-SI" smtClean="0"/>
              <a:t>‹#›</a:t>
            </a:fld>
            <a:endParaRPr lang="sl-SI"/>
          </a:p>
        </p:txBody>
      </p:sp>
    </p:spTree>
    <p:extLst>
      <p:ext uri="{BB962C8B-B14F-4D97-AF65-F5344CB8AC3E}">
        <p14:creationId xmlns:p14="http://schemas.microsoft.com/office/powerpoint/2010/main" val="1055817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značba mesta stranske slike 1"/>
          <p:cNvSpPr>
            <a:spLocks noGrp="1" noRot="1" noChangeAspect="1"/>
          </p:cNvSpPr>
          <p:nvPr>
            <p:ph type="sldImg"/>
          </p:nvPr>
        </p:nvSpPr>
        <p:spPr/>
      </p:sp>
      <p:sp>
        <p:nvSpPr>
          <p:cNvPr id="3" name="Označba mesta opomb 2"/>
          <p:cNvSpPr>
            <a:spLocks noGrp="1"/>
          </p:cNvSpPr>
          <p:nvPr>
            <p:ph type="body" idx="1"/>
          </p:nvPr>
        </p:nvSpPr>
        <p:spPr/>
        <p:txBody>
          <a:bodyPr/>
          <a:lstStyle/>
          <a:p>
            <a:r>
              <a:rPr lang="sl-SI" dirty="0"/>
              <a:t>Pametni dom ima lahko danes veliko različnih porabnikov, senzorjev, ki zbirajo ogromno </a:t>
            </a:r>
            <a:r>
              <a:rPr lang="sl-SI" dirty="0" err="1"/>
              <a:t>podatkob</a:t>
            </a:r>
            <a:r>
              <a:rPr lang="sl-SI" dirty="0"/>
              <a:t>. vsi ti podatki pa nam ne pomagajo kaj dosti če z </a:t>
            </a:r>
            <a:r>
              <a:rPr lang="sl-SI" dirty="0" err="1"/>
              <a:t>nimi</a:t>
            </a:r>
            <a:r>
              <a:rPr lang="sl-SI" dirty="0"/>
              <a:t> nič ne naredimo.</a:t>
            </a:r>
            <a:br>
              <a:rPr lang="sl-SI" dirty="0"/>
            </a:br>
            <a:r>
              <a:rPr lang="sl-SI" b="0" i="0" dirty="0">
                <a:solidFill>
                  <a:srgbClr val="ECECEC"/>
                </a:solidFill>
                <a:effectLst/>
                <a:highlight>
                  <a:srgbClr val="212121"/>
                </a:highlight>
                <a:latin typeface="ui-sans-serif"/>
              </a:rPr>
              <a:t>Zato je ključno, da podatke analiziramo in na podlagi njih sprejemamo pametne odločitve, ki izboljšujejo delovanje doma, optimizirajo porabo energije ter povečujejo udobje in varnost uporabnikov.</a:t>
            </a:r>
            <a:endParaRPr lang="sl-SI" dirty="0"/>
          </a:p>
        </p:txBody>
      </p:sp>
      <p:sp>
        <p:nvSpPr>
          <p:cNvPr id="4" name="Označba mesta številke diapozitiva 3"/>
          <p:cNvSpPr>
            <a:spLocks noGrp="1"/>
          </p:cNvSpPr>
          <p:nvPr>
            <p:ph type="sldNum" sz="quarter" idx="5"/>
          </p:nvPr>
        </p:nvSpPr>
        <p:spPr/>
        <p:txBody>
          <a:bodyPr/>
          <a:lstStyle/>
          <a:p>
            <a:fld id="{DA052704-8F55-4125-A8EF-0CE5FC0A1879}" type="slidenum">
              <a:rPr lang="sl-SI" smtClean="0"/>
              <a:t>3</a:t>
            </a:fld>
            <a:endParaRPr lang="sl-SI"/>
          </a:p>
        </p:txBody>
      </p:sp>
    </p:spTree>
    <p:extLst>
      <p:ext uri="{BB962C8B-B14F-4D97-AF65-F5344CB8AC3E}">
        <p14:creationId xmlns:p14="http://schemas.microsoft.com/office/powerpoint/2010/main" val="4261485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značba mesta stranske slike 1"/>
          <p:cNvSpPr>
            <a:spLocks noGrp="1" noRot="1" noChangeAspect="1"/>
          </p:cNvSpPr>
          <p:nvPr>
            <p:ph type="sldImg"/>
          </p:nvPr>
        </p:nvSpPr>
        <p:spPr/>
      </p:sp>
      <p:sp>
        <p:nvSpPr>
          <p:cNvPr id="3" name="Označba mesta opomb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Uvod v analiza omrežji posebnim poudarkom na praksah v zgodovinskih praksah in posebnostih. </a:t>
            </a:r>
          </a:p>
        </p:txBody>
      </p:sp>
      <p:sp>
        <p:nvSpPr>
          <p:cNvPr id="4" name="Označba mesta številke diapozitiva 3"/>
          <p:cNvSpPr>
            <a:spLocks noGrp="1"/>
          </p:cNvSpPr>
          <p:nvPr>
            <p:ph type="sldNum" sz="quarter" idx="5"/>
          </p:nvPr>
        </p:nvSpPr>
        <p:spPr/>
        <p:txBody>
          <a:bodyPr/>
          <a:lstStyle/>
          <a:p>
            <a:fld id="{DA052704-8F55-4125-A8EF-0CE5FC0A1879}" type="slidenum">
              <a:rPr lang="sl-SI" smtClean="0"/>
              <a:t>4</a:t>
            </a:fld>
            <a:endParaRPr lang="sl-SI"/>
          </a:p>
        </p:txBody>
      </p:sp>
    </p:spTree>
    <p:extLst>
      <p:ext uri="{BB962C8B-B14F-4D97-AF65-F5344CB8AC3E}">
        <p14:creationId xmlns:p14="http://schemas.microsoft.com/office/powerpoint/2010/main" val="549118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značba mesta stranske slike 1"/>
          <p:cNvSpPr>
            <a:spLocks noGrp="1" noRot="1" noChangeAspect="1"/>
          </p:cNvSpPr>
          <p:nvPr>
            <p:ph type="sldImg"/>
          </p:nvPr>
        </p:nvSpPr>
        <p:spPr/>
      </p:sp>
      <p:sp>
        <p:nvSpPr>
          <p:cNvPr id="3" name="Označba mesta opomb 2"/>
          <p:cNvSpPr>
            <a:spLocks noGrp="1"/>
          </p:cNvSpPr>
          <p:nvPr>
            <p:ph type="body" idx="1"/>
          </p:nvPr>
        </p:nvSpPr>
        <p:spPr/>
        <p:txBody>
          <a:bodyPr/>
          <a:lstStyle/>
          <a:p>
            <a:r>
              <a:rPr lang="sl-SI" dirty="0"/>
              <a:t>Najina predstavitev bo izgledala tako: </a:t>
            </a:r>
          </a:p>
          <a:p>
            <a:r>
              <a:rPr lang="sl-SI" dirty="0"/>
              <a:t>Po uvodu, kjer sva vam predstavila kaj je problem in zakaj sva se lotila razvoja aplikacije.</a:t>
            </a:r>
          </a:p>
          <a:p>
            <a:r>
              <a:rPr lang="sl-SI" dirty="0"/>
              <a:t>Nato bova predstavila kaj je najina rešitev</a:t>
            </a:r>
          </a:p>
          <a:p>
            <a:endParaRPr lang="sl-SI" dirty="0"/>
          </a:p>
        </p:txBody>
      </p:sp>
      <p:sp>
        <p:nvSpPr>
          <p:cNvPr id="4" name="Označba mesta številke diapozitiva 3"/>
          <p:cNvSpPr>
            <a:spLocks noGrp="1"/>
          </p:cNvSpPr>
          <p:nvPr>
            <p:ph type="sldNum" sz="quarter" idx="5"/>
          </p:nvPr>
        </p:nvSpPr>
        <p:spPr/>
        <p:txBody>
          <a:bodyPr/>
          <a:lstStyle/>
          <a:p>
            <a:fld id="{DA052704-8F55-4125-A8EF-0CE5FC0A1879}" type="slidenum">
              <a:rPr lang="sl-SI" smtClean="0"/>
              <a:t>5</a:t>
            </a:fld>
            <a:endParaRPr lang="sl-SI"/>
          </a:p>
        </p:txBody>
      </p:sp>
    </p:spTree>
    <p:extLst>
      <p:ext uri="{BB962C8B-B14F-4D97-AF65-F5344CB8AC3E}">
        <p14:creationId xmlns:p14="http://schemas.microsoft.com/office/powerpoint/2010/main" val="1871825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značba mesta stranske slike 1"/>
          <p:cNvSpPr>
            <a:spLocks noGrp="1" noRot="1" noChangeAspect="1"/>
          </p:cNvSpPr>
          <p:nvPr>
            <p:ph type="sldImg"/>
          </p:nvPr>
        </p:nvSpPr>
        <p:spPr/>
      </p:sp>
      <p:sp>
        <p:nvSpPr>
          <p:cNvPr id="3" name="Označba mesta opomb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l-SI" sz="1800" dirty="0">
                <a:effectLst/>
                <a:latin typeface="Times New Roman" panose="02020603050405020304" pitchFamily="18" charset="0"/>
                <a:ea typeface="Times New Roman" panose="02020603050405020304" pitchFamily="18" charset="0"/>
              </a:rPr>
              <a:t>Uporabili smo metodo </a:t>
            </a:r>
            <a:r>
              <a:rPr lang="sl-SI" sz="1800" dirty="0" err="1">
                <a:effectLst/>
                <a:latin typeface="Times New Roman" panose="02020603050405020304" pitchFamily="18" charset="0"/>
                <a:ea typeface="Times New Roman" panose="02020603050405020304" pitchFamily="18" charset="0"/>
              </a:rPr>
              <a:t>aglomerativnega</a:t>
            </a:r>
            <a:r>
              <a:rPr lang="sl-SI" sz="1800" dirty="0">
                <a:effectLst/>
                <a:latin typeface="Times New Roman" panose="02020603050405020304" pitchFamily="18" charset="0"/>
                <a:ea typeface="Times New Roman" panose="02020603050405020304" pitchFamily="18" charset="0"/>
              </a:rPr>
              <a:t> grozdenja (angl. </a:t>
            </a:r>
            <a:r>
              <a:rPr lang="sl-SI" sz="1800" dirty="0" err="1">
                <a:effectLst/>
                <a:latin typeface="Times New Roman" panose="02020603050405020304" pitchFamily="18" charset="0"/>
                <a:ea typeface="Times New Roman" panose="02020603050405020304" pitchFamily="18" charset="0"/>
              </a:rPr>
              <a:t>Agglomerative</a:t>
            </a:r>
            <a:r>
              <a:rPr lang="sl-SI" sz="1800" dirty="0">
                <a:effectLst/>
                <a:latin typeface="Times New Roman" panose="02020603050405020304" pitchFamily="18" charset="0"/>
                <a:ea typeface="Times New Roman" panose="02020603050405020304" pitchFamily="18" charset="0"/>
              </a:rPr>
              <a:t> </a:t>
            </a:r>
            <a:r>
              <a:rPr lang="sl-SI" sz="1800" dirty="0" err="1">
                <a:effectLst/>
                <a:latin typeface="Times New Roman" panose="02020603050405020304" pitchFamily="18" charset="0"/>
                <a:ea typeface="Times New Roman" panose="02020603050405020304" pitchFamily="18" charset="0"/>
              </a:rPr>
              <a:t>Clustering</a:t>
            </a:r>
            <a:r>
              <a:rPr lang="sl-SI" sz="1800" dirty="0">
                <a:effectLst/>
                <a:latin typeface="Times New Roman" panose="02020603050405020304" pitchFamily="18" charset="0"/>
                <a:ea typeface="Times New Roman" panose="02020603050405020304" pitchFamily="18" charset="0"/>
              </a:rPr>
              <a:t>) [1], ki združuje podatkovne točke v grozde (angl. </a:t>
            </a:r>
            <a:r>
              <a:rPr lang="sl-SI" sz="1800" dirty="0" err="1">
                <a:effectLst/>
                <a:latin typeface="Times New Roman" panose="02020603050405020304" pitchFamily="18" charset="0"/>
                <a:ea typeface="Times New Roman" panose="02020603050405020304" pitchFamily="18" charset="0"/>
              </a:rPr>
              <a:t>cluster</a:t>
            </a:r>
            <a:r>
              <a:rPr lang="sl-SI" sz="1800" dirty="0">
                <a:effectLst/>
                <a:latin typeface="Times New Roman" panose="02020603050405020304" pitchFamily="18" charset="0"/>
                <a:ea typeface="Times New Roman" panose="02020603050405020304" pitchFamily="18" charset="0"/>
              </a:rPr>
              <a:t>) postopoma. Začne se tako, da vsako podatkovno točko obravnava kot svoj grozd, nato pa postopoma združuje najbližje grozde, dokler ne ostane samo en velik grozd ali dokler ne dosežemo želenega števila grozdov.</a:t>
            </a:r>
            <a:endParaRPr lang="sl-SI" sz="1800" dirty="0">
              <a:effectLst/>
              <a:latin typeface="Arial" panose="020B0604020202020204" pitchFamily="34"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l-SI" sz="1800" dirty="0" err="1">
                <a:effectLst/>
                <a:latin typeface="Times New Roman" panose="02020603050405020304" pitchFamily="18" charset="0"/>
                <a:ea typeface="Times New Roman" panose="02020603050405020304" pitchFamily="18" charset="0"/>
              </a:rPr>
              <a:t>dendrogramom</a:t>
            </a:r>
            <a:r>
              <a:rPr lang="sl-SI" sz="1800" dirty="0">
                <a:effectLst/>
                <a:latin typeface="Times New Roman" panose="02020603050405020304" pitchFamily="18" charset="0"/>
                <a:ea typeface="Times New Roman" panose="02020603050405020304" pitchFamily="18" charset="0"/>
              </a:rPr>
              <a:t> – gre za drevesni prikaz ponazarja razporeditve grozdov, ki so nastali z analizo. Na podlagi </a:t>
            </a:r>
            <a:r>
              <a:rPr lang="sl-SI" sz="1800" dirty="0" err="1">
                <a:effectLst/>
                <a:latin typeface="Times New Roman" panose="02020603050405020304" pitchFamily="18" charset="0"/>
                <a:ea typeface="Times New Roman" panose="02020603050405020304" pitchFamily="18" charset="0"/>
              </a:rPr>
              <a:t>dendrograma</a:t>
            </a:r>
            <a:r>
              <a:rPr lang="sl-SI" sz="1800" dirty="0">
                <a:effectLst/>
                <a:latin typeface="Times New Roman" panose="02020603050405020304" pitchFamily="18" charset="0"/>
                <a:ea typeface="Times New Roman" panose="02020603050405020304" pitchFamily="18" charset="0"/>
              </a:rPr>
              <a:t> smo določili število ustreznih grozdov v katere razdelimo naše podatke.</a:t>
            </a:r>
            <a:endParaRPr lang="sl-SI" sz="1800" dirty="0">
              <a:effectLst/>
              <a:latin typeface="Arial" panose="020B0604020202020204" pitchFamily="34" charset="0"/>
              <a:ea typeface="Times New Roman" panose="02020603050405020304" pitchFamily="18" charset="0"/>
            </a:endParaRPr>
          </a:p>
          <a:p>
            <a:endParaRPr lang="sl-SI" dirty="0"/>
          </a:p>
        </p:txBody>
      </p:sp>
      <p:sp>
        <p:nvSpPr>
          <p:cNvPr id="4" name="Označba mesta številke diapozitiva 3"/>
          <p:cNvSpPr>
            <a:spLocks noGrp="1"/>
          </p:cNvSpPr>
          <p:nvPr>
            <p:ph type="sldNum" sz="quarter" idx="5"/>
          </p:nvPr>
        </p:nvSpPr>
        <p:spPr/>
        <p:txBody>
          <a:bodyPr/>
          <a:lstStyle/>
          <a:p>
            <a:fld id="{DA052704-8F55-4125-A8EF-0CE5FC0A1879}" type="slidenum">
              <a:rPr lang="sl-SI" smtClean="0"/>
              <a:t>9</a:t>
            </a:fld>
            <a:endParaRPr lang="sl-SI"/>
          </a:p>
        </p:txBody>
      </p:sp>
    </p:spTree>
    <p:extLst>
      <p:ext uri="{BB962C8B-B14F-4D97-AF65-F5344CB8AC3E}">
        <p14:creationId xmlns:p14="http://schemas.microsoft.com/office/powerpoint/2010/main" val="4019084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značba mesta stranske slike 1"/>
          <p:cNvSpPr>
            <a:spLocks noGrp="1" noRot="1" noChangeAspect="1"/>
          </p:cNvSpPr>
          <p:nvPr>
            <p:ph type="sldImg"/>
          </p:nvPr>
        </p:nvSpPr>
        <p:spPr/>
      </p:sp>
      <p:sp>
        <p:nvSpPr>
          <p:cNvPr id="3" name="Označba mesta opomb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l-SI" sz="1800" dirty="0">
                <a:effectLst/>
                <a:latin typeface="Times New Roman" panose="02020603050405020304" pitchFamily="18" charset="0"/>
                <a:ea typeface="Times New Roman" panose="02020603050405020304" pitchFamily="18" charset="0"/>
              </a:rPr>
              <a:t>Uporabili smo metodo </a:t>
            </a:r>
            <a:r>
              <a:rPr lang="sl-SI" sz="1800" dirty="0" err="1">
                <a:effectLst/>
                <a:latin typeface="Times New Roman" panose="02020603050405020304" pitchFamily="18" charset="0"/>
                <a:ea typeface="Times New Roman" panose="02020603050405020304" pitchFamily="18" charset="0"/>
              </a:rPr>
              <a:t>aglomerativnega</a:t>
            </a:r>
            <a:r>
              <a:rPr lang="sl-SI" sz="1800" dirty="0">
                <a:effectLst/>
                <a:latin typeface="Times New Roman" panose="02020603050405020304" pitchFamily="18" charset="0"/>
                <a:ea typeface="Times New Roman" panose="02020603050405020304" pitchFamily="18" charset="0"/>
              </a:rPr>
              <a:t> grozdenja (angl. </a:t>
            </a:r>
            <a:r>
              <a:rPr lang="sl-SI" sz="1800" dirty="0" err="1">
                <a:effectLst/>
                <a:latin typeface="Times New Roman" panose="02020603050405020304" pitchFamily="18" charset="0"/>
                <a:ea typeface="Times New Roman" panose="02020603050405020304" pitchFamily="18" charset="0"/>
              </a:rPr>
              <a:t>Agglomerative</a:t>
            </a:r>
            <a:r>
              <a:rPr lang="sl-SI" sz="1800" dirty="0">
                <a:effectLst/>
                <a:latin typeface="Times New Roman" panose="02020603050405020304" pitchFamily="18" charset="0"/>
                <a:ea typeface="Times New Roman" panose="02020603050405020304" pitchFamily="18" charset="0"/>
              </a:rPr>
              <a:t> </a:t>
            </a:r>
            <a:r>
              <a:rPr lang="sl-SI" sz="1800" dirty="0" err="1">
                <a:effectLst/>
                <a:latin typeface="Times New Roman" panose="02020603050405020304" pitchFamily="18" charset="0"/>
                <a:ea typeface="Times New Roman" panose="02020603050405020304" pitchFamily="18" charset="0"/>
              </a:rPr>
              <a:t>Clustering</a:t>
            </a:r>
            <a:r>
              <a:rPr lang="sl-SI" sz="1800" dirty="0">
                <a:effectLst/>
                <a:latin typeface="Times New Roman" panose="02020603050405020304" pitchFamily="18" charset="0"/>
                <a:ea typeface="Times New Roman" panose="02020603050405020304" pitchFamily="18" charset="0"/>
              </a:rPr>
              <a:t>) [1], ki združuje podatkovne točke v grozde (angl. </a:t>
            </a:r>
            <a:r>
              <a:rPr lang="sl-SI" sz="1800" dirty="0" err="1">
                <a:effectLst/>
                <a:latin typeface="Times New Roman" panose="02020603050405020304" pitchFamily="18" charset="0"/>
                <a:ea typeface="Times New Roman" panose="02020603050405020304" pitchFamily="18" charset="0"/>
              </a:rPr>
              <a:t>cluster</a:t>
            </a:r>
            <a:r>
              <a:rPr lang="sl-SI" sz="1800" dirty="0">
                <a:effectLst/>
                <a:latin typeface="Times New Roman" panose="02020603050405020304" pitchFamily="18" charset="0"/>
                <a:ea typeface="Times New Roman" panose="02020603050405020304" pitchFamily="18" charset="0"/>
              </a:rPr>
              <a:t>) postopoma. Začne se tako, da vsako podatkovno točko obravnava kot svoj grozd, nato pa postopoma združuje najbližje grozde, dokler ne ostane samo en velik grozd ali dokler ne dosežemo želenega števila grozdov.</a:t>
            </a:r>
            <a:endParaRPr lang="sl-SI" sz="1800" dirty="0">
              <a:effectLst/>
              <a:latin typeface="Arial" panose="020B0604020202020204" pitchFamily="34"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l-SI" sz="1800" dirty="0" err="1">
                <a:effectLst/>
                <a:latin typeface="Times New Roman" panose="02020603050405020304" pitchFamily="18" charset="0"/>
                <a:ea typeface="Times New Roman" panose="02020603050405020304" pitchFamily="18" charset="0"/>
              </a:rPr>
              <a:t>dendrogramom</a:t>
            </a:r>
            <a:r>
              <a:rPr lang="sl-SI" sz="1800" dirty="0">
                <a:effectLst/>
                <a:latin typeface="Times New Roman" panose="02020603050405020304" pitchFamily="18" charset="0"/>
                <a:ea typeface="Times New Roman" panose="02020603050405020304" pitchFamily="18" charset="0"/>
              </a:rPr>
              <a:t> – gre za drevesni prikaz ponazarja razporeditve grozdov, ki so nastali z analizo. Na podlagi </a:t>
            </a:r>
            <a:r>
              <a:rPr lang="sl-SI" sz="1800" dirty="0" err="1">
                <a:effectLst/>
                <a:latin typeface="Times New Roman" panose="02020603050405020304" pitchFamily="18" charset="0"/>
                <a:ea typeface="Times New Roman" panose="02020603050405020304" pitchFamily="18" charset="0"/>
              </a:rPr>
              <a:t>dendrograma</a:t>
            </a:r>
            <a:r>
              <a:rPr lang="sl-SI" sz="1800" dirty="0">
                <a:effectLst/>
                <a:latin typeface="Times New Roman" panose="02020603050405020304" pitchFamily="18" charset="0"/>
                <a:ea typeface="Times New Roman" panose="02020603050405020304" pitchFamily="18" charset="0"/>
              </a:rPr>
              <a:t> smo določili število ustreznih grozdov v katere razdelimo naše podatke.</a:t>
            </a:r>
            <a:endParaRPr lang="sl-SI" sz="1800" dirty="0">
              <a:effectLst/>
              <a:latin typeface="Arial" panose="020B0604020202020204" pitchFamily="34" charset="0"/>
              <a:ea typeface="Times New Roman" panose="02020603050405020304" pitchFamily="18" charset="0"/>
            </a:endParaRPr>
          </a:p>
          <a:p>
            <a:endParaRPr lang="sl-SI" dirty="0"/>
          </a:p>
        </p:txBody>
      </p:sp>
      <p:sp>
        <p:nvSpPr>
          <p:cNvPr id="4" name="Označba mesta številke diapozitiva 3"/>
          <p:cNvSpPr>
            <a:spLocks noGrp="1"/>
          </p:cNvSpPr>
          <p:nvPr>
            <p:ph type="sldNum" sz="quarter" idx="5"/>
          </p:nvPr>
        </p:nvSpPr>
        <p:spPr/>
        <p:txBody>
          <a:bodyPr/>
          <a:lstStyle/>
          <a:p>
            <a:fld id="{DA052704-8F55-4125-A8EF-0CE5FC0A1879}" type="slidenum">
              <a:rPr lang="sl-SI" smtClean="0"/>
              <a:t>10</a:t>
            </a:fld>
            <a:endParaRPr lang="sl-SI"/>
          </a:p>
        </p:txBody>
      </p:sp>
    </p:spTree>
    <p:extLst>
      <p:ext uri="{BB962C8B-B14F-4D97-AF65-F5344CB8AC3E}">
        <p14:creationId xmlns:p14="http://schemas.microsoft.com/office/powerpoint/2010/main" val="3662750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značba mesta stranske slike 1"/>
          <p:cNvSpPr>
            <a:spLocks noGrp="1" noRot="1" noChangeAspect="1"/>
          </p:cNvSpPr>
          <p:nvPr>
            <p:ph type="sldImg"/>
          </p:nvPr>
        </p:nvSpPr>
        <p:spPr/>
      </p:sp>
      <p:sp>
        <p:nvSpPr>
          <p:cNvPr id="3" name="Označba mesta opomb 2"/>
          <p:cNvSpPr>
            <a:spLocks noGrp="1"/>
          </p:cNvSpPr>
          <p:nvPr>
            <p:ph type="body" idx="1"/>
          </p:nvPr>
        </p:nvSpPr>
        <p:spPr/>
        <p:txBody>
          <a:bodyPr/>
          <a:lstStyle/>
          <a:p>
            <a:endParaRPr lang="sl-SI" dirty="0"/>
          </a:p>
        </p:txBody>
      </p:sp>
      <p:sp>
        <p:nvSpPr>
          <p:cNvPr id="4" name="Označba mesta številke diapozitiva 3"/>
          <p:cNvSpPr>
            <a:spLocks noGrp="1"/>
          </p:cNvSpPr>
          <p:nvPr>
            <p:ph type="sldNum" sz="quarter" idx="5"/>
          </p:nvPr>
        </p:nvSpPr>
        <p:spPr/>
        <p:txBody>
          <a:bodyPr/>
          <a:lstStyle/>
          <a:p>
            <a:fld id="{DA052704-8F55-4125-A8EF-0CE5FC0A1879}" type="slidenum">
              <a:rPr lang="sl-SI" smtClean="0"/>
              <a:t>11</a:t>
            </a:fld>
            <a:endParaRPr lang="sl-SI"/>
          </a:p>
        </p:txBody>
      </p:sp>
    </p:spTree>
    <p:extLst>
      <p:ext uri="{BB962C8B-B14F-4D97-AF65-F5344CB8AC3E}">
        <p14:creationId xmlns:p14="http://schemas.microsoft.com/office/powerpoint/2010/main" val="3675013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značba mesta stranske slike 1"/>
          <p:cNvSpPr>
            <a:spLocks noGrp="1" noRot="1" noChangeAspect="1"/>
          </p:cNvSpPr>
          <p:nvPr>
            <p:ph type="sldImg"/>
          </p:nvPr>
        </p:nvSpPr>
        <p:spPr/>
      </p:sp>
      <p:sp>
        <p:nvSpPr>
          <p:cNvPr id="3" name="Označba mesta opomb 2"/>
          <p:cNvSpPr>
            <a:spLocks noGrp="1"/>
          </p:cNvSpPr>
          <p:nvPr>
            <p:ph type="body" idx="1"/>
          </p:nvPr>
        </p:nvSpPr>
        <p:spPr/>
        <p:txBody>
          <a:bodyPr/>
          <a:lstStyle/>
          <a:p>
            <a:endParaRPr lang="sl-SI" dirty="0"/>
          </a:p>
        </p:txBody>
      </p:sp>
      <p:sp>
        <p:nvSpPr>
          <p:cNvPr id="4" name="Označba mesta številke diapozitiva 3"/>
          <p:cNvSpPr>
            <a:spLocks noGrp="1"/>
          </p:cNvSpPr>
          <p:nvPr>
            <p:ph type="sldNum" sz="quarter" idx="10"/>
          </p:nvPr>
        </p:nvSpPr>
        <p:spPr/>
        <p:txBody>
          <a:bodyPr/>
          <a:lstStyle/>
          <a:p>
            <a:fld id="{DA052704-8F55-4125-A8EF-0CE5FC0A1879}" type="slidenum">
              <a:rPr lang="sl-SI" smtClean="0"/>
              <a:t>12</a:t>
            </a:fld>
            <a:endParaRPr lang="sl-SI"/>
          </a:p>
        </p:txBody>
      </p:sp>
    </p:spTree>
    <p:extLst>
      <p:ext uri="{BB962C8B-B14F-4D97-AF65-F5344CB8AC3E}">
        <p14:creationId xmlns:p14="http://schemas.microsoft.com/office/powerpoint/2010/main" val="2834696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sl-SI"/>
              <a:t>Uredite slog naslova matrice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da uredite slog podnaslova matrice</a:t>
            </a:r>
            <a:endParaRPr lang="en-US" dirty="0"/>
          </a:p>
        </p:txBody>
      </p:sp>
      <p:sp>
        <p:nvSpPr>
          <p:cNvPr id="4" name="Date Placeholder 3"/>
          <p:cNvSpPr>
            <a:spLocks noGrp="1"/>
          </p:cNvSpPr>
          <p:nvPr>
            <p:ph type="dt" sz="half" idx="10"/>
          </p:nvPr>
        </p:nvSpPr>
        <p:spPr/>
        <p:txBody>
          <a:bodyPr/>
          <a:lstStyle/>
          <a:p>
            <a:fld id="{8CB81C52-19A7-4599-B90E-6129B72ED8D3}" type="datetimeFigureOut">
              <a:rPr lang="sl-SI" smtClean="0"/>
              <a:t>28. 05. 2024</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B711FCC4-D2A9-463D-8D09-AE35FD9F2115}" type="slidenum">
              <a:rPr lang="sl-SI" smtClean="0"/>
              <a:t>‹#›</a:t>
            </a:fld>
            <a:endParaRPr lang="sl-SI"/>
          </a:p>
        </p:txBody>
      </p:sp>
    </p:spTree>
    <p:extLst>
      <p:ext uri="{BB962C8B-B14F-4D97-AF65-F5344CB8AC3E}">
        <p14:creationId xmlns:p14="http://schemas.microsoft.com/office/powerpoint/2010/main" val="501436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a:t>Uredite slog naslova matrice</a:t>
            </a:r>
            <a:endParaRPr lang="en-US" dirty="0"/>
          </a:p>
        </p:txBody>
      </p:sp>
      <p:sp>
        <p:nvSpPr>
          <p:cNvPr id="3" name="Vertical Text Placeholder 2"/>
          <p:cNvSpPr>
            <a:spLocks noGrp="1"/>
          </p:cNvSpPr>
          <p:nvPr>
            <p:ph type="body" orient="vert" idx="1"/>
          </p:nvPr>
        </p:nvSpPr>
        <p:spPr/>
        <p:txBody>
          <a:bodyPr vert="eaVert"/>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4" name="Date Placeholder 3"/>
          <p:cNvSpPr>
            <a:spLocks noGrp="1"/>
          </p:cNvSpPr>
          <p:nvPr>
            <p:ph type="dt" sz="half" idx="10"/>
          </p:nvPr>
        </p:nvSpPr>
        <p:spPr/>
        <p:txBody>
          <a:bodyPr/>
          <a:lstStyle/>
          <a:p>
            <a:fld id="{8CB81C52-19A7-4599-B90E-6129B72ED8D3}" type="datetimeFigureOut">
              <a:rPr lang="sl-SI" smtClean="0"/>
              <a:t>28. 05. 2024</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B711FCC4-D2A9-463D-8D09-AE35FD9F2115}" type="slidenum">
              <a:rPr lang="sl-SI" smtClean="0"/>
              <a:t>‹#›</a:t>
            </a:fld>
            <a:endParaRPr lang="sl-SI"/>
          </a:p>
        </p:txBody>
      </p:sp>
    </p:spTree>
    <p:extLst>
      <p:ext uri="{BB962C8B-B14F-4D97-AF65-F5344CB8AC3E}">
        <p14:creationId xmlns:p14="http://schemas.microsoft.com/office/powerpoint/2010/main" val="748576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sl-SI"/>
              <a:t>Uredite slog naslova matrice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4" name="Date Placeholder 3"/>
          <p:cNvSpPr>
            <a:spLocks noGrp="1"/>
          </p:cNvSpPr>
          <p:nvPr>
            <p:ph type="dt" sz="half" idx="10"/>
          </p:nvPr>
        </p:nvSpPr>
        <p:spPr/>
        <p:txBody>
          <a:bodyPr/>
          <a:lstStyle/>
          <a:p>
            <a:fld id="{8CB81C52-19A7-4599-B90E-6129B72ED8D3}" type="datetimeFigureOut">
              <a:rPr lang="sl-SI" smtClean="0"/>
              <a:t>28. 05. 2024</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B711FCC4-D2A9-463D-8D09-AE35FD9F2115}" type="slidenum">
              <a:rPr lang="sl-SI" smtClean="0"/>
              <a:t>‹#›</a:t>
            </a:fld>
            <a:endParaRPr lang="sl-SI"/>
          </a:p>
        </p:txBody>
      </p:sp>
    </p:spTree>
    <p:extLst>
      <p:ext uri="{BB962C8B-B14F-4D97-AF65-F5344CB8AC3E}">
        <p14:creationId xmlns:p14="http://schemas.microsoft.com/office/powerpoint/2010/main" val="1918224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a:t>Uredite slog naslova matrice</a:t>
            </a:r>
            <a:endParaRPr lang="en-US" dirty="0"/>
          </a:p>
        </p:txBody>
      </p:sp>
      <p:sp>
        <p:nvSpPr>
          <p:cNvPr id="3" name="Content Placeholder 2"/>
          <p:cNvSpPr>
            <a:spLocks noGrp="1"/>
          </p:cNvSpPr>
          <p:nvPr>
            <p:ph idx="1"/>
          </p:nvPr>
        </p:nvSpPr>
        <p:spPr/>
        <p:txBody>
          <a:bodyPr/>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4" name="Date Placeholder 3"/>
          <p:cNvSpPr>
            <a:spLocks noGrp="1"/>
          </p:cNvSpPr>
          <p:nvPr>
            <p:ph type="dt" sz="half" idx="10"/>
          </p:nvPr>
        </p:nvSpPr>
        <p:spPr/>
        <p:txBody>
          <a:bodyPr/>
          <a:lstStyle/>
          <a:p>
            <a:fld id="{8CB81C52-19A7-4599-B90E-6129B72ED8D3}" type="datetimeFigureOut">
              <a:rPr lang="sl-SI" smtClean="0"/>
              <a:t>28. 05. 2024</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B711FCC4-D2A9-463D-8D09-AE35FD9F2115}" type="slidenum">
              <a:rPr lang="sl-SI" smtClean="0"/>
              <a:t>‹#›</a:t>
            </a:fld>
            <a:endParaRPr lang="sl-SI"/>
          </a:p>
        </p:txBody>
      </p:sp>
    </p:spTree>
    <p:extLst>
      <p:ext uri="{BB962C8B-B14F-4D97-AF65-F5344CB8AC3E}">
        <p14:creationId xmlns:p14="http://schemas.microsoft.com/office/powerpoint/2010/main" val="1003025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sl-SI"/>
              <a:t>Uredite slog naslova matrice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Uredite sloge besedila matrice</a:t>
            </a:r>
          </a:p>
        </p:txBody>
      </p:sp>
      <p:sp>
        <p:nvSpPr>
          <p:cNvPr id="4" name="Date Placeholder 3"/>
          <p:cNvSpPr>
            <a:spLocks noGrp="1"/>
          </p:cNvSpPr>
          <p:nvPr>
            <p:ph type="dt" sz="half" idx="10"/>
          </p:nvPr>
        </p:nvSpPr>
        <p:spPr/>
        <p:txBody>
          <a:bodyPr/>
          <a:lstStyle/>
          <a:p>
            <a:fld id="{8CB81C52-19A7-4599-B90E-6129B72ED8D3}" type="datetimeFigureOut">
              <a:rPr lang="sl-SI" smtClean="0"/>
              <a:t>28. 05. 2024</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B711FCC4-D2A9-463D-8D09-AE35FD9F2115}" type="slidenum">
              <a:rPr lang="sl-SI" smtClean="0"/>
              <a:t>‹#›</a:t>
            </a:fld>
            <a:endParaRPr lang="sl-SI"/>
          </a:p>
        </p:txBody>
      </p:sp>
    </p:spTree>
    <p:extLst>
      <p:ext uri="{BB962C8B-B14F-4D97-AF65-F5344CB8AC3E}">
        <p14:creationId xmlns:p14="http://schemas.microsoft.com/office/powerpoint/2010/main" val="1693409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a:t>Uredite slog naslova matrice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5" name="Date Placeholder 4"/>
          <p:cNvSpPr>
            <a:spLocks noGrp="1"/>
          </p:cNvSpPr>
          <p:nvPr>
            <p:ph type="dt" sz="half" idx="10"/>
          </p:nvPr>
        </p:nvSpPr>
        <p:spPr/>
        <p:txBody>
          <a:bodyPr/>
          <a:lstStyle/>
          <a:p>
            <a:fld id="{8CB81C52-19A7-4599-B90E-6129B72ED8D3}" type="datetimeFigureOut">
              <a:rPr lang="sl-SI" smtClean="0"/>
              <a:t>28. 05. 2024</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B711FCC4-D2A9-463D-8D09-AE35FD9F2115}" type="slidenum">
              <a:rPr lang="sl-SI" smtClean="0"/>
              <a:t>‹#›</a:t>
            </a:fld>
            <a:endParaRPr lang="sl-SI"/>
          </a:p>
        </p:txBody>
      </p:sp>
    </p:spTree>
    <p:extLst>
      <p:ext uri="{BB962C8B-B14F-4D97-AF65-F5344CB8AC3E}">
        <p14:creationId xmlns:p14="http://schemas.microsoft.com/office/powerpoint/2010/main" val="613125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sl-SI"/>
              <a:t>Uredite slog naslova matrice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Uredite sloge besedila matrice</a:t>
            </a:r>
          </a:p>
        </p:txBody>
      </p:sp>
      <p:sp>
        <p:nvSpPr>
          <p:cNvPr id="4" name="Content Placeholder 3"/>
          <p:cNvSpPr>
            <a:spLocks noGrp="1"/>
          </p:cNvSpPr>
          <p:nvPr>
            <p:ph sz="half" idx="2"/>
          </p:nvPr>
        </p:nvSpPr>
        <p:spPr>
          <a:xfrm>
            <a:off x="839788" y="2505075"/>
            <a:ext cx="5157787" cy="3684588"/>
          </a:xfrm>
        </p:spPr>
        <p:txBody>
          <a:bodyPr/>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Uredite sloge besedila matrice</a:t>
            </a:r>
          </a:p>
        </p:txBody>
      </p:sp>
      <p:sp>
        <p:nvSpPr>
          <p:cNvPr id="6" name="Content Placeholder 5"/>
          <p:cNvSpPr>
            <a:spLocks noGrp="1"/>
          </p:cNvSpPr>
          <p:nvPr>
            <p:ph sz="quarter" idx="4"/>
          </p:nvPr>
        </p:nvSpPr>
        <p:spPr>
          <a:xfrm>
            <a:off x="6172200" y="2505075"/>
            <a:ext cx="5183188" cy="3684588"/>
          </a:xfrm>
        </p:spPr>
        <p:txBody>
          <a:bodyPr/>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7" name="Date Placeholder 6"/>
          <p:cNvSpPr>
            <a:spLocks noGrp="1"/>
          </p:cNvSpPr>
          <p:nvPr>
            <p:ph type="dt" sz="half" idx="10"/>
          </p:nvPr>
        </p:nvSpPr>
        <p:spPr/>
        <p:txBody>
          <a:bodyPr/>
          <a:lstStyle/>
          <a:p>
            <a:fld id="{8CB81C52-19A7-4599-B90E-6129B72ED8D3}" type="datetimeFigureOut">
              <a:rPr lang="sl-SI" smtClean="0"/>
              <a:t>28. 05. 2024</a:t>
            </a:fld>
            <a:endParaRPr lang="sl-SI"/>
          </a:p>
        </p:txBody>
      </p:sp>
      <p:sp>
        <p:nvSpPr>
          <p:cNvPr id="8" name="Footer Placeholder 7"/>
          <p:cNvSpPr>
            <a:spLocks noGrp="1"/>
          </p:cNvSpPr>
          <p:nvPr>
            <p:ph type="ftr" sz="quarter" idx="11"/>
          </p:nvPr>
        </p:nvSpPr>
        <p:spPr/>
        <p:txBody>
          <a:bodyPr/>
          <a:lstStyle/>
          <a:p>
            <a:endParaRPr lang="sl-SI"/>
          </a:p>
        </p:txBody>
      </p:sp>
      <p:sp>
        <p:nvSpPr>
          <p:cNvPr id="9" name="Slide Number Placeholder 8"/>
          <p:cNvSpPr>
            <a:spLocks noGrp="1"/>
          </p:cNvSpPr>
          <p:nvPr>
            <p:ph type="sldNum" sz="quarter" idx="12"/>
          </p:nvPr>
        </p:nvSpPr>
        <p:spPr/>
        <p:txBody>
          <a:bodyPr/>
          <a:lstStyle/>
          <a:p>
            <a:fld id="{B711FCC4-D2A9-463D-8D09-AE35FD9F2115}" type="slidenum">
              <a:rPr lang="sl-SI" smtClean="0"/>
              <a:t>‹#›</a:t>
            </a:fld>
            <a:endParaRPr lang="sl-SI"/>
          </a:p>
        </p:txBody>
      </p:sp>
    </p:spTree>
    <p:extLst>
      <p:ext uri="{BB962C8B-B14F-4D97-AF65-F5344CB8AC3E}">
        <p14:creationId xmlns:p14="http://schemas.microsoft.com/office/powerpoint/2010/main" val="3735767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a:t>Uredite slog naslova matrice</a:t>
            </a:r>
            <a:endParaRPr lang="en-US" dirty="0"/>
          </a:p>
        </p:txBody>
      </p:sp>
      <p:sp>
        <p:nvSpPr>
          <p:cNvPr id="3" name="Date Placeholder 2"/>
          <p:cNvSpPr>
            <a:spLocks noGrp="1"/>
          </p:cNvSpPr>
          <p:nvPr>
            <p:ph type="dt" sz="half" idx="10"/>
          </p:nvPr>
        </p:nvSpPr>
        <p:spPr/>
        <p:txBody>
          <a:bodyPr/>
          <a:lstStyle/>
          <a:p>
            <a:fld id="{8CB81C52-19A7-4599-B90E-6129B72ED8D3}" type="datetimeFigureOut">
              <a:rPr lang="sl-SI" smtClean="0"/>
              <a:t>28. 05. 2024</a:t>
            </a:fld>
            <a:endParaRPr lang="sl-SI"/>
          </a:p>
        </p:txBody>
      </p:sp>
      <p:sp>
        <p:nvSpPr>
          <p:cNvPr id="4" name="Footer Placeholder 3"/>
          <p:cNvSpPr>
            <a:spLocks noGrp="1"/>
          </p:cNvSpPr>
          <p:nvPr>
            <p:ph type="ftr" sz="quarter" idx="11"/>
          </p:nvPr>
        </p:nvSpPr>
        <p:spPr/>
        <p:txBody>
          <a:bodyPr/>
          <a:lstStyle/>
          <a:p>
            <a:endParaRPr lang="sl-SI"/>
          </a:p>
        </p:txBody>
      </p:sp>
      <p:sp>
        <p:nvSpPr>
          <p:cNvPr id="5" name="Slide Number Placeholder 4"/>
          <p:cNvSpPr>
            <a:spLocks noGrp="1"/>
          </p:cNvSpPr>
          <p:nvPr>
            <p:ph type="sldNum" sz="quarter" idx="12"/>
          </p:nvPr>
        </p:nvSpPr>
        <p:spPr/>
        <p:txBody>
          <a:bodyPr/>
          <a:lstStyle/>
          <a:p>
            <a:fld id="{B711FCC4-D2A9-463D-8D09-AE35FD9F2115}" type="slidenum">
              <a:rPr lang="sl-SI" smtClean="0"/>
              <a:t>‹#›</a:t>
            </a:fld>
            <a:endParaRPr lang="sl-SI"/>
          </a:p>
        </p:txBody>
      </p:sp>
    </p:spTree>
    <p:extLst>
      <p:ext uri="{BB962C8B-B14F-4D97-AF65-F5344CB8AC3E}">
        <p14:creationId xmlns:p14="http://schemas.microsoft.com/office/powerpoint/2010/main" val="3780732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B81C52-19A7-4599-B90E-6129B72ED8D3}" type="datetimeFigureOut">
              <a:rPr lang="sl-SI" smtClean="0"/>
              <a:t>28. 05. 2024</a:t>
            </a:fld>
            <a:endParaRPr lang="sl-SI"/>
          </a:p>
        </p:txBody>
      </p:sp>
      <p:sp>
        <p:nvSpPr>
          <p:cNvPr id="3" name="Footer Placeholder 2"/>
          <p:cNvSpPr>
            <a:spLocks noGrp="1"/>
          </p:cNvSpPr>
          <p:nvPr>
            <p:ph type="ftr" sz="quarter" idx="11"/>
          </p:nvPr>
        </p:nvSpPr>
        <p:spPr/>
        <p:txBody>
          <a:bodyPr/>
          <a:lstStyle/>
          <a:p>
            <a:endParaRPr lang="sl-SI"/>
          </a:p>
        </p:txBody>
      </p:sp>
      <p:sp>
        <p:nvSpPr>
          <p:cNvPr id="4" name="Slide Number Placeholder 3"/>
          <p:cNvSpPr>
            <a:spLocks noGrp="1"/>
          </p:cNvSpPr>
          <p:nvPr>
            <p:ph type="sldNum" sz="quarter" idx="12"/>
          </p:nvPr>
        </p:nvSpPr>
        <p:spPr/>
        <p:txBody>
          <a:bodyPr/>
          <a:lstStyle/>
          <a:p>
            <a:fld id="{B711FCC4-D2A9-463D-8D09-AE35FD9F2115}" type="slidenum">
              <a:rPr lang="sl-SI" smtClean="0"/>
              <a:t>‹#›</a:t>
            </a:fld>
            <a:endParaRPr lang="sl-SI"/>
          </a:p>
        </p:txBody>
      </p:sp>
    </p:spTree>
    <p:extLst>
      <p:ext uri="{BB962C8B-B14F-4D97-AF65-F5344CB8AC3E}">
        <p14:creationId xmlns:p14="http://schemas.microsoft.com/office/powerpoint/2010/main" val="1750994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sl-SI"/>
              <a:t>Uredite slog naslova matrice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Uredite sloge besedila matrice</a:t>
            </a:r>
          </a:p>
        </p:txBody>
      </p:sp>
      <p:sp>
        <p:nvSpPr>
          <p:cNvPr id="5" name="Date Placeholder 4"/>
          <p:cNvSpPr>
            <a:spLocks noGrp="1"/>
          </p:cNvSpPr>
          <p:nvPr>
            <p:ph type="dt" sz="half" idx="10"/>
          </p:nvPr>
        </p:nvSpPr>
        <p:spPr/>
        <p:txBody>
          <a:bodyPr/>
          <a:lstStyle/>
          <a:p>
            <a:fld id="{8CB81C52-19A7-4599-B90E-6129B72ED8D3}" type="datetimeFigureOut">
              <a:rPr lang="sl-SI" smtClean="0"/>
              <a:t>28. 05. 2024</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B711FCC4-D2A9-463D-8D09-AE35FD9F2115}" type="slidenum">
              <a:rPr lang="sl-SI" smtClean="0"/>
              <a:t>‹#›</a:t>
            </a:fld>
            <a:endParaRPr lang="sl-SI"/>
          </a:p>
        </p:txBody>
      </p:sp>
    </p:spTree>
    <p:extLst>
      <p:ext uri="{BB962C8B-B14F-4D97-AF65-F5344CB8AC3E}">
        <p14:creationId xmlns:p14="http://schemas.microsoft.com/office/powerpoint/2010/main" val="256010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sl-SI"/>
              <a:t>Uredite slog naslova matrice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l-SI"/>
              <a:t>Kliknite ikono, če želite dodati sliko</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Uredite sloge besedila matrice</a:t>
            </a:r>
          </a:p>
        </p:txBody>
      </p:sp>
      <p:sp>
        <p:nvSpPr>
          <p:cNvPr id="5" name="Date Placeholder 4"/>
          <p:cNvSpPr>
            <a:spLocks noGrp="1"/>
          </p:cNvSpPr>
          <p:nvPr>
            <p:ph type="dt" sz="half" idx="10"/>
          </p:nvPr>
        </p:nvSpPr>
        <p:spPr/>
        <p:txBody>
          <a:bodyPr/>
          <a:lstStyle/>
          <a:p>
            <a:fld id="{8CB81C52-19A7-4599-B90E-6129B72ED8D3}" type="datetimeFigureOut">
              <a:rPr lang="sl-SI" smtClean="0"/>
              <a:t>28. 05. 2024</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B711FCC4-D2A9-463D-8D09-AE35FD9F2115}" type="slidenum">
              <a:rPr lang="sl-SI" smtClean="0"/>
              <a:t>‹#›</a:t>
            </a:fld>
            <a:endParaRPr lang="sl-SI"/>
          </a:p>
        </p:txBody>
      </p:sp>
    </p:spTree>
    <p:extLst>
      <p:ext uri="{BB962C8B-B14F-4D97-AF65-F5344CB8AC3E}">
        <p14:creationId xmlns:p14="http://schemas.microsoft.com/office/powerpoint/2010/main" val="314154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Uredite slog naslova matrice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B81C52-19A7-4599-B90E-6129B72ED8D3}" type="datetimeFigureOut">
              <a:rPr lang="sl-SI" smtClean="0"/>
              <a:t>28. 05. 2024</a:t>
            </a:fld>
            <a:endParaRPr lang="sl-SI"/>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11FCC4-D2A9-463D-8D09-AE35FD9F2115}" type="slidenum">
              <a:rPr lang="sl-SI" smtClean="0"/>
              <a:t>‹#›</a:t>
            </a:fld>
            <a:endParaRPr lang="sl-SI"/>
          </a:p>
        </p:txBody>
      </p:sp>
    </p:spTree>
    <p:extLst>
      <p:ext uri="{BB962C8B-B14F-4D97-AF65-F5344CB8AC3E}">
        <p14:creationId xmlns:p14="http://schemas.microsoft.com/office/powerpoint/2010/main" val="263569235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FB1DA53-2FFF-6BF1-8181-C1948BEA95C6}"/>
              </a:ext>
            </a:extLst>
          </p:cNvPr>
          <p:cNvSpPr>
            <a:spLocks noGrp="1"/>
          </p:cNvSpPr>
          <p:nvPr>
            <p:ph type="ctrTitle"/>
          </p:nvPr>
        </p:nvSpPr>
        <p:spPr/>
        <p:txBody>
          <a:bodyPr/>
          <a:lstStyle/>
          <a:p>
            <a:endParaRPr lang="sl-SI"/>
          </a:p>
        </p:txBody>
      </p:sp>
      <p:sp>
        <p:nvSpPr>
          <p:cNvPr id="3" name="Podnaslov 2">
            <a:extLst>
              <a:ext uri="{FF2B5EF4-FFF2-40B4-BE49-F238E27FC236}">
                <a16:creationId xmlns:a16="http://schemas.microsoft.com/office/drawing/2014/main" id="{2D920DB7-D081-3448-4E74-DF7CAEF2918C}"/>
              </a:ext>
            </a:extLst>
          </p:cNvPr>
          <p:cNvSpPr>
            <a:spLocks noGrp="1"/>
          </p:cNvSpPr>
          <p:nvPr>
            <p:ph type="subTitle" idx="1"/>
          </p:nvPr>
        </p:nvSpPr>
        <p:spPr/>
        <p:txBody>
          <a:bodyPr/>
          <a:lstStyle/>
          <a:p>
            <a:endParaRPr lang="sl-SI"/>
          </a:p>
        </p:txBody>
      </p:sp>
    </p:spTree>
    <p:extLst>
      <p:ext uri="{BB962C8B-B14F-4D97-AF65-F5344CB8AC3E}">
        <p14:creationId xmlns:p14="http://schemas.microsoft.com/office/powerpoint/2010/main" val="1769670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normAutofit/>
          </a:bodyPr>
          <a:lstStyle/>
          <a:p>
            <a:r>
              <a:rPr lang="sl-SI" sz="4000" dirty="0"/>
              <a:t>Ovrednotenje rezultatov</a:t>
            </a:r>
          </a:p>
        </p:txBody>
      </p:sp>
      <p:sp>
        <p:nvSpPr>
          <p:cNvPr id="3" name="Označba mesta vsebine 2"/>
          <p:cNvSpPr>
            <a:spLocks noGrp="1"/>
          </p:cNvSpPr>
          <p:nvPr>
            <p:ph idx="1"/>
          </p:nvPr>
        </p:nvSpPr>
        <p:spPr/>
        <p:txBody>
          <a:bodyPr>
            <a:normAutofit/>
          </a:bodyPr>
          <a:lstStyle/>
          <a:p>
            <a:endParaRPr lang="sl-SI" dirty="0"/>
          </a:p>
        </p:txBody>
      </p:sp>
      <p:pic>
        <p:nvPicPr>
          <p:cNvPr id="6" name="Slika 5">
            <a:extLst>
              <a:ext uri="{FF2B5EF4-FFF2-40B4-BE49-F238E27FC236}">
                <a16:creationId xmlns:a16="http://schemas.microsoft.com/office/drawing/2014/main" id="{8E64ED48-7365-8114-FFB0-989CC48F2E6C}"/>
              </a:ext>
            </a:extLst>
          </p:cNvPr>
          <p:cNvPicPr>
            <a:picLocks noChangeAspect="1"/>
          </p:cNvPicPr>
          <p:nvPr/>
        </p:nvPicPr>
        <p:blipFill>
          <a:blip r:embed="rId3"/>
          <a:stretch>
            <a:fillRect/>
          </a:stretch>
        </p:blipFill>
        <p:spPr>
          <a:xfrm>
            <a:off x="1914691" y="1838294"/>
            <a:ext cx="8346126" cy="3539618"/>
          </a:xfrm>
          <a:prstGeom prst="rect">
            <a:avLst/>
          </a:prstGeom>
        </p:spPr>
      </p:pic>
      <p:pic>
        <p:nvPicPr>
          <p:cNvPr id="8" name="Slika 7">
            <a:extLst>
              <a:ext uri="{FF2B5EF4-FFF2-40B4-BE49-F238E27FC236}">
                <a16:creationId xmlns:a16="http://schemas.microsoft.com/office/drawing/2014/main" id="{773032B4-16E9-6842-79E4-2AFEB3F28C21}"/>
              </a:ext>
            </a:extLst>
          </p:cNvPr>
          <p:cNvPicPr>
            <a:picLocks noChangeAspect="1"/>
          </p:cNvPicPr>
          <p:nvPr/>
        </p:nvPicPr>
        <p:blipFill>
          <a:blip r:embed="rId4"/>
          <a:stretch>
            <a:fillRect/>
          </a:stretch>
        </p:blipFill>
        <p:spPr>
          <a:xfrm>
            <a:off x="1824037" y="1758156"/>
            <a:ext cx="8543925" cy="4486275"/>
          </a:xfrm>
          <a:prstGeom prst="rect">
            <a:avLst/>
          </a:prstGeom>
        </p:spPr>
      </p:pic>
    </p:spTree>
    <p:extLst>
      <p:ext uri="{BB962C8B-B14F-4D97-AF65-F5344CB8AC3E}">
        <p14:creationId xmlns:p14="http://schemas.microsoft.com/office/powerpoint/2010/main" val="293143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normAutofit/>
          </a:bodyPr>
          <a:lstStyle/>
          <a:p>
            <a:r>
              <a:rPr lang="sl-SI" sz="4000" dirty="0"/>
              <a:t>Možne </a:t>
            </a:r>
            <a:r>
              <a:rPr lang="sl-SI" sz="4000"/>
              <a:t>nadgradnje in zaključek</a:t>
            </a:r>
            <a:endParaRPr lang="sl-SI" sz="4000" dirty="0"/>
          </a:p>
        </p:txBody>
      </p:sp>
      <p:sp>
        <p:nvSpPr>
          <p:cNvPr id="3" name="Označba mesta vsebine 2"/>
          <p:cNvSpPr>
            <a:spLocks noGrp="1"/>
          </p:cNvSpPr>
          <p:nvPr>
            <p:ph idx="1"/>
          </p:nvPr>
        </p:nvSpPr>
        <p:spPr/>
        <p:txBody>
          <a:bodyPr>
            <a:normAutofit/>
          </a:bodyPr>
          <a:lstStyle/>
          <a:p>
            <a:r>
              <a:rPr lang="sl-SI" dirty="0"/>
              <a:t>Možne nadgradnje:</a:t>
            </a:r>
          </a:p>
          <a:p>
            <a:pPr lvl="1"/>
            <a:r>
              <a:rPr lang="sl-SI" dirty="0"/>
              <a:t>Več naprav</a:t>
            </a:r>
          </a:p>
          <a:p>
            <a:pPr lvl="1"/>
            <a:r>
              <a:rPr lang="sl-SI" dirty="0"/>
              <a:t>Vključitev kontekstualnih podatkov</a:t>
            </a:r>
          </a:p>
          <a:p>
            <a:pPr lvl="1"/>
            <a:r>
              <a:rPr lang="sl-SI" dirty="0"/>
              <a:t>Uporaba nadzorovanega učenja</a:t>
            </a:r>
          </a:p>
          <a:p>
            <a:endParaRPr lang="sl-SI" dirty="0"/>
          </a:p>
          <a:p>
            <a:r>
              <a:rPr lang="sl-SI" dirty="0"/>
              <a:t>Uspešno detektiranja prisotnosti osebe v domu</a:t>
            </a:r>
          </a:p>
          <a:p>
            <a:r>
              <a:rPr lang="sl-SI" dirty="0"/>
              <a:t>Lahko prinese prednosti za uporabnika in omrežje</a:t>
            </a:r>
          </a:p>
        </p:txBody>
      </p:sp>
    </p:spTree>
    <p:extLst>
      <p:ext uri="{BB962C8B-B14F-4D97-AF65-F5344CB8AC3E}">
        <p14:creationId xmlns:p14="http://schemas.microsoft.com/office/powerpoint/2010/main" val="220225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a:xfrm>
            <a:off x="838200" y="2766219"/>
            <a:ext cx="10515600" cy="1325563"/>
          </a:xfrm>
        </p:spPr>
        <p:txBody>
          <a:bodyPr>
            <a:normAutofit/>
          </a:bodyPr>
          <a:lstStyle/>
          <a:p>
            <a:pPr algn="ctr"/>
            <a:r>
              <a:rPr lang="sl-SI" sz="4000" dirty="0"/>
              <a:t>Hvala!</a:t>
            </a:r>
            <a:endParaRPr lang="en-US" sz="4000" dirty="0"/>
          </a:p>
        </p:txBody>
      </p:sp>
    </p:spTree>
    <p:extLst>
      <p:ext uri="{BB962C8B-B14F-4D97-AF65-F5344CB8AC3E}">
        <p14:creationId xmlns:p14="http://schemas.microsoft.com/office/powerpoint/2010/main" val="2943673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endParaRPr lang="sl-SI"/>
          </a:p>
        </p:txBody>
      </p:sp>
      <p:sp>
        <p:nvSpPr>
          <p:cNvPr id="3" name="Označba mesta vsebine 2"/>
          <p:cNvSpPr>
            <a:spLocks noGrp="1"/>
          </p:cNvSpPr>
          <p:nvPr>
            <p:ph idx="1"/>
          </p:nvPr>
        </p:nvSpPr>
        <p:spPr/>
        <p:txBody>
          <a:bodyPr/>
          <a:lstStyle/>
          <a:p>
            <a:endParaRPr lang="sl-SI"/>
          </a:p>
        </p:txBody>
      </p:sp>
    </p:spTree>
    <p:extLst>
      <p:ext uri="{BB962C8B-B14F-4D97-AF65-F5344CB8AC3E}">
        <p14:creationId xmlns:p14="http://schemas.microsoft.com/office/powerpoint/2010/main" val="3687440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BF58DFD-65B1-131E-A8D9-762B1AFFA11B}"/>
              </a:ext>
            </a:extLst>
          </p:cNvPr>
          <p:cNvSpPr>
            <a:spLocks noGrp="1"/>
          </p:cNvSpPr>
          <p:nvPr>
            <p:ph type="title"/>
          </p:nvPr>
        </p:nvSpPr>
        <p:spPr/>
        <p:txBody>
          <a:bodyPr/>
          <a:lstStyle/>
          <a:p>
            <a:endParaRPr lang="sl-SI"/>
          </a:p>
        </p:txBody>
      </p:sp>
      <p:sp>
        <p:nvSpPr>
          <p:cNvPr id="3" name="Označba mesta vsebine 2">
            <a:extLst>
              <a:ext uri="{FF2B5EF4-FFF2-40B4-BE49-F238E27FC236}">
                <a16:creationId xmlns:a16="http://schemas.microsoft.com/office/drawing/2014/main" id="{F50A5CF5-6C22-05EF-2DCC-F6D4EA5546EF}"/>
              </a:ext>
            </a:extLst>
          </p:cNvPr>
          <p:cNvSpPr>
            <a:spLocks noGrp="1"/>
          </p:cNvSpPr>
          <p:nvPr>
            <p:ph idx="1"/>
          </p:nvPr>
        </p:nvSpPr>
        <p:spPr/>
        <p:txBody>
          <a:bodyPr/>
          <a:lstStyle/>
          <a:p>
            <a:endParaRPr lang="sl-SI"/>
          </a:p>
        </p:txBody>
      </p:sp>
      <p:pic>
        <p:nvPicPr>
          <p:cNvPr id="5" name="Slika 4">
            <a:extLst>
              <a:ext uri="{FF2B5EF4-FFF2-40B4-BE49-F238E27FC236}">
                <a16:creationId xmlns:a16="http://schemas.microsoft.com/office/drawing/2014/main" id="{707EE8B2-3B3B-CEE2-83FC-5B04F615020A}"/>
              </a:ext>
            </a:extLst>
          </p:cNvPr>
          <p:cNvPicPr>
            <a:picLocks noChangeAspect="1"/>
          </p:cNvPicPr>
          <p:nvPr/>
        </p:nvPicPr>
        <p:blipFill>
          <a:blip r:embed="rId2"/>
          <a:stretch>
            <a:fillRect/>
          </a:stretch>
        </p:blipFill>
        <p:spPr>
          <a:xfrm>
            <a:off x="3396483" y="513953"/>
            <a:ext cx="5399034" cy="5830094"/>
          </a:xfrm>
          <a:prstGeom prst="rect">
            <a:avLst/>
          </a:prstGeom>
        </p:spPr>
      </p:pic>
    </p:spTree>
    <p:extLst>
      <p:ext uri="{BB962C8B-B14F-4D97-AF65-F5344CB8AC3E}">
        <p14:creationId xmlns:p14="http://schemas.microsoft.com/office/powerpoint/2010/main" val="3331700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FB6C1C1-5324-A82A-4ED1-3C83570FA32F}"/>
              </a:ext>
            </a:extLst>
          </p:cNvPr>
          <p:cNvSpPr>
            <a:spLocks noGrp="1"/>
          </p:cNvSpPr>
          <p:nvPr>
            <p:ph type="title"/>
          </p:nvPr>
        </p:nvSpPr>
        <p:spPr/>
        <p:txBody>
          <a:bodyPr/>
          <a:lstStyle/>
          <a:p>
            <a:endParaRPr lang="sl-SI"/>
          </a:p>
        </p:txBody>
      </p:sp>
      <p:sp>
        <p:nvSpPr>
          <p:cNvPr id="3" name="Označba mesta vsebine 2">
            <a:extLst>
              <a:ext uri="{FF2B5EF4-FFF2-40B4-BE49-F238E27FC236}">
                <a16:creationId xmlns:a16="http://schemas.microsoft.com/office/drawing/2014/main" id="{C79BD1E6-7503-B1F8-0DA9-77DD54DD8C68}"/>
              </a:ext>
            </a:extLst>
          </p:cNvPr>
          <p:cNvSpPr>
            <a:spLocks noGrp="1"/>
          </p:cNvSpPr>
          <p:nvPr>
            <p:ph idx="1"/>
          </p:nvPr>
        </p:nvSpPr>
        <p:spPr/>
        <p:txBody>
          <a:bodyPr/>
          <a:lstStyle/>
          <a:p>
            <a:endParaRPr lang="sl-SI"/>
          </a:p>
        </p:txBody>
      </p:sp>
      <p:pic>
        <p:nvPicPr>
          <p:cNvPr id="5" name="Slika 4">
            <a:extLst>
              <a:ext uri="{FF2B5EF4-FFF2-40B4-BE49-F238E27FC236}">
                <a16:creationId xmlns:a16="http://schemas.microsoft.com/office/drawing/2014/main" id="{1D833A78-0774-887A-F93A-28E9037B7585}"/>
              </a:ext>
            </a:extLst>
          </p:cNvPr>
          <p:cNvPicPr>
            <a:picLocks noChangeAspect="1"/>
          </p:cNvPicPr>
          <p:nvPr/>
        </p:nvPicPr>
        <p:blipFill>
          <a:blip r:embed="rId3"/>
          <a:stretch>
            <a:fillRect/>
          </a:stretch>
        </p:blipFill>
        <p:spPr>
          <a:xfrm>
            <a:off x="3042592" y="219286"/>
            <a:ext cx="6106816" cy="6419427"/>
          </a:xfrm>
          <a:prstGeom prst="rect">
            <a:avLst/>
          </a:prstGeom>
        </p:spPr>
      </p:pic>
    </p:spTree>
    <p:extLst>
      <p:ext uri="{BB962C8B-B14F-4D97-AF65-F5344CB8AC3E}">
        <p14:creationId xmlns:p14="http://schemas.microsoft.com/office/powerpoint/2010/main" val="17040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naslov 2"/>
          <p:cNvSpPr>
            <a:spLocks noGrp="1"/>
          </p:cNvSpPr>
          <p:nvPr>
            <p:ph type="subTitle" idx="1"/>
          </p:nvPr>
        </p:nvSpPr>
        <p:spPr>
          <a:xfrm>
            <a:off x="1524000" y="4178803"/>
            <a:ext cx="9144000" cy="2082800"/>
          </a:xfrm>
        </p:spPr>
        <p:txBody>
          <a:bodyPr>
            <a:normAutofit/>
          </a:bodyPr>
          <a:lstStyle/>
          <a:p>
            <a:r>
              <a:rPr lang="sl-SI" sz="2000" dirty="0"/>
              <a:t>Predstavitev projekta pri predmetu Optimizacija v telekomunikacijah</a:t>
            </a:r>
          </a:p>
          <a:p>
            <a:r>
              <a:rPr lang="sl-SI" sz="2000" dirty="0"/>
              <a:t>Avtor: Leon Ciglar</a:t>
            </a:r>
          </a:p>
          <a:p>
            <a:r>
              <a:rPr lang="sl-SI" sz="2000" dirty="0"/>
              <a:t>Mentor:	prof. dr. Andrej Košir</a:t>
            </a:r>
          </a:p>
          <a:p>
            <a:br>
              <a:rPr lang="sl-SI" sz="2000" dirty="0"/>
            </a:br>
            <a:r>
              <a:rPr lang="sl-SI" sz="2000" dirty="0"/>
              <a:t>Ljubljana, maj 2024</a:t>
            </a:r>
          </a:p>
        </p:txBody>
      </p:sp>
      <p:sp>
        <p:nvSpPr>
          <p:cNvPr id="7" name="Naslov 6">
            <a:extLst>
              <a:ext uri="{FF2B5EF4-FFF2-40B4-BE49-F238E27FC236}">
                <a16:creationId xmlns:a16="http://schemas.microsoft.com/office/drawing/2014/main" id="{61998510-8251-27C6-CC29-CB0DD738CAEA}"/>
              </a:ext>
            </a:extLst>
          </p:cNvPr>
          <p:cNvSpPr>
            <a:spLocks noGrp="1"/>
          </p:cNvSpPr>
          <p:nvPr>
            <p:ph type="ctrTitle"/>
          </p:nvPr>
        </p:nvSpPr>
        <p:spPr/>
        <p:txBody>
          <a:bodyPr/>
          <a:lstStyle/>
          <a:p>
            <a:r>
              <a:rPr lang="sl-SI" dirty="0"/>
              <a:t>Situacijsko zavedanje pametnega doma</a:t>
            </a:r>
          </a:p>
        </p:txBody>
      </p:sp>
    </p:spTree>
    <p:extLst>
      <p:ext uri="{BB962C8B-B14F-4D97-AF65-F5344CB8AC3E}">
        <p14:creationId xmlns:p14="http://schemas.microsoft.com/office/powerpoint/2010/main" val="3858048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normAutofit/>
          </a:bodyPr>
          <a:lstStyle/>
          <a:p>
            <a:r>
              <a:rPr lang="sl-SI" sz="4000" dirty="0"/>
              <a:t>Agenda</a:t>
            </a:r>
          </a:p>
        </p:txBody>
      </p:sp>
      <p:sp>
        <p:nvSpPr>
          <p:cNvPr id="3" name="Označba mesta vsebine 2"/>
          <p:cNvSpPr>
            <a:spLocks noGrp="1"/>
          </p:cNvSpPr>
          <p:nvPr>
            <p:ph idx="1"/>
          </p:nvPr>
        </p:nvSpPr>
        <p:spPr/>
        <p:txBody>
          <a:bodyPr/>
          <a:lstStyle/>
          <a:p>
            <a:pPr marL="514350" indent="-514350">
              <a:buFont typeface="+mj-lt"/>
              <a:buAutoNum type="arabicPeriod"/>
            </a:pPr>
            <a:r>
              <a:rPr lang="sl-SI" dirty="0"/>
              <a:t>Problem oziroma zakaj?</a:t>
            </a:r>
          </a:p>
          <a:p>
            <a:pPr marL="514350" indent="-514350">
              <a:buFont typeface="+mj-lt"/>
              <a:buAutoNum type="arabicPeriod"/>
            </a:pPr>
            <a:r>
              <a:rPr lang="sl-SI" dirty="0"/>
              <a:t>Kaj je cilj?</a:t>
            </a:r>
          </a:p>
          <a:p>
            <a:pPr marL="514350" indent="-514350">
              <a:buFont typeface="+mj-lt"/>
              <a:buAutoNum type="arabicPeriod"/>
            </a:pPr>
            <a:r>
              <a:rPr lang="sl-SI" dirty="0"/>
              <a:t>Kako?</a:t>
            </a:r>
          </a:p>
          <a:p>
            <a:pPr marL="514350" indent="-514350">
              <a:buFont typeface="+mj-lt"/>
              <a:buAutoNum type="arabicPeriod"/>
            </a:pPr>
            <a:r>
              <a:rPr lang="sl-SI" dirty="0"/>
              <a:t>Ovrednotenje rezultata</a:t>
            </a:r>
          </a:p>
          <a:p>
            <a:pPr marL="514350" indent="-514350">
              <a:buFont typeface="+mj-lt"/>
              <a:buAutoNum type="arabicPeriod"/>
            </a:pPr>
            <a:r>
              <a:rPr lang="sl-SI" dirty="0"/>
              <a:t>Možne nadgradnje in zaključek</a:t>
            </a:r>
          </a:p>
          <a:p>
            <a:pPr marL="514350" indent="-514350">
              <a:buFont typeface="+mj-lt"/>
              <a:buAutoNum type="arabicPeriod"/>
            </a:pPr>
            <a:r>
              <a:rPr lang="sl-SI" dirty="0"/>
              <a:t>Vprašanja </a:t>
            </a:r>
            <a:endParaRPr lang="en-US" dirty="0"/>
          </a:p>
          <a:p>
            <a:pPr marL="0" indent="0">
              <a:buNone/>
            </a:pPr>
            <a:endParaRPr lang="sl-SI" dirty="0"/>
          </a:p>
        </p:txBody>
      </p:sp>
    </p:spTree>
    <p:extLst>
      <p:ext uri="{BB962C8B-B14F-4D97-AF65-F5344CB8AC3E}">
        <p14:creationId xmlns:p14="http://schemas.microsoft.com/office/powerpoint/2010/main" val="194900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normAutofit/>
          </a:bodyPr>
          <a:lstStyle/>
          <a:p>
            <a:r>
              <a:rPr lang="sl-SI" sz="4000" dirty="0"/>
              <a:t>Cilj</a:t>
            </a:r>
          </a:p>
        </p:txBody>
      </p:sp>
      <p:sp>
        <p:nvSpPr>
          <p:cNvPr id="3" name="Označba mesta vsebine 2"/>
          <p:cNvSpPr>
            <a:spLocks noGrp="1"/>
          </p:cNvSpPr>
          <p:nvPr>
            <p:ph idx="1"/>
          </p:nvPr>
        </p:nvSpPr>
        <p:spPr/>
        <p:txBody>
          <a:bodyPr>
            <a:normAutofit/>
          </a:bodyPr>
          <a:lstStyle/>
          <a:p>
            <a:r>
              <a:rPr lang="sl-SI" dirty="0"/>
              <a:t>Razviti algoritem</a:t>
            </a:r>
          </a:p>
          <a:p>
            <a:r>
              <a:rPr lang="sl-SI" dirty="0"/>
              <a:t>Podatki o električni porabi </a:t>
            </a:r>
          </a:p>
          <a:p>
            <a:r>
              <a:rPr lang="sl-SI" dirty="0"/>
              <a:t>Zaznava situacije:</a:t>
            </a:r>
          </a:p>
          <a:p>
            <a:pPr lvl="1"/>
            <a:r>
              <a:rPr lang="sl-SI" dirty="0"/>
              <a:t>Prihod domov oz. prisotnost osebe doma</a:t>
            </a:r>
          </a:p>
          <a:p>
            <a:endParaRPr lang="sl-SI" dirty="0"/>
          </a:p>
        </p:txBody>
      </p:sp>
    </p:spTree>
    <p:extLst>
      <p:ext uri="{BB962C8B-B14F-4D97-AF65-F5344CB8AC3E}">
        <p14:creationId xmlns:p14="http://schemas.microsoft.com/office/powerpoint/2010/main" val="37907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normAutofit/>
          </a:bodyPr>
          <a:lstStyle/>
          <a:p>
            <a:r>
              <a:rPr lang="sl-SI" sz="4000" dirty="0"/>
              <a:t>Kako?</a:t>
            </a:r>
          </a:p>
        </p:txBody>
      </p:sp>
      <p:sp>
        <p:nvSpPr>
          <p:cNvPr id="3" name="Označba mesta vsebine 2"/>
          <p:cNvSpPr>
            <a:spLocks noGrp="1"/>
          </p:cNvSpPr>
          <p:nvPr>
            <p:ph idx="1"/>
          </p:nvPr>
        </p:nvSpPr>
        <p:spPr/>
        <p:txBody>
          <a:bodyPr>
            <a:normAutofit/>
          </a:bodyPr>
          <a:lstStyle/>
          <a:p>
            <a:r>
              <a:rPr lang="sl-SI" dirty="0"/>
              <a:t>Podatki </a:t>
            </a:r>
          </a:p>
          <a:p>
            <a:r>
              <a:rPr lang="sl-SI" dirty="0"/>
              <a:t>Izbor relevantnih:</a:t>
            </a:r>
          </a:p>
          <a:p>
            <a:pPr lvl="1"/>
            <a:r>
              <a:rPr lang="sl-SI" dirty="0" err="1"/>
              <a:t>Microwave</a:t>
            </a:r>
            <a:endParaRPr lang="sl-SI" dirty="0"/>
          </a:p>
          <a:p>
            <a:pPr lvl="1"/>
            <a:r>
              <a:rPr lang="sl-SI" dirty="0" err="1"/>
              <a:t>Garage</a:t>
            </a:r>
            <a:r>
              <a:rPr lang="sl-SI" dirty="0"/>
              <a:t> </a:t>
            </a:r>
            <a:r>
              <a:rPr lang="sl-SI" dirty="0" err="1"/>
              <a:t>Door</a:t>
            </a:r>
            <a:endParaRPr lang="sl-SI" dirty="0"/>
          </a:p>
          <a:p>
            <a:pPr lvl="1"/>
            <a:r>
              <a:rPr lang="sl-SI" dirty="0"/>
              <a:t>Living </a:t>
            </a:r>
            <a:r>
              <a:rPr lang="sl-SI" dirty="0" err="1"/>
              <a:t>room</a:t>
            </a:r>
            <a:endParaRPr lang="sl-SI" dirty="0"/>
          </a:p>
        </p:txBody>
      </p:sp>
      <p:pic>
        <p:nvPicPr>
          <p:cNvPr id="5" name="Slika 4">
            <a:extLst>
              <a:ext uri="{FF2B5EF4-FFF2-40B4-BE49-F238E27FC236}">
                <a16:creationId xmlns:a16="http://schemas.microsoft.com/office/drawing/2014/main" id="{080AC05F-467E-66EE-C1CD-427647DC5BDF}"/>
              </a:ext>
            </a:extLst>
          </p:cNvPr>
          <p:cNvPicPr>
            <a:picLocks noChangeAspect="1"/>
          </p:cNvPicPr>
          <p:nvPr/>
        </p:nvPicPr>
        <p:blipFill>
          <a:blip r:embed="rId2"/>
          <a:stretch>
            <a:fillRect/>
          </a:stretch>
        </p:blipFill>
        <p:spPr>
          <a:xfrm>
            <a:off x="4393171" y="1185333"/>
            <a:ext cx="7547043" cy="4644761"/>
          </a:xfrm>
          <a:prstGeom prst="rect">
            <a:avLst/>
          </a:prstGeom>
        </p:spPr>
      </p:pic>
      <p:pic>
        <p:nvPicPr>
          <p:cNvPr id="9" name="Slika 8">
            <a:extLst>
              <a:ext uri="{FF2B5EF4-FFF2-40B4-BE49-F238E27FC236}">
                <a16:creationId xmlns:a16="http://schemas.microsoft.com/office/drawing/2014/main" id="{61C54BE1-FD0A-1CCD-EF79-F6A145FEC9DF}"/>
              </a:ext>
            </a:extLst>
          </p:cNvPr>
          <p:cNvPicPr>
            <a:picLocks noChangeAspect="1"/>
          </p:cNvPicPr>
          <p:nvPr/>
        </p:nvPicPr>
        <p:blipFill>
          <a:blip r:embed="rId3">
            <a:alphaModFix amt="50000"/>
          </a:blip>
          <a:stretch>
            <a:fillRect/>
          </a:stretch>
        </p:blipFill>
        <p:spPr>
          <a:xfrm>
            <a:off x="4956365" y="1690688"/>
            <a:ext cx="6690642" cy="3709495"/>
          </a:xfrm>
          <a:prstGeom prst="rect">
            <a:avLst/>
          </a:prstGeom>
        </p:spPr>
      </p:pic>
    </p:spTree>
    <p:extLst>
      <p:ext uri="{BB962C8B-B14F-4D97-AF65-F5344CB8AC3E}">
        <p14:creationId xmlns:p14="http://schemas.microsoft.com/office/powerpoint/2010/main" val="157231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normAutofit/>
          </a:bodyPr>
          <a:lstStyle/>
          <a:p>
            <a:r>
              <a:rPr lang="sl-SI" sz="4000" dirty="0"/>
              <a:t>Kako?</a:t>
            </a:r>
          </a:p>
        </p:txBody>
      </p:sp>
      <p:sp>
        <p:nvSpPr>
          <p:cNvPr id="3" name="Označba mesta vsebine 2"/>
          <p:cNvSpPr>
            <a:spLocks noGrp="1"/>
          </p:cNvSpPr>
          <p:nvPr>
            <p:ph idx="1"/>
          </p:nvPr>
        </p:nvSpPr>
        <p:spPr/>
        <p:txBody>
          <a:bodyPr>
            <a:normAutofit/>
          </a:bodyPr>
          <a:lstStyle/>
          <a:p>
            <a:r>
              <a:rPr lang="sl-SI" dirty="0"/>
              <a:t>Vizualizacija </a:t>
            </a:r>
          </a:p>
          <a:p>
            <a:r>
              <a:rPr lang="sl-SI" dirty="0"/>
              <a:t>Histogrami</a:t>
            </a:r>
          </a:p>
          <a:p>
            <a:r>
              <a:rPr lang="sl-SI" dirty="0" err="1"/>
              <a:t>Binerizacija</a:t>
            </a:r>
            <a:r>
              <a:rPr lang="sl-SI" dirty="0"/>
              <a:t> (ON/OFF)</a:t>
            </a:r>
          </a:p>
        </p:txBody>
      </p:sp>
      <p:pic>
        <p:nvPicPr>
          <p:cNvPr id="6" name="Slika 5">
            <a:extLst>
              <a:ext uri="{FF2B5EF4-FFF2-40B4-BE49-F238E27FC236}">
                <a16:creationId xmlns:a16="http://schemas.microsoft.com/office/drawing/2014/main" id="{3090B474-952B-133A-BB1D-226A62C1BCF0}"/>
              </a:ext>
            </a:extLst>
          </p:cNvPr>
          <p:cNvPicPr>
            <a:picLocks noChangeAspect="1"/>
          </p:cNvPicPr>
          <p:nvPr/>
        </p:nvPicPr>
        <p:blipFill>
          <a:blip r:embed="rId2"/>
          <a:stretch>
            <a:fillRect/>
          </a:stretch>
        </p:blipFill>
        <p:spPr>
          <a:xfrm>
            <a:off x="5689600" y="333353"/>
            <a:ext cx="5452533" cy="2984544"/>
          </a:xfrm>
          <a:prstGeom prst="rect">
            <a:avLst/>
          </a:prstGeom>
        </p:spPr>
      </p:pic>
      <p:pic>
        <p:nvPicPr>
          <p:cNvPr id="10" name="Slika 9">
            <a:extLst>
              <a:ext uri="{FF2B5EF4-FFF2-40B4-BE49-F238E27FC236}">
                <a16:creationId xmlns:a16="http://schemas.microsoft.com/office/drawing/2014/main" id="{338CC550-E836-D354-6655-16E69174CD5A}"/>
              </a:ext>
            </a:extLst>
          </p:cNvPr>
          <p:cNvPicPr>
            <a:picLocks noChangeAspect="1"/>
          </p:cNvPicPr>
          <p:nvPr/>
        </p:nvPicPr>
        <p:blipFill>
          <a:blip r:embed="rId3"/>
          <a:stretch>
            <a:fillRect/>
          </a:stretch>
        </p:blipFill>
        <p:spPr>
          <a:xfrm>
            <a:off x="5689601" y="3540104"/>
            <a:ext cx="5452532" cy="3016293"/>
          </a:xfrm>
          <a:prstGeom prst="rect">
            <a:avLst/>
          </a:prstGeom>
        </p:spPr>
      </p:pic>
    </p:spTree>
    <p:extLst>
      <p:ext uri="{BB962C8B-B14F-4D97-AF65-F5344CB8AC3E}">
        <p14:creationId xmlns:p14="http://schemas.microsoft.com/office/powerpoint/2010/main" val="3086002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normAutofit/>
          </a:bodyPr>
          <a:lstStyle/>
          <a:p>
            <a:r>
              <a:rPr lang="sl-SI" sz="4000" dirty="0"/>
              <a:t>Kako?</a:t>
            </a:r>
          </a:p>
        </p:txBody>
      </p:sp>
      <p:sp>
        <p:nvSpPr>
          <p:cNvPr id="3" name="Označba mesta vsebine 2"/>
          <p:cNvSpPr>
            <a:spLocks noGrp="1"/>
          </p:cNvSpPr>
          <p:nvPr>
            <p:ph idx="1"/>
          </p:nvPr>
        </p:nvSpPr>
        <p:spPr/>
        <p:txBody>
          <a:bodyPr>
            <a:normAutofit/>
          </a:bodyPr>
          <a:lstStyle/>
          <a:p>
            <a:r>
              <a:rPr lang="sl-SI" dirty="0"/>
              <a:t>Uporaba nenadzorovanega učenja (angl. </a:t>
            </a:r>
            <a:r>
              <a:rPr lang="sl-SI" dirty="0" err="1"/>
              <a:t>Agglomerative</a:t>
            </a:r>
            <a:r>
              <a:rPr lang="sl-SI" dirty="0"/>
              <a:t> </a:t>
            </a:r>
            <a:r>
              <a:rPr lang="sl-SI" dirty="0" err="1"/>
              <a:t>Clustering</a:t>
            </a:r>
            <a:r>
              <a:rPr lang="sl-SI" dirty="0"/>
              <a:t>)</a:t>
            </a:r>
          </a:p>
          <a:p>
            <a:r>
              <a:rPr lang="sl-SI" dirty="0"/>
              <a:t>Hierarhično grozdenje</a:t>
            </a:r>
          </a:p>
          <a:p>
            <a:r>
              <a:rPr lang="sl-SI" dirty="0" err="1"/>
              <a:t>Dendrogram</a:t>
            </a:r>
            <a:endParaRPr lang="sl-SI" dirty="0"/>
          </a:p>
        </p:txBody>
      </p:sp>
      <p:pic>
        <p:nvPicPr>
          <p:cNvPr id="5" name="Slika 4">
            <a:extLst>
              <a:ext uri="{FF2B5EF4-FFF2-40B4-BE49-F238E27FC236}">
                <a16:creationId xmlns:a16="http://schemas.microsoft.com/office/drawing/2014/main" id="{55BBAD07-EC53-8CEF-D3AC-773CD3C1A577}"/>
              </a:ext>
            </a:extLst>
          </p:cNvPr>
          <p:cNvPicPr>
            <a:picLocks noChangeAspect="1"/>
          </p:cNvPicPr>
          <p:nvPr/>
        </p:nvPicPr>
        <p:blipFill>
          <a:blip r:embed="rId3"/>
          <a:stretch>
            <a:fillRect/>
          </a:stretch>
        </p:blipFill>
        <p:spPr>
          <a:xfrm>
            <a:off x="5249333" y="2387600"/>
            <a:ext cx="5486400" cy="4105275"/>
          </a:xfrm>
          <a:prstGeom prst="rect">
            <a:avLst/>
          </a:prstGeom>
        </p:spPr>
      </p:pic>
    </p:spTree>
    <p:extLst>
      <p:ext uri="{BB962C8B-B14F-4D97-AF65-F5344CB8AC3E}">
        <p14:creationId xmlns:p14="http://schemas.microsoft.com/office/powerpoint/2010/main" val="244911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ova te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ova t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ova t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799</TotalTime>
  <Words>430</Words>
  <Application>Microsoft Office PowerPoint</Application>
  <PresentationFormat>Širokozaslonsko</PresentationFormat>
  <Paragraphs>57</Paragraphs>
  <Slides>13</Slides>
  <Notes>7</Notes>
  <HiddenSlides>0</HiddenSlides>
  <MMClips>0</MMClips>
  <ScaleCrop>false</ScaleCrop>
  <HeadingPairs>
    <vt:vector size="6" baseType="variant">
      <vt:variant>
        <vt:lpstr>Uporabljene pisave</vt:lpstr>
      </vt:variant>
      <vt:variant>
        <vt:i4>5</vt:i4>
      </vt:variant>
      <vt:variant>
        <vt:lpstr>Tema</vt:lpstr>
      </vt:variant>
      <vt:variant>
        <vt:i4>1</vt:i4>
      </vt:variant>
      <vt:variant>
        <vt:lpstr>Naslovi diapozitivov</vt:lpstr>
      </vt:variant>
      <vt:variant>
        <vt:i4>13</vt:i4>
      </vt:variant>
    </vt:vector>
  </HeadingPairs>
  <TitlesOfParts>
    <vt:vector size="19" baseType="lpstr">
      <vt:lpstr>Arial</vt:lpstr>
      <vt:lpstr>Calibri</vt:lpstr>
      <vt:lpstr>Calibri Light</vt:lpstr>
      <vt:lpstr>Times New Roman</vt:lpstr>
      <vt:lpstr>ui-sans-serif</vt:lpstr>
      <vt:lpstr>Office Theme</vt:lpstr>
      <vt:lpstr>PowerPointova predstavitev</vt:lpstr>
      <vt:lpstr>PowerPointova predstavitev</vt:lpstr>
      <vt:lpstr>PowerPointova predstavitev</vt:lpstr>
      <vt:lpstr>Situacijsko zavedanje pametnega doma</vt:lpstr>
      <vt:lpstr>Agenda</vt:lpstr>
      <vt:lpstr>Cilj</vt:lpstr>
      <vt:lpstr>Kako?</vt:lpstr>
      <vt:lpstr>Kako?</vt:lpstr>
      <vt:lpstr>Kako?</vt:lpstr>
      <vt:lpstr>Ovrednotenje rezultatov</vt:lpstr>
      <vt:lpstr>Možne nadgradnje in zaključek</vt:lpstr>
      <vt:lpstr>Hvala!</vt:lpstr>
      <vt:lpstr>PowerPointova predstavitev</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TESTIRANJE ZMOGLJIVOSTI  OMREŽIJ BLOKOVNIH VERIG  Z ORODJEM HYPERLEDGER CALIPER</dc:title>
  <dc:creator>Leon</dc:creator>
  <cp:lastModifiedBy>CIGLAR, LEON</cp:lastModifiedBy>
  <cp:revision>30</cp:revision>
  <dcterms:created xsi:type="dcterms:W3CDTF">2023-08-24T16:26:29Z</dcterms:created>
  <dcterms:modified xsi:type="dcterms:W3CDTF">2024-05-28T22:54:48Z</dcterms:modified>
</cp:coreProperties>
</file>