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5" r:id="rId2"/>
    <p:sldId id="273" r:id="rId3"/>
    <p:sldId id="256" r:id="rId4"/>
    <p:sldId id="257" r:id="rId5"/>
    <p:sldId id="274" r:id="rId6"/>
    <p:sldId id="258" r:id="rId7"/>
    <p:sldId id="276" r:id="rId8"/>
    <p:sldId id="277" r:id="rId9"/>
    <p:sldId id="278" r:id="rId10"/>
    <p:sldId id="280" r:id="rId11"/>
    <p:sldId id="282" r:id="rId12"/>
    <p:sldId id="284" r:id="rId13"/>
    <p:sldId id="283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9C07C-6044-4E35-AD23-BB1112B7FEF6}" v="195" dt="2024-04-29T10:30:44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rednji slo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81609" autoAdjust="0"/>
  </p:normalViewPr>
  <p:slideViewPr>
    <p:cSldViewPr snapToGrid="0">
      <p:cViewPr varScale="1">
        <p:scale>
          <a:sx n="130" d="100"/>
          <a:sy n="130" d="100"/>
        </p:scale>
        <p:origin x="4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82CCC-4E6C-4EFC-B7D3-D2DE81DBE7E6}" type="datetimeFigureOut">
              <a:rPr lang="sl-SI" smtClean="0"/>
              <a:t>4. 05. 2024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52704-8F55-4125-A8EF-0CE5FC0A187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5581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Delnice, kripto, obresti, dividende, prijava davkov… svet financ je lahko zapleten, zato si marsikdo ne upa začeti. </a:t>
            </a:r>
            <a:r>
              <a:rPr lang="en-SI" dirty="0"/>
              <a:t> (Leon)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7096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Najina predstavitev bo izgledala tako: </a:t>
            </a:r>
          </a:p>
          <a:p>
            <a:r>
              <a:rPr lang="sl-SI" dirty="0"/>
              <a:t>Po uvodu, kjer sva vam predstavila kaj je problem in zakaj sva se lotila razvoja aplikacije.</a:t>
            </a:r>
          </a:p>
          <a:p>
            <a:r>
              <a:rPr lang="sl-SI" dirty="0"/>
              <a:t>Nato bova predstavila kaj je najina rešitev</a:t>
            </a:r>
          </a:p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7182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9887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75465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34696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l-SI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Skozi raziskavo smo uspešno preizkusili </a:t>
            </a:r>
            <a:r>
              <a:rPr lang="sl-SI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Hyperledger</a:t>
            </a:r>
            <a:r>
              <a:rPr lang="sl-SI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l-SI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Caliper</a:t>
            </a:r>
            <a:r>
              <a:rPr lang="sl-SI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</a:t>
            </a:r>
            <a:r>
              <a:rPr lang="sl-SI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emuliranem</a:t>
            </a:r>
            <a:r>
              <a:rPr lang="sl-SI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omrežju, spoznali omejitve našega modela, ko prihaja do povečanih obremenitev. Ključna ugotovitev, ki smo jo uspešno dokazali, je da lahko že s posameznimi sondami in s tem minimalnim vplivom na omrežje ter hkrati tudi z minimalnimi stroški transakcij relativno uspešno zaznamo povečane obremenitve in prehajanje v zasičenje. To je za razliko od obremenitvenega testa veliko bolj primerna metoda diagnosticiranja omrežji blokovnih verig, saj jo lahko uporabimo v »živih«, javnih omrežjih in ne le na modelu, ki smo ga uporabili v sklopu naše raziskave. </a:t>
            </a:r>
          </a:p>
          <a:p>
            <a:endParaRPr lang="sl-SI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l-SI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 nadaljevanju bi se lahko dotaknili tudi analize in rešitev v drugem sloju, kamor spadajo: stranske verige (angl. </a:t>
            </a:r>
            <a:r>
              <a:rPr lang="sl-SI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Sidechains</a:t>
            </a:r>
            <a:r>
              <a:rPr lang="sl-SI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kanali stanja (angl. State </a:t>
            </a:r>
            <a:r>
              <a:rPr lang="sl-SI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channels</a:t>
            </a:r>
            <a:r>
              <a:rPr lang="sl-SI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plazemske verige in različne vrste zavitkov (angl. </a:t>
            </a:r>
            <a:r>
              <a:rPr lang="sl-SI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Rollups</a:t>
            </a:r>
            <a:r>
              <a:rPr lang="sl-SI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0426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4. 05. 2024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0143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4. 05. 2024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4857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4. 05. 2024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1822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4. 05. 2024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0302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4. 05. 2024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934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4. 05. 2024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1312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4. 05. 2024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3576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4. 05. 2024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8073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4. 05. 2024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5099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4. 05. 2024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010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4. 05. 2024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415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81C52-19A7-4599-B90E-6129B72ED8D3}" type="datetimeFigureOut">
              <a:rPr lang="sl-SI" smtClean="0"/>
              <a:t>4. 05. 2024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35692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B1DA53-2FFF-6BF1-8181-C1948BEA9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D920DB7-D081-3448-4E74-DF7CAEF29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6967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48791784-C02B-E9CE-5B15-17737A855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012" y="0"/>
            <a:ext cx="3711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3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BEB34D13-D7F6-9607-20F2-8A2C02732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39" y="0"/>
            <a:ext cx="4109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2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B954C72F-9D27-9341-3DA2-8A40A9B82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699" y="0"/>
            <a:ext cx="5058601" cy="695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5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I" sz="4000" dirty="0" err="1"/>
              <a:t>Razdelitev</a:t>
            </a:r>
            <a:r>
              <a:rPr lang="en-SI" sz="4000" dirty="0"/>
              <a:t> </a:t>
            </a:r>
            <a:r>
              <a:rPr lang="en-SI" sz="4000" dirty="0" err="1"/>
              <a:t>nalog</a:t>
            </a:r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Simon:</a:t>
            </a:r>
          </a:p>
          <a:p>
            <a:pPr lvl="1"/>
            <a:r>
              <a:rPr lang="sl-SI" dirty="0"/>
              <a:t>L</a:t>
            </a:r>
            <a:r>
              <a:rPr lang="en-SI" dirty="0" err="1"/>
              <a:t>ogin</a:t>
            </a:r>
            <a:r>
              <a:rPr lang="en-SI" dirty="0"/>
              <a:t> page</a:t>
            </a:r>
          </a:p>
          <a:p>
            <a:pPr lvl="1"/>
            <a:r>
              <a:rPr lang="en-SI" dirty="0" err="1"/>
              <a:t>Vprašalnik</a:t>
            </a:r>
            <a:endParaRPr lang="en-SI" dirty="0"/>
          </a:p>
          <a:p>
            <a:pPr lvl="1"/>
            <a:r>
              <a:rPr lang="en-SI" dirty="0" err="1"/>
              <a:t>Postavitev</a:t>
            </a:r>
            <a:r>
              <a:rPr lang="en-SI" dirty="0"/>
              <a:t> </a:t>
            </a:r>
            <a:r>
              <a:rPr lang="en-SI" dirty="0" err="1"/>
              <a:t>baze</a:t>
            </a:r>
            <a:endParaRPr lang="en-SI" dirty="0"/>
          </a:p>
          <a:p>
            <a:r>
              <a:rPr lang="en-SI" dirty="0"/>
              <a:t>Leon</a:t>
            </a:r>
          </a:p>
          <a:p>
            <a:pPr lvl="1"/>
            <a:r>
              <a:rPr lang="en-SI" dirty="0"/>
              <a:t>Portfolio pages</a:t>
            </a:r>
          </a:p>
          <a:p>
            <a:pPr lvl="1"/>
            <a:r>
              <a:rPr lang="en-SI" dirty="0" err="1"/>
              <a:t>Dinamično</a:t>
            </a:r>
            <a:r>
              <a:rPr lang="en-SI" dirty="0"/>
              <a:t> </a:t>
            </a:r>
            <a:r>
              <a:rPr lang="en-SI" dirty="0" err="1"/>
              <a:t>prilagajanje</a:t>
            </a:r>
            <a:r>
              <a:rPr lang="en-SI" dirty="0"/>
              <a:t> glede </a:t>
            </a:r>
            <a:r>
              <a:rPr lang="en-SI" dirty="0" err="1"/>
              <a:t>na</a:t>
            </a:r>
            <a:r>
              <a:rPr lang="en-SI" dirty="0"/>
              <a:t> </a:t>
            </a:r>
            <a:r>
              <a:rPr lang="en-SI" dirty="0" err="1"/>
              <a:t>vprašalnik</a:t>
            </a:r>
            <a:endParaRPr lang="en-SI" dirty="0"/>
          </a:p>
          <a:p>
            <a:pPr lvl="1"/>
            <a:endParaRPr lang="en-SI" dirty="0"/>
          </a:p>
          <a:p>
            <a:pPr lvl="1"/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0904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Zaključek</a:t>
            </a:r>
            <a:endParaRPr lang="en-US" sz="4000" dirty="0"/>
          </a:p>
        </p:txBody>
      </p:sp>
      <p:sp>
        <p:nvSpPr>
          <p:cNvPr id="4" name="Označba mesta vsebin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Treba se </a:t>
            </a:r>
            <a:r>
              <a:rPr lang="sl-SI" dirty="0" err="1"/>
              <a:t>lott</a:t>
            </a:r>
            <a:r>
              <a:rPr lang="sl-SI" dirty="0"/>
              <a:t> pa </a:t>
            </a:r>
            <a:r>
              <a:rPr lang="sl-SI" dirty="0" err="1"/>
              <a:t>nrdit</a:t>
            </a:r>
            <a:r>
              <a:rPr lang="sl-SI"/>
              <a:t>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637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l-SI" sz="4000" dirty="0"/>
              <a:t>Hvala!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3673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l-SI" sz="4000" dirty="0"/>
              <a:t>Vprašanja</a:t>
            </a:r>
            <a:endParaRPr lang="en-US" sz="400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B24E8C3D-2E13-2EF6-A831-B74CAA20C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799" y="1029904"/>
            <a:ext cx="7082401" cy="479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99B322-5F95-A83F-6030-6ECBA6F67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B455BBB-11B8-7D5A-EF08-6D8F24EB3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85C1B66D-0467-0DC4-2B6C-EDEDC201F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1634" y="540540"/>
            <a:ext cx="8968729" cy="5776916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9882F53C-7C74-2430-3BC6-87D9FB3C2B2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587605" y="959365"/>
            <a:ext cx="5016789" cy="493926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0941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927632" y="2025333"/>
            <a:ext cx="10325100" cy="134651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sl-SI" sz="4800" dirty="0" err="1"/>
              <a:t>CashSensei</a:t>
            </a:r>
            <a:br>
              <a:rPr lang="sl-SI" sz="2800" dirty="0"/>
            </a:br>
            <a:r>
              <a:rPr lang="en-US" sz="2800" dirty="0"/>
              <a:t>Your Pocket Financial Adviser </a:t>
            </a:r>
            <a:r>
              <a:rPr lang="sl-SI" sz="2800" dirty="0"/>
              <a:t>And</a:t>
            </a:r>
            <a:r>
              <a:rPr lang="en-US" sz="2800" dirty="0"/>
              <a:t> Teacher </a:t>
            </a:r>
            <a:endParaRPr lang="sl-SI" sz="28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18182" y="4234071"/>
            <a:ext cx="9144000" cy="2169994"/>
          </a:xfrm>
        </p:spPr>
        <p:txBody>
          <a:bodyPr>
            <a:normAutofit/>
          </a:bodyPr>
          <a:lstStyle/>
          <a:p>
            <a:r>
              <a:rPr lang="sl-SI" dirty="0"/>
              <a:t>Predstavitev projekta pri predmetu TNUV</a:t>
            </a:r>
          </a:p>
          <a:p>
            <a:endParaRPr lang="sl-SI" dirty="0"/>
          </a:p>
          <a:p>
            <a:r>
              <a:rPr lang="sl-SI" dirty="0"/>
              <a:t>Avtorja: Simon Pestotnik &amp; Leon Ciglar</a:t>
            </a:r>
          </a:p>
          <a:p>
            <a:br>
              <a:rPr lang="sl-SI" sz="2000" dirty="0"/>
            </a:br>
            <a:r>
              <a:rPr lang="sl-SI" sz="2000" dirty="0"/>
              <a:t>Ljubljana, maj 2024</a:t>
            </a:r>
          </a:p>
        </p:txBody>
      </p:sp>
    </p:spTree>
    <p:extLst>
      <p:ext uri="{BB962C8B-B14F-4D97-AF65-F5344CB8AC3E}">
        <p14:creationId xmlns:p14="http://schemas.microsoft.com/office/powerpoint/2010/main" val="385804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Agenda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l-SI" dirty="0"/>
              <a:t>Problem/Zakaj?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Kaj je </a:t>
            </a:r>
            <a:r>
              <a:rPr lang="sl-SI" dirty="0" err="1"/>
              <a:t>CashSensei</a:t>
            </a:r>
            <a:endParaRPr lang="sl-SI" dirty="0"/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Kako aplikacija deluje</a:t>
            </a:r>
          </a:p>
          <a:p>
            <a:pPr marL="971550" lvl="1" indent="-514350">
              <a:buFont typeface="+mj-lt"/>
              <a:buAutoNum type="arabicPeriod"/>
            </a:pPr>
            <a:r>
              <a:rPr lang="sl-SI" dirty="0"/>
              <a:t>HTA ali </a:t>
            </a:r>
            <a:r>
              <a:rPr lang="sl-SI" dirty="0" err="1"/>
              <a:t>storyboard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sl-SI" dirty="0"/>
              <a:t>Prototip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Vprašanja</a:t>
            </a:r>
            <a:endParaRPr lang="en-US" dirty="0"/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937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 err="1"/>
              <a:t>CashSensei</a:t>
            </a:r>
            <a:endParaRPr lang="sl-SI" sz="4000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Finančni svetovalec oziroma učitelj v tvojem žepu</a:t>
            </a:r>
          </a:p>
          <a:p>
            <a:r>
              <a:rPr lang="sl-SI" dirty="0"/>
              <a:t>Pomaga: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Sestaviti portfelj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Slediti svojim investicijam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Predlaga izboljšave in alternative</a:t>
            </a:r>
          </a:p>
        </p:txBody>
      </p:sp>
    </p:spTree>
    <p:extLst>
      <p:ext uri="{BB962C8B-B14F-4D97-AF65-F5344CB8AC3E}">
        <p14:creationId xmlns:p14="http://schemas.microsoft.com/office/powerpoint/2010/main" val="37907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HTA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825625"/>
            <a:ext cx="3581400" cy="4351338"/>
          </a:xfrm>
        </p:spPr>
        <p:txBody>
          <a:bodyPr/>
          <a:lstStyle/>
          <a:p>
            <a:r>
              <a:rPr lang="sl-SI" dirty="0"/>
              <a:t>Analizirati zmogljivost omrežij blokovnih verig</a:t>
            </a:r>
          </a:p>
          <a:p>
            <a:r>
              <a:rPr lang="sl-SI" dirty="0"/>
              <a:t>Določiti ključne parametre zmogljivosti</a:t>
            </a:r>
          </a:p>
          <a:p>
            <a:r>
              <a:rPr lang="sl-SI" dirty="0"/>
              <a:t>Preizkusiti delovanje orodja </a:t>
            </a:r>
            <a:r>
              <a:rPr lang="sl-SI" dirty="0" err="1"/>
              <a:t>Hyperledger</a:t>
            </a:r>
            <a:r>
              <a:rPr lang="sl-SI" dirty="0"/>
              <a:t> </a:t>
            </a:r>
            <a:r>
              <a:rPr lang="sl-SI" dirty="0" err="1"/>
              <a:t>Caliper</a:t>
            </a:r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DA2A788-25A9-9CD7-2967-93C72B2C3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67" y="20898"/>
            <a:ext cx="7262727" cy="6838706"/>
          </a:xfrm>
          <a:prstGeom prst="rect">
            <a:avLst/>
          </a:prstGeom>
        </p:spPr>
      </p:pic>
      <p:pic>
        <p:nvPicPr>
          <p:cNvPr id="6" name="Označba mesta vsebine 4">
            <a:extLst>
              <a:ext uri="{FF2B5EF4-FFF2-40B4-BE49-F238E27FC236}">
                <a16:creationId xmlns:a16="http://schemas.microsoft.com/office/drawing/2014/main" id="{545030F5-FE61-34BB-FE21-CD4A254C2D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796749" y="2034915"/>
            <a:ext cx="4982562" cy="36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Prototip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825625"/>
            <a:ext cx="3581400" cy="4351338"/>
          </a:xfrm>
        </p:spPr>
        <p:txBody>
          <a:bodyPr/>
          <a:lstStyle/>
          <a:p>
            <a:r>
              <a:rPr lang="sl-SI" dirty="0"/>
              <a:t>Analizirati zmogljivost omrežij blokovnih verig</a:t>
            </a:r>
          </a:p>
          <a:p>
            <a:r>
              <a:rPr lang="sl-SI" dirty="0"/>
              <a:t>Določiti ključne parametre zmogljivosti</a:t>
            </a:r>
          </a:p>
          <a:p>
            <a:r>
              <a:rPr lang="sl-SI" dirty="0"/>
              <a:t>Preizkusiti delovanje orodja </a:t>
            </a:r>
            <a:r>
              <a:rPr lang="sl-SI" dirty="0" err="1"/>
              <a:t>Hyperledger</a:t>
            </a:r>
            <a:r>
              <a:rPr lang="sl-SI" dirty="0"/>
              <a:t> </a:t>
            </a:r>
            <a:r>
              <a:rPr lang="sl-SI" dirty="0" err="1"/>
              <a:t>Caliper</a:t>
            </a:r>
            <a:endParaRPr lang="sl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E9C91-2E0B-05FA-C868-22A9D44C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616" y="103238"/>
            <a:ext cx="3055908" cy="665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6F089A77-3F19-FFC0-0614-FA44162E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04" y="0"/>
            <a:ext cx="3648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1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F07E568E-32B3-F517-56D0-FF9307C11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824" y="-8467"/>
            <a:ext cx="3498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ova 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ova 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ova 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</TotalTime>
  <Words>328</Words>
  <Application>Microsoft Office PowerPoint</Application>
  <PresentationFormat>Widescreen</PresentationFormat>
  <Paragraphs>52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CashSensei Your Pocket Financial Adviser And Teacher </vt:lpstr>
      <vt:lpstr>Agenda</vt:lpstr>
      <vt:lpstr>CashSensei</vt:lpstr>
      <vt:lpstr>HTA</vt:lpstr>
      <vt:lpstr>Prototip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Razdelitev nalog</vt:lpstr>
      <vt:lpstr>Zaključek</vt:lpstr>
      <vt:lpstr>Hvala!</vt:lpstr>
      <vt:lpstr>Vprašanja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TESTIRANJE ZMOGLJIVOSTI  OMREŽIJ BLOKOVNIH VERIG  Z ORODJEM HYPERLEDGER CALIPER</dc:title>
  <dc:creator>Leon</dc:creator>
  <cp:lastModifiedBy>Simon Pestotnik</cp:lastModifiedBy>
  <cp:revision>19</cp:revision>
  <dcterms:created xsi:type="dcterms:W3CDTF">2023-08-24T16:26:29Z</dcterms:created>
  <dcterms:modified xsi:type="dcterms:W3CDTF">2024-05-04T15:20:19Z</dcterms:modified>
</cp:coreProperties>
</file>