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5" r:id="rId2"/>
    <p:sldId id="273" r:id="rId3"/>
    <p:sldId id="256" r:id="rId4"/>
    <p:sldId id="257" r:id="rId5"/>
    <p:sldId id="274" r:id="rId6"/>
    <p:sldId id="258" r:id="rId7"/>
    <p:sldId id="276" r:id="rId8"/>
    <p:sldId id="277" r:id="rId9"/>
    <p:sldId id="278" r:id="rId10"/>
    <p:sldId id="280" r:id="rId11"/>
    <p:sldId id="282" r:id="rId12"/>
    <p:sldId id="284" r:id="rId13"/>
    <p:sldId id="283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9C07C-6044-4E35-AD23-BB1112B7FEF6}" v="195" dt="2024-04-29T10:30:44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rednji slo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81609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GLAR, LEON" userId="285fb6fd-28b6-4ef7-b00e-9fbdf251fdd4" providerId="ADAL" clId="{9879C07C-6044-4E35-AD23-BB1112B7FEF6}"/>
    <pc:docChg chg="undo custSel addSld delSld modSld sldOrd">
      <pc:chgData name="CIGLAR, LEON" userId="285fb6fd-28b6-4ef7-b00e-9fbdf251fdd4" providerId="ADAL" clId="{9879C07C-6044-4E35-AD23-BB1112B7FEF6}" dt="2024-04-29T12:32:16.136" v="1190" actId="20577"/>
      <pc:docMkLst>
        <pc:docMk/>
      </pc:docMkLst>
      <pc:sldChg chg="delSp modSp mod">
        <pc:chgData name="CIGLAR, LEON" userId="285fb6fd-28b6-4ef7-b00e-9fbdf251fdd4" providerId="ADAL" clId="{9879C07C-6044-4E35-AD23-BB1112B7FEF6}" dt="2024-04-29T10:07:52.767" v="136" actId="27636"/>
        <pc:sldMkLst>
          <pc:docMk/>
          <pc:sldMk cId="3858048796" sldId="256"/>
        </pc:sldMkLst>
        <pc:spChg chg="mod">
          <ac:chgData name="CIGLAR, LEON" userId="285fb6fd-28b6-4ef7-b00e-9fbdf251fdd4" providerId="ADAL" clId="{9879C07C-6044-4E35-AD23-BB1112B7FEF6}" dt="2024-04-29T10:07:36.246" v="130" actId="403"/>
          <ac:spMkLst>
            <pc:docMk/>
            <pc:sldMk cId="3858048796" sldId="256"/>
            <ac:spMk id="2" creationId="{00000000-0000-0000-0000-000000000000}"/>
          </ac:spMkLst>
        </pc:spChg>
        <pc:spChg chg="mod">
          <ac:chgData name="CIGLAR, LEON" userId="285fb6fd-28b6-4ef7-b00e-9fbdf251fdd4" providerId="ADAL" clId="{9879C07C-6044-4E35-AD23-BB1112B7FEF6}" dt="2024-04-29T10:07:52.767" v="136" actId="27636"/>
          <ac:spMkLst>
            <pc:docMk/>
            <pc:sldMk cId="3858048796" sldId="256"/>
            <ac:spMk id="3" creationId="{00000000-0000-0000-0000-000000000000}"/>
          </ac:spMkLst>
        </pc:spChg>
        <pc:picChg chg="del">
          <ac:chgData name="CIGLAR, LEON" userId="285fb6fd-28b6-4ef7-b00e-9fbdf251fdd4" providerId="ADAL" clId="{9879C07C-6044-4E35-AD23-BB1112B7FEF6}" dt="2024-04-29T10:02:09.973" v="0" actId="478"/>
          <ac:picMkLst>
            <pc:docMk/>
            <pc:sldMk cId="3858048796" sldId="256"/>
            <ac:picMk id="4" creationId="{00000000-0000-0000-0000-000000000000}"/>
          </ac:picMkLst>
        </pc:picChg>
      </pc:sldChg>
      <pc:sldChg chg="modSp ord modAnim modNotesTx">
        <pc:chgData name="CIGLAR, LEON" userId="285fb6fd-28b6-4ef7-b00e-9fbdf251fdd4" providerId="ADAL" clId="{9879C07C-6044-4E35-AD23-BB1112B7FEF6}" dt="2024-04-29T10:31:31.117" v="823" actId="20577"/>
        <pc:sldMkLst>
          <pc:docMk/>
          <pc:sldMk cId="59371581" sldId="257"/>
        </pc:sldMkLst>
        <pc:spChg chg="mod">
          <ac:chgData name="CIGLAR, LEON" userId="285fb6fd-28b6-4ef7-b00e-9fbdf251fdd4" providerId="ADAL" clId="{9879C07C-6044-4E35-AD23-BB1112B7FEF6}" dt="2024-04-29T10:30:44.712" v="717" actId="20577"/>
          <ac:spMkLst>
            <pc:docMk/>
            <pc:sldMk cId="59371581" sldId="257"/>
            <ac:spMk id="3" creationId="{00000000-0000-0000-0000-000000000000}"/>
          </ac:spMkLst>
        </pc:spChg>
      </pc:sldChg>
      <pc:sldChg chg="addSp modSp mod modAnim">
        <pc:chgData name="CIGLAR, LEON" userId="285fb6fd-28b6-4ef7-b00e-9fbdf251fdd4" providerId="ADAL" clId="{9879C07C-6044-4E35-AD23-BB1112B7FEF6}" dt="2024-04-29T12:31:11.404" v="1162" actId="1076"/>
        <pc:sldMkLst>
          <pc:docMk/>
          <pc:sldMk cId="3697321481" sldId="258"/>
        </pc:sldMkLst>
        <pc:spChg chg="mod">
          <ac:chgData name="CIGLAR, LEON" userId="285fb6fd-28b6-4ef7-b00e-9fbdf251fdd4" providerId="ADAL" clId="{9879C07C-6044-4E35-AD23-BB1112B7FEF6}" dt="2024-04-29T10:35:59.119" v="1059" actId="20577"/>
          <ac:spMkLst>
            <pc:docMk/>
            <pc:sldMk cId="3697321481" sldId="258"/>
            <ac:spMk id="2" creationId="{00000000-0000-0000-0000-000000000000}"/>
          </ac:spMkLst>
        </pc:spChg>
        <pc:spChg chg="mod">
          <ac:chgData name="CIGLAR, LEON" userId="285fb6fd-28b6-4ef7-b00e-9fbdf251fdd4" providerId="ADAL" clId="{9879C07C-6044-4E35-AD23-BB1112B7FEF6}" dt="2024-04-29T11:22:55.541" v="1065" actId="14100"/>
          <ac:spMkLst>
            <pc:docMk/>
            <pc:sldMk cId="3697321481" sldId="258"/>
            <ac:spMk id="3" creationId="{00000000-0000-0000-0000-000000000000}"/>
          </ac:spMkLst>
        </pc:spChg>
        <pc:picChg chg="add mod">
          <ac:chgData name="CIGLAR, LEON" userId="285fb6fd-28b6-4ef7-b00e-9fbdf251fdd4" providerId="ADAL" clId="{9879C07C-6044-4E35-AD23-BB1112B7FEF6}" dt="2024-04-29T11:22:50.534" v="1064" actId="14100"/>
          <ac:picMkLst>
            <pc:docMk/>
            <pc:sldMk cId="3697321481" sldId="258"/>
            <ac:picMk id="5" creationId="{DDA2A788-25A9-9CD7-2967-93C72B2C393A}"/>
          </ac:picMkLst>
        </pc:picChg>
        <pc:picChg chg="add mod">
          <ac:chgData name="CIGLAR, LEON" userId="285fb6fd-28b6-4ef7-b00e-9fbdf251fdd4" providerId="ADAL" clId="{9879C07C-6044-4E35-AD23-BB1112B7FEF6}" dt="2024-04-29T12:31:11.404" v="1162" actId="1076"/>
          <ac:picMkLst>
            <pc:docMk/>
            <pc:sldMk cId="3697321481" sldId="258"/>
            <ac:picMk id="6" creationId="{545030F5-FE61-34BB-FE21-CD4A254C2D1F}"/>
          </ac:picMkLst>
        </pc:picChg>
      </pc:sldChg>
      <pc:sldChg chg="del">
        <pc:chgData name="CIGLAR, LEON" userId="285fb6fd-28b6-4ef7-b00e-9fbdf251fdd4" providerId="ADAL" clId="{9879C07C-6044-4E35-AD23-BB1112B7FEF6}" dt="2024-04-29T11:46:49.347" v="1148" actId="47"/>
        <pc:sldMkLst>
          <pc:docMk/>
          <pc:sldMk cId="1784011359" sldId="259"/>
        </pc:sldMkLst>
      </pc:sldChg>
      <pc:sldChg chg="del">
        <pc:chgData name="CIGLAR, LEON" userId="285fb6fd-28b6-4ef7-b00e-9fbdf251fdd4" providerId="ADAL" clId="{9879C07C-6044-4E35-AD23-BB1112B7FEF6}" dt="2024-04-29T11:46:50.293" v="1149" actId="47"/>
        <pc:sldMkLst>
          <pc:docMk/>
          <pc:sldMk cId="2930083617" sldId="260"/>
        </pc:sldMkLst>
      </pc:sldChg>
      <pc:sldChg chg="del">
        <pc:chgData name="CIGLAR, LEON" userId="285fb6fd-28b6-4ef7-b00e-9fbdf251fdd4" providerId="ADAL" clId="{9879C07C-6044-4E35-AD23-BB1112B7FEF6}" dt="2024-04-29T11:46:50.894" v="1150" actId="47"/>
        <pc:sldMkLst>
          <pc:docMk/>
          <pc:sldMk cId="3495853836" sldId="262"/>
        </pc:sldMkLst>
      </pc:sldChg>
      <pc:sldChg chg="del">
        <pc:chgData name="CIGLAR, LEON" userId="285fb6fd-28b6-4ef7-b00e-9fbdf251fdd4" providerId="ADAL" clId="{9879C07C-6044-4E35-AD23-BB1112B7FEF6}" dt="2024-04-29T11:46:52.095" v="1152" actId="47"/>
        <pc:sldMkLst>
          <pc:docMk/>
          <pc:sldMk cId="1720876481" sldId="263"/>
        </pc:sldMkLst>
      </pc:sldChg>
      <pc:sldChg chg="del">
        <pc:chgData name="CIGLAR, LEON" userId="285fb6fd-28b6-4ef7-b00e-9fbdf251fdd4" providerId="ADAL" clId="{9879C07C-6044-4E35-AD23-BB1112B7FEF6}" dt="2024-04-29T11:46:51.660" v="1151" actId="47"/>
        <pc:sldMkLst>
          <pc:docMk/>
          <pc:sldMk cId="771527421" sldId="264"/>
        </pc:sldMkLst>
      </pc:sldChg>
      <pc:sldChg chg="del">
        <pc:chgData name="CIGLAR, LEON" userId="285fb6fd-28b6-4ef7-b00e-9fbdf251fdd4" providerId="ADAL" clId="{9879C07C-6044-4E35-AD23-BB1112B7FEF6}" dt="2024-04-29T11:46:52.579" v="1153" actId="47"/>
        <pc:sldMkLst>
          <pc:docMk/>
          <pc:sldMk cId="1972539628" sldId="265"/>
        </pc:sldMkLst>
      </pc:sldChg>
      <pc:sldChg chg="del">
        <pc:chgData name="CIGLAR, LEON" userId="285fb6fd-28b6-4ef7-b00e-9fbdf251fdd4" providerId="ADAL" clId="{9879C07C-6044-4E35-AD23-BB1112B7FEF6}" dt="2024-04-29T11:46:53.012" v="1154" actId="47"/>
        <pc:sldMkLst>
          <pc:docMk/>
          <pc:sldMk cId="3988413902" sldId="266"/>
        </pc:sldMkLst>
      </pc:sldChg>
      <pc:sldChg chg="del">
        <pc:chgData name="CIGLAR, LEON" userId="285fb6fd-28b6-4ef7-b00e-9fbdf251fdd4" providerId="ADAL" clId="{9879C07C-6044-4E35-AD23-BB1112B7FEF6}" dt="2024-04-29T11:46:56.805" v="1155" actId="47"/>
        <pc:sldMkLst>
          <pc:docMk/>
          <pc:sldMk cId="566024266" sldId="267"/>
        </pc:sldMkLst>
      </pc:sldChg>
      <pc:sldChg chg="del">
        <pc:chgData name="CIGLAR, LEON" userId="285fb6fd-28b6-4ef7-b00e-9fbdf251fdd4" providerId="ADAL" clId="{9879C07C-6044-4E35-AD23-BB1112B7FEF6}" dt="2024-04-29T11:46:58.066" v="1156" actId="47"/>
        <pc:sldMkLst>
          <pc:docMk/>
          <pc:sldMk cId="2507183717" sldId="268"/>
        </pc:sldMkLst>
      </pc:sldChg>
      <pc:sldChg chg="modSp modAnim modNotesTx">
        <pc:chgData name="CIGLAR, LEON" userId="285fb6fd-28b6-4ef7-b00e-9fbdf251fdd4" providerId="ADAL" clId="{9879C07C-6044-4E35-AD23-BB1112B7FEF6}" dt="2024-04-29T12:32:16.136" v="1190" actId="20577"/>
        <pc:sldMkLst>
          <pc:docMk/>
          <pc:sldMk cId="2563744363" sldId="269"/>
        </pc:sldMkLst>
        <pc:spChg chg="mod">
          <ac:chgData name="CIGLAR, LEON" userId="285fb6fd-28b6-4ef7-b00e-9fbdf251fdd4" providerId="ADAL" clId="{9879C07C-6044-4E35-AD23-BB1112B7FEF6}" dt="2024-04-29T12:32:16.136" v="1190" actId="20577"/>
          <ac:spMkLst>
            <pc:docMk/>
            <pc:sldMk cId="2563744363" sldId="269"/>
            <ac:spMk id="4" creationId="{00000000-0000-0000-0000-000000000000}"/>
          </ac:spMkLst>
        </pc:spChg>
      </pc:sldChg>
      <pc:sldChg chg="modNotesTx">
        <pc:chgData name="CIGLAR, LEON" userId="285fb6fd-28b6-4ef7-b00e-9fbdf251fdd4" providerId="ADAL" clId="{9879C07C-6044-4E35-AD23-BB1112B7FEF6}" dt="2024-04-29T12:30:32.631" v="1158" actId="20577"/>
        <pc:sldMkLst>
          <pc:docMk/>
          <pc:sldMk cId="2943673991" sldId="270"/>
        </pc:sldMkLst>
      </pc:sldChg>
      <pc:sldChg chg="addSp modSp mod">
        <pc:chgData name="CIGLAR, LEON" userId="285fb6fd-28b6-4ef7-b00e-9fbdf251fdd4" providerId="ADAL" clId="{9879C07C-6044-4E35-AD23-BB1112B7FEF6}" dt="2024-04-29T12:32:01.433" v="1165" actId="1076"/>
        <pc:sldMkLst>
          <pc:docMk/>
          <pc:sldMk cId="1785231649" sldId="271"/>
        </pc:sldMkLst>
        <pc:picChg chg="add mod">
          <ac:chgData name="CIGLAR, LEON" userId="285fb6fd-28b6-4ef7-b00e-9fbdf251fdd4" providerId="ADAL" clId="{9879C07C-6044-4E35-AD23-BB1112B7FEF6}" dt="2024-04-29T12:32:01.433" v="1165" actId="1076"/>
          <ac:picMkLst>
            <pc:docMk/>
            <pc:sldMk cId="1785231649" sldId="271"/>
            <ac:picMk id="4" creationId="{B24E8C3D-2E13-2EF6-A831-B74CAA20CED0}"/>
          </ac:picMkLst>
        </pc:picChg>
      </pc:sldChg>
      <pc:sldChg chg="addSp delSp modSp new mod setBg modAnim modNotesTx">
        <pc:chgData name="CIGLAR, LEON" userId="285fb6fd-28b6-4ef7-b00e-9fbdf251fdd4" providerId="ADAL" clId="{9879C07C-6044-4E35-AD23-BB1112B7FEF6}" dt="2024-04-29T10:23:27.247" v="317" actId="20577"/>
        <pc:sldMkLst>
          <pc:docMk/>
          <pc:sldMk cId="2094181348" sldId="273"/>
        </pc:sldMkLst>
        <pc:spChg chg="mod">
          <ac:chgData name="CIGLAR, LEON" userId="285fb6fd-28b6-4ef7-b00e-9fbdf251fdd4" providerId="ADAL" clId="{9879C07C-6044-4E35-AD23-BB1112B7FEF6}" dt="2024-04-29T10:09:26.860" v="144" actId="26606"/>
          <ac:spMkLst>
            <pc:docMk/>
            <pc:sldMk cId="2094181348" sldId="273"/>
            <ac:spMk id="2" creationId="{7899B322-5F95-A83F-6030-6ECBA6F67E03}"/>
          </ac:spMkLst>
        </pc:spChg>
        <pc:spChg chg="mod">
          <ac:chgData name="CIGLAR, LEON" userId="285fb6fd-28b6-4ef7-b00e-9fbdf251fdd4" providerId="ADAL" clId="{9879C07C-6044-4E35-AD23-BB1112B7FEF6}" dt="2024-04-29T10:09:26.860" v="144" actId="26606"/>
          <ac:spMkLst>
            <pc:docMk/>
            <pc:sldMk cId="2094181348" sldId="273"/>
            <ac:spMk id="3" creationId="{EB455BBB-11B8-7D5A-EF08-6D8F24EB3B40}"/>
          </ac:spMkLst>
        </pc:spChg>
        <pc:spChg chg="add del mod">
          <ac:chgData name="CIGLAR, LEON" userId="285fb6fd-28b6-4ef7-b00e-9fbdf251fdd4" providerId="ADAL" clId="{9879C07C-6044-4E35-AD23-BB1112B7FEF6}" dt="2024-04-29T10:19:06.759" v="153" actId="478"/>
          <ac:spMkLst>
            <pc:docMk/>
            <pc:sldMk cId="2094181348" sldId="273"/>
            <ac:spMk id="5" creationId="{898275F3-884A-883D-CB2C-917BC3A54318}"/>
          </ac:spMkLst>
        </pc:spChg>
        <pc:spChg chg="add del">
          <ac:chgData name="CIGLAR, LEON" userId="285fb6fd-28b6-4ef7-b00e-9fbdf251fdd4" providerId="ADAL" clId="{9879C07C-6044-4E35-AD23-BB1112B7FEF6}" dt="2024-04-29T10:19:13.797" v="155" actId="22"/>
          <ac:spMkLst>
            <pc:docMk/>
            <pc:sldMk cId="2094181348" sldId="273"/>
            <ac:spMk id="7" creationId="{22B37A65-667D-2E26-FC60-2C1B19EF4511}"/>
          </ac:spMkLst>
        </pc:spChg>
        <pc:spChg chg="add del">
          <ac:chgData name="CIGLAR, LEON" userId="285fb6fd-28b6-4ef7-b00e-9fbdf251fdd4" providerId="ADAL" clId="{9879C07C-6044-4E35-AD23-BB1112B7FEF6}" dt="2024-04-29T10:09:23.994" v="142" actId="26606"/>
          <ac:spMkLst>
            <pc:docMk/>
            <pc:sldMk cId="2094181348" sldId="273"/>
            <ac:spMk id="1031" creationId="{71B2258F-86CA-4D4D-8270-BC05FCDEBFB3}"/>
          </ac:spMkLst>
        </pc:spChg>
        <pc:spChg chg="add del">
          <ac:chgData name="CIGLAR, LEON" userId="285fb6fd-28b6-4ef7-b00e-9fbdf251fdd4" providerId="ADAL" clId="{9879C07C-6044-4E35-AD23-BB1112B7FEF6}" dt="2024-04-29T10:09:26.860" v="144" actId="26606"/>
          <ac:spMkLst>
            <pc:docMk/>
            <pc:sldMk cId="2094181348" sldId="273"/>
            <ac:spMk id="1033" creationId="{F489C2E0-4895-4B72-85EA-7EE9FAFFDC7E}"/>
          </ac:spMkLst>
        </pc:spChg>
        <pc:spChg chg="add del">
          <ac:chgData name="CIGLAR, LEON" userId="285fb6fd-28b6-4ef7-b00e-9fbdf251fdd4" providerId="ADAL" clId="{9879C07C-6044-4E35-AD23-BB1112B7FEF6}" dt="2024-04-29T10:09:26.860" v="144" actId="26606"/>
          <ac:spMkLst>
            <pc:docMk/>
            <pc:sldMk cId="2094181348" sldId="273"/>
            <ac:spMk id="1034" creationId="{7B1AB9FE-36F5-4FD1-9850-DB5C5AD4828F}"/>
          </ac:spMkLst>
        </pc:spChg>
        <pc:picChg chg="add mod">
          <ac:chgData name="CIGLAR, LEON" userId="285fb6fd-28b6-4ef7-b00e-9fbdf251fdd4" providerId="ADAL" clId="{9879C07C-6044-4E35-AD23-BB1112B7FEF6}" dt="2024-04-29T10:22:41.972" v="172" actId="1076"/>
          <ac:picMkLst>
            <pc:docMk/>
            <pc:sldMk cId="2094181348" sldId="273"/>
            <ac:picMk id="9" creationId="{85C1B66D-0467-0DC4-2B6C-EDEDC201F289}"/>
          </ac:picMkLst>
        </pc:picChg>
        <pc:picChg chg="add mod">
          <ac:chgData name="CIGLAR, LEON" userId="285fb6fd-28b6-4ef7-b00e-9fbdf251fdd4" providerId="ADAL" clId="{9879C07C-6044-4E35-AD23-BB1112B7FEF6}" dt="2024-04-29T10:22:32.973" v="170" actId="1076"/>
          <ac:picMkLst>
            <pc:docMk/>
            <pc:sldMk cId="2094181348" sldId="273"/>
            <ac:picMk id="10" creationId="{9882F53C-7C74-2430-3BC6-87D9FB3C2B21}"/>
          </ac:picMkLst>
        </pc:picChg>
        <pc:picChg chg="add del mod ord">
          <ac:chgData name="CIGLAR, LEON" userId="285fb6fd-28b6-4ef7-b00e-9fbdf251fdd4" providerId="ADAL" clId="{9879C07C-6044-4E35-AD23-BB1112B7FEF6}" dt="2024-04-29T10:20:11.187" v="156" actId="478"/>
          <ac:picMkLst>
            <pc:docMk/>
            <pc:sldMk cId="2094181348" sldId="273"/>
            <ac:picMk id="1026" creationId="{AB186C2A-4A48-8F3B-07CD-7050F94E5FCE}"/>
          </ac:picMkLst>
        </pc:picChg>
      </pc:sldChg>
      <pc:sldChg chg="modSp add mod ord modAnim">
        <pc:chgData name="CIGLAR, LEON" userId="285fb6fd-28b6-4ef7-b00e-9fbdf251fdd4" providerId="ADAL" clId="{9879C07C-6044-4E35-AD23-BB1112B7FEF6}" dt="2024-04-29T10:35:44.874" v="1056" actId="20577"/>
        <pc:sldMkLst>
          <pc:docMk/>
          <pc:sldMk cId="379074784" sldId="274"/>
        </pc:sldMkLst>
        <pc:spChg chg="mod">
          <ac:chgData name="CIGLAR, LEON" userId="285fb6fd-28b6-4ef7-b00e-9fbdf251fdd4" providerId="ADAL" clId="{9879C07C-6044-4E35-AD23-BB1112B7FEF6}" dt="2024-04-29T10:31:39.669" v="833" actId="20577"/>
          <ac:spMkLst>
            <pc:docMk/>
            <pc:sldMk cId="379074784" sldId="274"/>
            <ac:spMk id="2" creationId="{00000000-0000-0000-0000-000000000000}"/>
          </ac:spMkLst>
        </pc:spChg>
        <pc:spChg chg="mod">
          <ac:chgData name="CIGLAR, LEON" userId="285fb6fd-28b6-4ef7-b00e-9fbdf251fdd4" providerId="ADAL" clId="{9879C07C-6044-4E35-AD23-BB1112B7FEF6}" dt="2024-04-29T10:35:44.874" v="1056" actId="20577"/>
          <ac:spMkLst>
            <pc:docMk/>
            <pc:sldMk cId="379074784" sldId="274"/>
            <ac:spMk id="3" creationId="{00000000-0000-0000-0000-000000000000}"/>
          </ac:spMkLst>
        </pc:spChg>
      </pc:sldChg>
      <pc:sldChg chg="new">
        <pc:chgData name="CIGLAR, LEON" userId="285fb6fd-28b6-4ef7-b00e-9fbdf251fdd4" providerId="ADAL" clId="{9879C07C-6044-4E35-AD23-BB1112B7FEF6}" dt="2024-04-29T10:23:40.617" v="318" actId="680"/>
        <pc:sldMkLst>
          <pc:docMk/>
          <pc:sldMk cId="1769670317" sldId="275"/>
        </pc:sldMkLst>
      </pc:sldChg>
      <pc:sldChg chg="addSp delSp modSp add mod">
        <pc:chgData name="CIGLAR, LEON" userId="285fb6fd-28b6-4ef7-b00e-9fbdf251fdd4" providerId="ADAL" clId="{9879C07C-6044-4E35-AD23-BB1112B7FEF6}" dt="2024-04-29T11:25:11.358" v="1085" actId="1076"/>
        <pc:sldMkLst>
          <pc:docMk/>
          <pc:sldMk cId="63349097" sldId="276"/>
        </pc:sldMkLst>
        <pc:spChg chg="mod">
          <ac:chgData name="CIGLAR, LEON" userId="285fb6fd-28b6-4ef7-b00e-9fbdf251fdd4" providerId="ADAL" clId="{9879C07C-6044-4E35-AD23-BB1112B7FEF6}" dt="2024-04-29T11:23:16.127" v="1077" actId="20577"/>
          <ac:spMkLst>
            <pc:docMk/>
            <pc:sldMk cId="63349097" sldId="276"/>
            <ac:spMk id="2" creationId="{00000000-0000-0000-0000-000000000000}"/>
          </ac:spMkLst>
        </pc:spChg>
        <pc:picChg chg="del">
          <ac:chgData name="CIGLAR, LEON" userId="285fb6fd-28b6-4ef7-b00e-9fbdf251fdd4" providerId="ADAL" clId="{9879C07C-6044-4E35-AD23-BB1112B7FEF6}" dt="2024-04-29T11:23:07.568" v="1067" actId="478"/>
          <ac:picMkLst>
            <pc:docMk/>
            <pc:sldMk cId="63349097" sldId="276"/>
            <ac:picMk id="5" creationId="{DDA2A788-25A9-9CD7-2967-93C72B2C393A}"/>
          </ac:picMkLst>
        </pc:picChg>
        <pc:picChg chg="add mod modCrop">
          <ac:chgData name="CIGLAR, LEON" userId="285fb6fd-28b6-4ef7-b00e-9fbdf251fdd4" providerId="ADAL" clId="{9879C07C-6044-4E35-AD23-BB1112B7FEF6}" dt="2024-04-29T11:25:11.358" v="1085" actId="1076"/>
          <ac:picMkLst>
            <pc:docMk/>
            <pc:sldMk cId="63349097" sldId="276"/>
            <ac:picMk id="6" creationId="{D2B750AF-57B1-60B2-2911-3D83FFB7FC3D}"/>
          </ac:picMkLst>
        </pc:picChg>
      </pc:sldChg>
      <pc:sldChg chg="addSp delSp modSp add mod delAnim">
        <pc:chgData name="CIGLAR, LEON" userId="285fb6fd-28b6-4ef7-b00e-9fbdf251fdd4" providerId="ADAL" clId="{9879C07C-6044-4E35-AD23-BB1112B7FEF6}" dt="2024-04-29T11:26:42.098" v="1093" actId="6549"/>
        <pc:sldMkLst>
          <pc:docMk/>
          <pc:sldMk cId="3793115895" sldId="277"/>
        </pc:sldMkLst>
        <pc:spChg chg="mod">
          <ac:chgData name="CIGLAR, LEON" userId="285fb6fd-28b6-4ef7-b00e-9fbdf251fdd4" providerId="ADAL" clId="{9879C07C-6044-4E35-AD23-BB1112B7FEF6}" dt="2024-04-29T11:26:42.098" v="1093" actId="6549"/>
          <ac:spMkLst>
            <pc:docMk/>
            <pc:sldMk cId="3793115895" sldId="277"/>
            <ac:spMk id="2" creationId="{00000000-0000-0000-0000-000000000000}"/>
          </ac:spMkLst>
        </pc:spChg>
        <pc:spChg chg="del">
          <ac:chgData name="CIGLAR, LEON" userId="285fb6fd-28b6-4ef7-b00e-9fbdf251fdd4" providerId="ADAL" clId="{9879C07C-6044-4E35-AD23-BB1112B7FEF6}" dt="2024-04-29T11:25:18.746" v="1087" actId="478"/>
          <ac:spMkLst>
            <pc:docMk/>
            <pc:sldMk cId="3793115895" sldId="277"/>
            <ac:spMk id="3" creationId="{00000000-0000-0000-0000-000000000000}"/>
          </ac:spMkLst>
        </pc:spChg>
        <pc:spChg chg="add mod">
          <ac:chgData name="CIGLAR, LEON" userId="285fb6fd-28b6-4ef7-b00e-9fbdf251fdd4" providerId="ADAL" clId="{9879C07C-6044-4E35-AD23-BB1112B7FEF6}" dt="2024-04-29T11:25:18.746" v="1087" actId="478"/>
          <ac:spMkLst>
            <pc:docMk/>
            <pc:sldMk cId="3793115895" sldId="277"/>
            <ac:spMk id="5" creationId="{019D1206-CF02-903C-3F0A-85F777FD8A28}"/>
          </ac:spMkLst>
        </pc:spChg>
        <pc:picChg chg="del mod">
          <ac:chgData name="CIGLAR, LEON" userId="285fb6fd-28b6-4ef7-b00e-9fbdf251fdd4" providerId="ADAL" clId="{9879C07C-6044-4E35-AD23-BB1112B7FEF6}" dt="2024-04-29T11:26:24.799" v="1091" actId="478"/>
          <ac:picMkLst>
            <pc:docMk/>
            <pc:sldMk cId="3793115895" sldId="277"/>
            <ac:picMk id="6" creationId="{D2B750AF-57B1-60B2-2911-3D83FFB7FC3D}"/>
          </ac:picMkLst>
        </pc:picChg>
        <pc:picChg chg="add mod">
          <ac:chgData name="CIGLAR, LEON" userId="285fb6fd-28b6-4ef7-b00e-9fbdf251fdd4" providerId="ADAL" clId="{9879C07C-6044-4E35-AD23-BB1112B7FEF6}" dt="2024-04-29T11:26:26.440" v="1092" actId="1076"/>
          <ac:picMkLst>
            <pc:docMk/>
            <pc:sldMk cId="3793115895" sldId="277"/>
            <ac:picMk id="8" creationId="{6F089A77-3F19-FFC0-0614-FA44162E7B9B}"/>
          </ac:picMkLst>
        </pc:picChg>
      </pc:sldChg>
      <pc:sldChg chg="addSp delSp modSp add mod">
        <pc:chgData name="CIGLAR, LEON" userId="285fb6fd-28b6-4ef7-b00e-9fbdf251fdd4" providerId="ADAL" clId="{9879C07C-6044-4E35-AD23-BB1112B7FEF6}" dt="2024-04-29T11:27:06.176" v="1098" actId="1076"/>
        <pc:sldMkLst>
          <pc:docMk/>
          <pc:sldMk cId="140690240" sldId="278"/>
        </pc:sldMkLst>
        <pc:picChg chg="add mod">
          <ac:chgData name="CIGLAR, LEON" userId="285fb6fd-28b6-4ef7-b00e-9fbdf251fdd4" providerId="ADAL" clId="{9879C07C-6044-4E35-AD23-BB1112B7FEF6}" dt="2024-04-29T11:27:06.176" v="1098" actId="1076"/>
          <ac:picMkLst>
            <pc:docMk/>
            <pc:sldMk cId="140690240" sldId="278"/>
            <ac:picMk id="4" creationId="{F07E568E-32B3-F517-56D0-FF9307C11CA7}"/>
          </ac:picMkLst>
        </pc:picChg>
        <pc:picChg chg="del">
          <ac:chgData name="CIGLAR, LEON" userId="285fb6fd-28b6-4ef7-b00e-9fbdf251fdd4" providerId="ADAL" clId="{9879C07C-6044-4E35-AD23-BB1112B7FEF6}" dt="2024-04-29T11:27:01.483" v="1097" actId="478"/>
          <ac:picMkLst>
            <pc:docMk/>
            <pc:sldMk cId="140690240" sldId="278"/>
            <ac:picMk id="8" creationId="{6F089A77-3F19-FFC0-0614-FA44162E7B9B}"/>
          </ac:picMkLst>
        </pc:picChg>
      </pc:sldChg>
      <pc:sldChg chg="addSp delSp modSp add del mod">
        <pc:chgData name="CIGLAR, LEON" userId="285fb6fd-28b6-4ef7-b00e-9fbdf251fdd4" providerId="ADAL" clId="{9879C07C-6044-4E35-AD23-BB1112B7FEF6}" dt="2024-04-29T11:30:16.625" v="1113" actId="47"/>
        <pc:sldMkLst>
          <pc:docMk/>
          <pc:sldMk cId="2175400353" sldId="279"/>
        </pc:sldMkLst>
        <pc:spChg chg="del">
          <ac:chgData name="CIGLAR, LEON" userId="285fb6fd-28b6-4ef7-b00e-9fbdf251fdd4" providerId="ADAL" clId="{9879C07C-6044-4E35-AD23-BB1112B7FEF6}" dt="2024-04-29T11:29:46.736" v="1105" actId="22"/>
          <ac:spMkLst>
            <pc:docMk/>
            <pc:sldMk cId="2175400353" sldId="279"/>
            <ac:spMk id="5" creationId="{019D1206-CF02-903C-3F0A-85F777FD8A28}"/>
          </ac:spMkLst>
        </pc:spChg>
        <pc:picChg chg="del">
          <ac:chgData name="CIGLAR, LEON" userId="285fb6fd-28b6-4ef7-b00e-9fbdf251fdd4" providerId="ADAL" clId="{9879C07C-6044-4E35-AD23-BB1112B7FEF6}" dt="2024-04-29T11:27:35.581" v="1102" actId="478"/>
          <ac:picMkLst>
            <pc:docMk/>
            <pc:sldMk cId="2175400353" sldId="279"/>
            <ac:picMk id="4" creationId="{F07E568E-32B3-F517-56D0-FF9307C11CA7}"/>
          </ac:picMkLst>
        </pc:picChg>
        <pc:picChg chg="add del mod">
          <ac:chgData name="CIGLAR, LEON" userId="285fb6fd-28b6-4ef7-b00e-9fbdf251fdd4" providerId="ADAL" clId="{9879C07C-6044-4E35-AD23-BB1112B7FEF6}" dt="2024-04-29T11:29:34.751" v="1104" actId="478"/>
          <ac:picMkLst>
            <pc:docMk/>
            <pc:sldMk cId="2175400353" sldId="279"/>
            <ac:picMk id="6" creationId="{4D2E1783-14E0-AF6C-1CE7-84B78E488A8F}"/>
          </ac:picMkLst>
        </pc:picChg>
        <pc:picChg chg="add mod ord">
          <ac:chgData name="CIGLAR, LEON" userId="285fb6fd-28b6-4ef7-b00e-9fbdf251fdd4" providerId="ADAL" clId="{9879C07C-6044-4E35-AD23-BB1112B7FEF6}" dt="2024-04-29T11:29:51.551" v="1107" actId="1076"/>
          <ac:picMkLst>
            <pc:docMk/>
            <pc:sldMk cId="2175400353" sldId="279"/>
            <ac:picMk id="8" creationId="{6686CFA5-6A5F-446C-07F9-908B9AF61EF5}"/>
          </ac:picMkLst>
        </pc:picChg>
      </pc:sldChg>
      <pc:sldChg chg="addSp delSp modSp add mod">
        <pc:chgData name="CIGLAR, LEON" userId="285fb6fd-28b6-4ef7-b00e-9fbdf251fdd4" providerId="ADAL" clId="{9879C07C-6044-4E35-AD23-BB1112B7FEF6}" dt="2024-04-29T11:30:01.891" v="1112" actId="1076"/>
        <pc:sldMkLst>
          <pc:docMk/>
          <pc:sldMk cId="3501335041" sldId="280"/>
        </pc:sldMkLst>
        <pc:picChg chg="del">
          <ac:chgData name="CIGLAR, LEON" userId="285fb6fd-28b6-4ef7-b00e-9fbdf251fdd4" providerId="ADAL" clId="{9879C07C-6044-4E35-AD23-BB1112B7FEF6}" dt="2024-04-29T11:30:00.588" v="1111" actId="478"/>
          <ac:picMkLst>
            <pc:docMk/>
            <pc:sldMk cId="3501335041" sldId="280"/>
            <ac:picMk id="4" creationId="{F07E568E-32B3-F517-56D0-FF9307C11CA7}"/>
          </ac:picMkLst>
        </pc:picChg>
        <pc:picChg chg="add mod">
          <ac:chgData name="CIGLAR, LEON" userId="285fb6fd-28b6-4ef7-b00e-9fbdf251fdd4" providerId="ADAL" clId="{9879C07C-6044-4E35-AD23-BB1112B7FEF6}" dt="2024-04-29T11:30:01.891" v="1112" actId="1076"/>
          <ac:picMkLst>
            <pc:docMk/>
            <pc:sldMk cId="3501335041" sldId="280"/>
            <ac:picMk id="6" creationId="{48791784-C02B-E9CE-5B15-17737A855FCF}"/>
          </ac:picMkLst>
        </pc:picChg>
      </pc:sldChg>
      <pc:sldChg chg="addSp delSp modSp add del mod">
        <pc:chgData name="CIGLAR, LEON" userId="285fb6fd-28b6-4ef7-b00e-9fbdf251fdd4" providerId="ADAL" clId="{9879C07C-6044-4E35-AD23-BB1112B7FEF6}" dt="2024-04-29T11:41:56.403" v="1129" actId="47"/>
        <pc:sldMkLst>
          <pc:docMk/>
          <pc:sldMk cId="4125940756" sldId="281"/>
        </pc:sldMkLst>
        <pc:picChg chg="add del mod">
          <ac:chgData name="CIGLAR, LEON" userId="285fb6fd-28b6-4ef7-b00e-9fbdf251fdd4" providerId="ADAL" clId="{9879C07C-6044-4E35-AD23-BB1112B7FEF6}" dt="2024-04-29T11:41:43.863" v="1123" actId="1076"/>
          <ac:picMkLst>
            <pc:docMk/>
            <pc:sldMk cId="4125940756" sldId="281"/>
            <ac:picMk id="4" creationId="{1E37411A-2E86-6A68-BCC4-E4794658A955}"/>
          </ac:picMkLst>
        </pc:picChg>
        <pc:picChg chg="del">
          <ac:chgData name="CIGLAR, LEON" userId="285fb6fd-28b6-4ef7-b00e-9fbdf251fdd4" providerId="ADAL" clId="{9879C07C-6044-4E35-AD23-BB1112B7FEF6}" dt="2024-04-29T11:30:32.046" v="1117" actId="478"/>
          <ac:picMkLst>
            <pc:docMk/>
            <pc:sldMk cId="4125940756" sldId="281"/>
            <ac:picMk id="6" creationId="{48791784-C02B-E9CE-5B15-17737A855FCF}"/>
          </ac:picMkLst>
        </pc:picChg>
      </pc:sldChg>
      <pc:sldChg chg="addSp delSp modSp add mod">
        <pc:chgData name="CIGLAR, LEON" userId="285fb6fd-28b6-4ef7-b00e-9fbdf251fdd4" providerId="ADAL" clId="{9879C07C-6044-4E35-AD23-BB1112B7FEF6}" dt="2024-04-29T11:41:53.857" v="1128" actId="1076"/>
        <pc:sldMkLst>
          <pc:docMk/>
          <pc:sldMk cId="3118722564" sldId="282"/>
        </pc:sldMkLst>
        <pc:picChg chg="add mod">
          <ac:chgData name="CIGLAR, LEON" userId="285fb6fd-28b6-4ef7-b00e-9fbdf251fdd4" providerId="ADAL" clId="{9879C07C-6044-4E35-AD23-BB1112B7FEF6}" dt="2024-04-29T11:41:53.857" v="1128" actId="1076"/>
          <ac:picMkLst>
            <pc:docMk/>
            <pc:sldMk cId="3118722564" sldId="282"/>
            <ac:picMk id="4" creationId="{BEB34D13-D7F6-9607-20F2-8A2C027324B4}"/>
          </ac:picMkLst>
        </pc:picChg>
        <pc:picChg chg="del">
          <ac:chgData name="CIGLAR, LEON" userId="285fb6fd-28b6-4ef7-b00e-9fbdf251fdd4" providerId="ADAL" clId="{9879C07C-6044-4E35-AD23-BB1112B7FEF6}" dt="2024-04-29T11:41:51.719" v="1127" actId="478"/>
          <ac:picMkLst>
            <pc:docMk/>
            <pc:sldMk cId="3118722564" sldId="282"/>
            <ac:picMk id="6" creationId="{48791784-C02B-E9CE-5B15-17737A855FCF}"/>
          </ac:picMkLst>
        </pc:picChg>
      </pc:sldChg>
      <pc:sldChg chg="addSp delSp modSp add mod">
        <pc:chgData name="CIGLAR, LEON" userId="285fb6fd-28b6-4ef7-b00e-9fbdf251fdd4" providerId="ADAL" clId="{9879C07C-6044-4E35-AD23-BB1112B7FEF6}" dt="2024-04-29T11:42:50.891" v="1138" actId="478"/>
        <pc:sldMkLst>
          <pc:docMk/>
          <pc:sldMk cId="2309041543" sldId="283"/>
        </pc:sldMkLst>
        <pc:picChg chg="del">
          <ac:chgData name="CIGLAR, LEON" userId="285fb6fd-28b6-4ef7-b00e-9fbdf251fdd4" providerId="ADAL" clId="{9879C07C-6044-4E35-AD23-BB1112B7FEF6}" dt="2024-04-29T11:42:41.888" v="1134" actId="478"/>
          <ac:picMkLst>
            <pc:docMk/>
            <pc:sldMk cId="2309041543" sldId="283"/>
            <ac:picMk id="4" creationId="{BEB34D13-D7F6-9607-20F2-8A2C027324B4}"/>
          </ac:picMkLst>
        </pc:picChg>
        <pc:picChg chg="add del mod">
          <ac:chgData name="CIGLAR, LEON" userId="285fb6fd-28b6-4ef7-b00e-9fbdf251fdd4" providerId="ADAL" clId="{9879C07C-6044-4E35-AD23-BB1112B7FEF6}" dt="2024-04-29T11:42:50.891" v="1138" actId="478"/>
          <ac:picMkLst>
            <pc:docMk/>
            <pc:sldMk cId="2309041543" sldId="283"/>
            <ac:picMk id="6" creationId="{DF4A7E09-7FF7-C907-1942-568D9AA5D05D}"/>
          </ac:picMkLst>
        </pc:picChg>
      </pc:sldChg>
      <pc:sldChg chg="addSp delSp modSp add mod">
        <pc:chgData name="CIGLAR, LEON" userId="285fb6fd-28b6-4ef7-b00e-9fbdf251fdd4" providerId="ADAL" clId="{9879C07C-6044-4E35-AD23-BB1112B7FEF6}" dt="2024-04-29T11:46:23.528" v="1147" actId="1076"/>
        <pc:sldMkLst>
          <pc:docMk/>
          <pc:sldMk cId="2517558557" sldId="284"/>
        </pc:sldMkLst>
        <pc:picChg chg="del">
          <ac:chgData name="CIGLAR, LEON" userId="285fb6fd-28b6-4ef7-b00e-9fbdf251fdd4" providerId="ADAL" clId="{9879C07C-6044-4E35-AD23-BB1112B7FEF6}" dt="2024-04-29T11:46:12.809" v="1142" actId="478"/>
          <ac:picMkLst>
            <pc:docMk/>
            <pc:sldMk cId="2517558557" sldId="284"/>
            <ac:picMk id="4" creationId="{BEB34D13-D7F6-9607-20F2-8A2C027324B4}"/>
          </ac:picMkLst>
        </pc:picChg>
        <pc:picChg chg="add mod">
          <ac:chgData name="CIGLAR, LEON" userId="285fb6fd-28b6-4ef7-b00e-9fbdf251fdd4" providerId="ADAL" clId="{9879C07C-6044-4E35-AD23-BB1112B7FEF6}" dt="2024-04-29T11:46:23.528" v="1147" actId="1076"/>
          <ac:picMkLst>
            <pc:docMk/>
            <pc:sldMk cId="2517558557" sldId="284"/>
            <ac:picMk id="6" creationId="{B954C72F-9D27-9341-3DA2-8A40A9B82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82CCC-4E6C-4EFC-B7D3-D2DE81DBE7E6}" type="datetimeFigureOut">
              <a:rPr lang="sl-SI" smtClean="0"/>
              <a:t>29. 04. 2024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2704-8F55-4125-A8EF-0CE5FC0A18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581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Delnice, kripto, obresti, dividende, prijava davkov… svet financ je lahko zapleten, zato si marsikdo ne upa začeti. </a:t>
            </a:r>
          </a:p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096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Najina predstavitev bo izgledala tako: </a:t>
            </a:r>
          </a:p>
          <a:p>
            <a:r>
              <a:rPr lang="sl-SI" dirty="0"/>
              <a:t>Po uvodu, kjer sva vam predstavila kaj je problem in zakaj sva se lotila razvoja aplikacije.</a:t>
            </a:r>
          </a:p>
          <a:p>
            <a:r>
              <a:rPr lang="sl-SI" dirty="0"/>
              <a:t>Nato bova predstavila kaj je najina rešitev</a:t>
            </a:r>
          </a:p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7182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546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469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Skozi raziskavo smo uspešno preizkusili </a:t>
            </a:r>
            <a:r>
              <a:rPr lang="sl-SI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Hyperledger</a:t>
            </a:r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l-SI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Caliper</a:t>
            </a:r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</a:t>
            </a:r>
            <a:r>
              <a:rPr lang="sl-SI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emuliranem</a:t>
            </a:r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omrežju, spoznali omejitve našega modela, ko prihaja do povečanih obremenitev. Ključna ugotovitev, ki smo jo uspešno dokazali, je da lahko že s posameznimi sondami in s tem minimalnim vplivom na omrežje ter hkrati tudi z minimalnimi stroški transakcij relativno uspešno zaznamo povečane obremenitve in prehajanje v zasičenje. To je za razliko od obremenitvenega testa veliko bolj primerna metoda diagnosticiranja omrežji blokovnih verig, saj jo lahko uporabimo v »živih«, javnih omrežjih in ne le na modelu, ki smo ga uporabili v sklopu naše raziskave. </a:t>
            </a:r>
          </a:p>
          <a:p>
            <a:endParaRPr lang="sl-SI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nadaljevanju bi se lahko dotaknili tudi analize in rešitev v drugem sloju, kamor spadajo: stranske verige (angl. </a:t>
            </a:r>
            <a:r>
              <a:rPr lang="sl-SI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Sidechains</a:t>
            </a:r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kanali stanja (angl. State </a:t>
            </a:r>
            <a:r>
              <a:rPr lang="sl-SI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</a:t>
            </a:r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plazemske verige in različne vrste zavitkov (angl. </a:t>
            </a:r>
            <a:r>
              <a:rPr lang="sl-SI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Rollups</a:t>
            </a:r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426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29. 04. 2024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0143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29. 04. 2024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4857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29. 04. 2024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822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29. 04. 2024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30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29. 04. 2024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934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29. 04. 2024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131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29. 04. 2024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576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29. 04. 2024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07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29. 04. 2024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509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29. 04. 2024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01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29. 04. 2024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415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1C52-19A7-4599-B90E-6129B72ED8D3}" type="datetimeFigureOut">
              <a:rPr lang="sl-SI" smtClean="0"/>
              <a:t>29. 04. 2024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35692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B1DA53-2FFF-6BF1-8181-C1948BEA9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D920DB7-D081-3448-4E74-DF7CAEF29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696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48791784-C02B-E9CE-5B15-17737A855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012" y="0"/>
            <a:ext cx="3711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3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EB34D13-D7F6-9607-20F2-8A2C02732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39" y="0"/>
            <a:ext cx="4109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2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954C72F-9D27-9341-3DA2-8A40A9B82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99" y="0"/>
            <a:ext cx="5058601" cy="695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5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0904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Zaključek</a:t>
            </a:r>
            <a:endParaRPr lang="en-US" sz="4000" dirty="0"/>
          </a:p>
        </p:txBody>
      </p:sp>
      <p:sp>
        <p:nvSpPr>
          <p:cNvPr id="4" name="Označba mesta vsebin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Treba se </a:t>
            </a:r>
            <a:r>
              <a:rPr lang="sl-SI" dirty="0" err="1"/>
              <a:t>lott</a:t>
            </a:r>
            <a:r>
              <a:rPr lang="sl-SI" dirty="0"/>
              <a:t> pa </a:t>
            </a:r>
            <a:r>
              <a:rPr lang="sl-SI" dirty="0" err="1"/>
              <a:t>nrdit</a:t>
            </a:r>
            <a:r>
              <a:rPr lang="sl-SI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637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sz="4000" dirty="0"/>
              <a:t>Hvala!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367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sz="4000" dirty="0"/>
              <a:t>Vprašanja</a:t>
            </a:r>
            <a:endParaRPr lang="en-US" sz="40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24E8C3D-2E13-2EF6-A831-B74CAA20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799" y="1029904"/>
            <a:ext cx="7082401" cy="47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8744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99B322-5F95-A83F-6030-6ECBA6F67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B455BBB-11B8-7D5A-EF08-6D8F24EB3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85C1B66D-0467-0DC4-2B6C-EDEDC201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1634" y="540540"/>
            <a:ext cx="8968729" cy="5776916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9882F53C-7C74-2430-3BC6-87D9FB3C2B2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587605" y="959365"/>
            <a:ext cx="5016789" cy="493926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0941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927632" y="2025333"/>
            <a:ext cx="10325100" cy="13465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sl-SI" sz="4800" dirty="0" err="1"/>
              <a:t>CashSensei</a:t>
            </a:r>
            <a:br>
              <a:rPr lang="sl-SI" sz="2800" dirty="0"/>
            </a:br>
            <a:r>
              <a:rPr lang="en-US" sz="2800" dirty="0"/>
              <a:t>Your Pocket Financial Adviser </a:t>
            </a:r>
            <a:r>
              <a:rPr lang="sl-SI" sz="2800" dirty="0"/>
              <a:t>And</a:t>
            </a:r>
            <a:r>
              <a:rPr lang="en-US" sz="2800" dirty="0"/>
              <a:t> Teacher </a:t>
            </a:r>
            <a:endParaRPr lang="sl-SI" sz="28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18182" y="4234071"/>
            <a:ext cx="9144000" cy="2169994"/>
          </a:xfrm>
        </p:spPr>
        <p:txBody>
          <a:bodyPr>
            <a:normAutofit/>
          </a:bodyPr>
          <a:lstStyle/>
          <a:p>
            <a:r>
              <a:rPr lang="sl-SI" dirty="0"/>
              <a:t>Predstavitev projekta pri predmetu TNUV</a:t>
            </a:r>
          </a:p>
          <a:p>
            <a:endParaRPr lang="sl-SI" dirty="0"/>
          </a:p>
          <a:p>
            <a:r>
              <a:rPr lang="sl-SI" dirty="0"/>
              <a:t>Avtorja: Simon Pestotnik &amp; Leon Ciglar</a:t>
            </a:r>
          </a:p>
          <a:p>
            <a:br>
              <a:rPr lang="sl-SI" sz="2000" dirty="0"/>
            </a:br>
            <a:r>
              <a:rPr lang="sl-SI" sz="2000" dirty="0"/>
              <a:t>Ljubljana, maj 2024</a:t>
            </a:r>
          </a:p>
        </p:txBody>
      </p:sp>
    </p:spTree>
    <p:extLst>
      <p:ext uri="{BB962C8B-B14F-4D97-AF65-F5344CB8AC3E}">
        <p14:creationId xmlns:p14="http://schemas.microsoft.com/office/powerpoint/2010/main" val="385804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Agenda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l-SI" dirty="0"/>
              <a:t>Problem/Zakaj?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Kaj je </a:t>
            </a:r>
            <a:r>
              <a:rPr lang="sl-SI" dirty="0" err="1"/>
              <a:t>CashSensei</a:t>
            </a:r>
            <a:endParaRPr lang="sl-SI" dirty="0"/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Kako aplikacija deluje</a:t>
            </a:r>
          </a:p>
          <a:p>
            <a:pPr marL="971550" lvl="1" indent="-514350">
              <a:buFont typeface="+mj-lt"/>
              <a:buAutoNum type="arabicPeriod"/>
            </a:pPr>
            <a:r>
              <a:rPr lang="sl-SI" dirty="0"/>
              <a:t>HTA ali </a:t>
            </a:r>
            <a:r>
              <a:rPr lang="sl-SI" dirty="0" err="1"/>
              <a:t>storyboard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sl-SI" dirty="0"/>
              <a:t>Prototip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Vprašanja</a:t>
            </a: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93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 err="1"/>
              <a:t>CashSensei</a:t>
            </a:r>
            <a:endParaRPr lang="sl-SI" sz="4000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Finančni svetovalec oziroma učitelj v tvojem žepu</a:t>
            </a:r>
          </a:p>
          <a:p>
            <a:r>
              <a:rPr lang="sl-SI" dirty="0"/>
              <a:t>Pomaga: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Sestaviti portfelj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Slediti svojim investicijam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Predlaga izboljšave in alternative</a:t>
            </a:r>
          </a:p>
        </p:txBody>
      </p:sp>
    </p:spTree>
    <p:extLst>
      <p:ext uri="{BB962C8B-B14F-4D97-AF65-F5344CB8AC3E}">
        <p14:creationId xmlns:p14="http://schemas.microsoft.com/office/powerpoint/2010/main" val="3790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HTA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825625"/>
            <a:ext cx="3581400" cy="4351338"/>
          </a:xfrm>
        </p:spPr>
        <p:txBody>
          <a:bodyPr/>
          <a:lstStyle/>
          <a:p>
            <a:r>
              <a:rPr lang="sl-SI" dirty="0"/>
              <a:t>Analizirati zmogljivost omrežij blokovnih verig</a:t>
            </a:r>
          </a:p>
          <a:p>
            <a:r>
              <a:rPr lang="sl-SI" dirty="0"/>
              <a:t>Določiti ključne parametre zmogljivosti</a:t>
            </a:r>
          </a:p>
          <a:p>
            <a:r>
              <a:rPr lang="sl-SI" dirty="0"/>
              <a:t>Preizkusiti delovanje orodja </a:t>
            </a:r>
            <a:r>
              <a:rPr lang="sl-SI" dirty="0" err="1"/>
              <a:t>Hyperledger</a:t>
            </a:r>
            <a:r>
              <a:rPr lang="sl-SI" dirty="0"/>
              <a:t> </a:t>
            </a:r>
            <a:r>
              <a:rPr lang="sl-SI" dirty="0" err="1"/>
              <a:t>Caliper</a:t>
            </a:r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DA2A788-25A9-9CD7-2967-93C72B2C3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67" y="20898"/>
            <a:ext cx="7262727" cy="6838706"/>
          </a:xfrm>
          <a:prstGeom prst="rect">
            <a:avLst/>
          </a:prstGeom>
        </p:spPr>
      </p:pic>
      <p:pic>
        <p:nvPicPr>
          <p:cNvPr id="6" name="Označba mesta vsebine 4">
            <a:extLst>
              <a:ext uri="{FF2B5EF4-FFF2-40B4-BE49-F238E27FC236}">
                <a16:creationId xmlns:a16="http://schemas.microsoft.com/office/drawing/2014/main" id="{545030F5-FE61-34BB-FE21-CD4A254C2D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796749" y="2034915"/>
            <a:ext cx="4982562" cy="36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Prototip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825625"/>
            <a:ext cx="3581400" cy="4351338"/>
          </a:xfrm>
        </p:spPr>
        <p:txBody>
          <a:bodyPr/>
          <a:lstStyle/>
          <a:p>
            <a:r>
              <a:rPr lang="sl-SI" dirty="0"/>
              <a:t>Analizirati zmogljivost omrežij blokovnih verig</a:t>
            </a:r>
          </a:p>
          <a:p>
            <a:r>
              <a:rPr lang="sl-SI" dirty="0"/>
              <a:t>Določiti ključne parametre zmogljivosti</a:t>
            </a:r>
          </a:p>
          <a:p>
            <a:r>
              <a:rPr lang="sl-SI" dirty="0"/>
              <a:t>Preizkusiti delovanje orodja </a:t>
            </a:r>
            <a:r>
              <a:rPr lang="sl-SI" dirty="0" err="1"/>
              <a:t>Hyperledger</a:t>
            </a:r>
            <a:r>
              <a:rPr lang="sl-SI" dirty="0"/>
              <a:t> </a:t>
            </a:r>
            <a:r>
              <a:rPr lang="sl-SI" dirty="0" err="1"/>
              <a:t>Caliper</a:t>
            </a:r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2B750AF-57B1-60B2-2911-3D83FFB7F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3029" b="11316"/>
          <a:stretch/>
        </p:blipFill>
        <p:spPr>
          <a:xfrm>
            <a:off x="7958669" y="0"/>
            <a:ext cx="3581398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6F089A77-3F19-FFC0-0614-FA44162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04" y="0"/>
            <a:ext cx="3648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1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F07E568E-32B3-F517-56D0-FF9307C1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824" y="-8467"/>
            <a:ext cx="3498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ova 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ova 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ova 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306</Words>
  <Application>Microsoft Office PowerPoint</Application>
  <PresentationFormat>Širokozaslonsko</PresentationFormat>
  <Paragraphs>43</Paragraphs>
  <Slides>17</Slides>
  <Notes>5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PowerPointova predstavitev</vt:lpstr>
      <vt:lpstr>PowerPointova predstavitev</vt:lpstr>
      <vt:lpstr>CashSensei Your Pocket Financial Adviser And Teacher </vt:lpstr>
      <vt:lpstr>Agenda</vt:lpstr>
      <vt:lpstr>CashSensei</vt:lpstr>
      <vt:lpstr>HTA</vt:lpstr>
      <vt:lpstr>Prototip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Zaključek</vt:lpstr>
      <vt:lpstr>Hvala!</vt:lpstr>
      <vt:lpstr>Vprašanja</vt:lpstr>
      <vt:lpstr>PowerPointova predstavitev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TESTIRANJE ZMOGLJIVOSTI  OMREŽIJ BLOKOVNIH VERIG  Z ORODJEM HYPERLEDGER CALIPER</dc:title>
  <dc:creator>Leon</dc:creator>
  <cp:lastModifiedBy>CIGLAR, LEON</cp:lastModifiedBy>
  <cp:revision>17</cp:revision>
  <dcterms:created xsi:type="dcterms:W3CDTF">2023-08-24T16:26:29Z</dcterms:created>
  <dcterms:modified xsi:type="dcterms:W3CDTF">2024-04-29T12:32:17Z</dcterms:modified>
</cp:coreProperties>
</file>