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5" r:id="rId2"/>
    <p:sldId id="273" r:id="rId3"/>
    <p:sldId id="256" r:id="rId4"/>
    <p:sldId id="257" r:id="rId5"/>
    <p:sldId id="274" r:id="rId6"/>
    <p:sldId id="258" r:id="rId7"/>
    <p:sldId id="288" r:id="rId8"/>
    <p:sldId id="276" r:id="rId9"/>
    <p:sldId id="277" r:id="rId10"/>
    <p:sldId id="278" r:id="rId11"/>
    <p:sldId id="280" r:id="rId12"/>
    <p:sldId id="282" r:id="rId13"/>
    <p:sldId id="285" r:id="rId14"/>
    <p:sldId id="286" r:id="rId15"/>
    <p:sldId id="284" r:id="rId16"/>
    <p:sldId id="283" r:id="rId17"/>
    <p:sldId id="269" r:id="rId18"/>
    <p:sldId id="270" r:id="rId19"/>
    <p:sldId id="28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078A-82EC-4472-ADCA-E3200C86D7BD}" v="98" dt="2024-05-05T21:00:02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1609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GLAR, LEON" userId="285fb6fd-28b6-4ef7-b00e-9fbdf251fdd4" providerId="ADAL" clId="{1168078A-82EC-4472-ADCA-E3200C86D7BD}"/>
    <pc:docChg chg="undo custSel addSld delSld modSld">
      <pc:chgData name="CIGLAR, LEON" userId="285fb6fd-28b6-4ef7-b00e-9fbdf251fdd4" providerId="ADAL" clId="{1168078A-82EC-4472-ADCA-E3200C86D7BD}" dt="2024-05-05T21:00:14.976" v="159" actId="1076"/>
      <pc:docMkLst>
        <pc:docMk/>
      </pc:docMkLst>
      <pc:sldChg chg="addSp delSp modSp mod modNotesTx">
        <pc:chgData name="CIGLAR, LEON" userId="285fb6fd-28b6-4ef7-b00e-9fbdf251fdd4" providerId="ADAL" clId="{1168078A-82EC-4472-ADCA-E3200C86D7BD}" dt="2024-05-05T20:59:44.423" v="140"/>
        <pc:sldMkLst>
          <pc:docMk/>
          <pc:sldMk cId="3697321481" sldId="258"/>
        </pc:sldMkLst>
        <pc:picChg chg="add mod">
          <ac:chgData name="CIGLAR, LEON" userId="285fb6fd-28b6-4ef7-b00e-9fbdf251fdd4" providerId="ADAL" clId="{1168078A-82EC-4472-ADCA-E3200C86D7BD}" dt="2024-05-05T20:59:44.423" v="140"/>
          <ac:picMkLst>
            <pc:docMk/>
            <pc:sldMk cId="3697321481" sldId="258"/>
            <ac:picMk id="4" creationId="{6A089362-10BB-15D8-D836-2E97CE10A589}"/>
          </ac:picMkLst>
        </pc:picChg>
        <pc:picChg chg="add del">
          <ac:chgData name="CIGLAR, LEON" userId="285fb6fd-28b6-4ef7-b00e-9fbdf251fdd4" providerId="ADAL" clId="{1168078A-82EC-4472-ADCA-E3200C86D7BD}" dt="2024-05-05T20:59:41.733" v="137" actId="478"/>
          <ac:picMkLst>
            <pc:docMk/>
            <pc:sldMk cId="3697321481" sldId="258"/>
            <ac:picMk id="5" creationId="{DDA2A788-25A9-9CD7-2967-93C72B2C393A}"/>
          </ac:picMkLst>
        </pc:picChg>
      </pc:sldChg>
      <pc:sldChg chg="modSp mod modAnim">
        <pc:chgData name="CIGLAR, LEON" userId="285fb6fd-28b6-4ef7-b00e-9fbdf251fdd4" providerId="ADAL" clId="{1168078A-82EC-4472-ADCA-E3200C86D7BD}" dt="2024-05-05T20:44:06.079" v="83"/>
        <pc:sldMkLst>
          <pc:docMk/>
          <pc:sldMk cId="2563744363" sldId="269"/>
        </pc:sldMkLst>
        <pc:spChg chg="mod">
          <ac:chgData name="CIGLAR, LEON" userId="285fb6fd-28b6-4ef7-b00e-9fbdf251fdd4" providerId="ADAL" clId="{1168078A-82EC-4472-ADCA-E3200C86D7BD}" dt="2024-05-05T20:32:37.953" v="13" actId="1076"/>
          <ac:spMkLst>
            <pc:docMk/>
            <pc:sldMk cId="2563744363" sldId="269"/>
            <ac:spMk id="2" creationId="{00000000-0000-0000-0000-000000000000}"/>
          </ac:spMkLst>
        </pc:spChg>
        <pc:spChg chg="mod">
          <ac:chgData name="CIGLAR, LEON" userId="285fb6fd-28b6-4ef7-b00e-9fbdf251fdd4" providerId="ADAL" clId="{1168078A-82EC-4472-ADCA-E3200C86D7BD}" dt="2024-05-05T20:32:58.660" v="29" actId="14100"/>
          <ac:spMkLst>
            <pc:docMk/>
            <pc:sldMk cId="2563744363" sldId="269"/>
            <ac:spMk id="4" creationId="{00000000-0000-0000-0000-000000000000}"/>
          </ac:spMkLst>
        </pc:spChg>
        <pc:picChg chg="mod">
          <ac:chgData name="CIGLAR, LEON" userId="285fb6fd-28b6-4ef7-b00e-9fbdf251fdd4" providerId="ADAL" clId="{1168078A-82EC-4472-ADCA-E3200C86D7BD}" dt="2024-05-05T20:32:40.844" v="15" actId="1076"/>
          <ac:picMkLst>
            <pc:docMk/>
            <pc:sldMk cId="2563744363" sldId="269"/>
            <ac:picMk id="6" creationId="{09BA168E-493D-E3CA-0E7E-FEBDC18966E9}"/>
          </ac:picMkLst>
        </pc:picChg>
      </pc:sldChg>
      <pc:sldChg chg="addSp delSp modSp mod">
        <pc:chgData name="CIGLAR, LEON" userId="285fb6fd-28b6-4ef7-b00e-9fbdf251fdd4" providerId="ADAL" clId="{1168078A-82EC-4472-ADCA-E3200C86D7BD}" dt="2024-05-05T20:59:55.047" v="143" actId="1076"/>
        <pc:sldMkLst>
          <pc:docMk/>
          <pc:sldMk cId="3118722564" sldId="282"/>
        </pc:sldMkLst>
        <pc:picChg chg="add mod">
          <ac:chgData name="CIGLAR, LEON" userId="285fb6fd-28b6-4ef7-b00e-9fbdf251fdd4" providerId="ADAL" clId="{1168078A-82EC-4472-ADCA-E3200C86D7BD}" dt="2024-05-05T20:59:55.047" v="143" actId="1076"/>
          <ac:picMkLst>
            <pc:docMk/>
            <pc:sldMk cId="3118722564" sldId="282"/>
            <ac:picMk id="4" creationId="{2D696555-03C6-E2B9-6F5E-0151CAFF61C9}"/>
          </ac:picMkLst>
        </pc:picChg>
        <pc:picChg chg="del">
          <ac:chgData name="CIGLAR, LEON" userId="285fb6fd-28b6-4ef7-b00e-9fbdf251fdd4" providerId="ADAL" clId="{1168078A-82EC-4472-ADCA-E3200C86D7BD}" dt="2024-05-05T20:53:24.524" v="112" actId="478"/>
          <ac:picMkLst>
            <pc:docMk/>
            <pc:sldMk cId="3118722564" sldId="282"/>
            <ac:picMk id="6" creationId="{AF0DD07F-9292-B047-5B49-9EC23A51BCA3}"/>
          </ac:picMkLst>
        </pc:picChg>
      </pc:sldChg>
      <pc:sldChg chg="modSp mod modAnim">
        <pc:chgData name="CIGLAR, LEON" userId="285fb6fd-28b6-4ef7-b00e-9fbdf251fdd4" providerId="ADAL" clId="{1168078A-82EC-4472-ADCA-E3200C86D7BD}" dt="2024-05-05T20:51:59.051" v="109" actId="20577"/>
        <pc:sldMkLst>
          <pc:docMk/>
          <pc:sldMk cId="2309041543" sldId="283"/>
        </pc:sldMkLst>
        <pc:spChg chg="mod">
          <ac:chgData name="CIGLAR, LEON" userId="285fb6fd-28b6-4ef7-b00e-9fbdf251fdd4" providerId="ADAL" clId="{1168078A-82EC-4472-ADCA-E3200C86D7BD}" dt="2024-05-05T20:51:59.051" v="109" actId="20577"/>
          <ac:spMkLst>
            <pc:docMk/>
            <pc:sldMk cId="2309041543" sldId="283"/>
            <ac:spMk id="5" creationId="{019D1206-CF02-903C-3F0A-85F777FD8A28}"/>
          </ac:spMkLst>
        </pc:spChg>
      </pc:sldChg>
      <pc:sldChg chg="addSp delSp modSp new del mod">
        <pc:chgData name="CIGLAR, LEON" userId="285fb6fd-28b6-4ef7-b00e-9fbdf251fdd4" providerId="ADAL" clId="{1168078A-82EC-4472-ADCA-E3200C86D7BD}" dt="2024-05-05T20:59:40.088" v="135" actId="680"/>
        <pc:sldMkLst>
          <pc:docMk/>
          <pc:sldMk cId="170283071" sldId="288"/>
        </pc:sldMkLst>
        <pc:spChg chg="add del">
          <ac:chgData name="CIGLAR, LEON" userId="285fb6fd-28b6-4ef7-b00e-9fbdf251fdd4" providerId="ADAL" clId="{1168078A-82EC-4472-ADCA-E3200C86D7BD}" dt="2024-05-05T20:59:37.654" v="131"/>
          <ac:spMkLst>
            <pc:docMk/>
            <pc:sldMk cId="170283071" sldId="288"/>
            <ac:spMk id="3" creationId="{6C6F3699-72AF-E404-28B4-667344C60FC7}"/>
          </ac:spMkLst>
        </pc:spChg>
        <pc:picChg chg="add mod">
          <ac:chgData name="CIGLAR, LEON" userId="285fb6fd-28b6-4ef7-b00e-9fbdf251fdd4" providerId="ADAL" clId="{1168078A-82EC-4472-ADCA-E3200C86D7BD}" dt="2024-05-05T20:59:37.654" v="131"/>
          <ac:picMkLst>
            <pc:docMk/>
            <pc:sldMk cId="170283071" sldId="288"/>
            <ac:picMk id="5" creationId="{2C42F71E-F22E-3E0B-A9B4-1EFFA6150777}"/>
          </ac:picMkLst>
        </pc:picChg>
        <pc:picChg chg="add del mod">
          <ac:chgData name="CIGLAR, LEON" userId="285fb6fd-28b6-4ef7-b00e-9fbdf251fdd4" providerId="ADAL" clId="{1168078A-82EC-4472-ADCA-E3200C86D7BD}" dt="2024-05-05T20:59:39.021" v="134" actId="1076"/>
          <ac:picMkLst>
            <pc:docMk/>
            <pc:sldMk cId="170283071" sldId="288"/>
            <ac:picMk id="1026" creationId="{DC98B675-7DB8-8014-FE66-1409BF2535A6}"/>
          </ac:picMkLst>
        </pc:picChg>
      </pc:sldChg>
      <pc:sldChg chg="addSp delSp modSp new mod">
        <pc:chgData name="CIGLAR, LEON" userId="285fb6fd-28b6-4ef7-b00e-9fbdf251fdd4" providerId="ADAL" clId="{1168078A-82EC-4472-ADCA-E3200C86D7BD}" dt="2024-05-05T21:00:14.976" v="159" actId="1076"/>
        <pc:sldMkLst>
          <pc:docMk/>
          <pc:sldMk cId="383258308" sldId="288"/>
        </pc:sldMkLst>
        <pc:spChg chg="mod">
          <ac:chgData name="CIGLAR, LEON" userId="285fb6fd-28b6-4ef7-b00e-9fbdf251fdd4" providerId="ADAL" clId="{1168078A-82EC-4472-ADCA-E3200C86D7BD}" dt="2024-05-05T21:00:09.199" v="157" actId="20577"/>
          <ac:spMkLst>
            <pc:docMk/>
            <pc:sldMk cId="383258308" sldId="288"/>
            <ac:spMk id="2" creationId="{EFC70A13-7791-DF9A-4D22-73FC0CE9037A}"/>
          </ac:spMkLst>
        </pc:spChg>
        <pc:spChg chg="del">
          <ac:chgData name="CIGLAR, LEON" userId="285fb6fd-28b6-4ef7-b00e-9fbdf251fdd4" providerId="ADAL" clId="{1168078A-82EC-4472-ADCA-E3200C86D7BD}" dt="2024-05-05T21:00:02.408" v="145"/>
          <ac:spMkLst>
            <pc:docMk/>
            <pc:sldMk cId="383258308" sldId="288"/>
            <ac:spMk id="3" creationId="{C13349BB-3557-4766-EDCF-FBCBEDB59D81}"/>
          </ac:spMkLst>
        </pc:spChg>
        <pc:picChg chg="add mod">
          <ac:chgData name="CIGLAR, LEON" userId="285fb6fd-28b6-4ef7-b00e-9fbdf251fdd4" providerId="ADAL" clId="{1168078A-82EC-4472-ADCA-E3200C86D7BD}" dt="2024-05-05T21:00:14.976" v="159" actId="1076"/>
          <ac:picMkLst>
            <pc:docMk/>
            <pc:sldMk cId="383258308" sldId="288"/>
            <ac:picMk id="5" creationId="{EC351DB2-C7C6-764F-241E-760460A3E26C}"/>
          </ac:picMkLst>
        </pc:picChg>
      </pc:sldChg>
      <pc:sldChg chg="new del">
        <pc:chgData name="CIGLAR, LEON" userId="285fb6fd-28b6-4ef7-b00e-9fbdf251fdd4" providerId="ADAL" clId="{1168078A-82EC-4472-ADCA-E3200C86D7BD}" dt="2024-05-05T20:59:49.322" v="142" actId="680"/>
        <pc:sldMkLst>
          <pc:docMk/>
          <pc:sldMk cId="405228125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  <a:r>
              <a:rPr lang="en-SI" dirty="0"/>
              <a:t> (Leon)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Hierarhična analiza </a:t>
            </a:r>
            <a:r>
              <a:rPr lang="sl-SI" dirty="0" err="1"/>
              <a:t>taskov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875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87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861D025-6ED4-30C8-C742-51A4B161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32" y="0"/>
            <a:ext cx="3716136" cy="79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3FB82B9-7BE9-5ECA-4CCA-8C2D40F5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0"/>
            <a:ext cx="3962400" cy="85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D696555-03C6-E2B9-6F5E-0151CAFF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83" y="643263"/>
            <a:ext cx="4229690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9183CF3-B888-A2C3-9A58-9A057CF7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17" y="13230"/>
            <a:ext cx="3974365" cy="72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842CE28-48D6-6D03-3231-44EB510E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97" y="0"/>
            <a:ext cx="4173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190910A-DEC2-163D-1492-7F11A8F8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71" y="-7191"/>
            <a:ext cx="4615657" cy="86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000" dirty="0" err="1"/>
              <a:t>Razdelitev</a:t>
            </a:r>
            <a:r>
              <a:rPr lang="en-SI" sz="4000" dirty="0"/>
              <a:t> </a:t>
            </a:r>
            <a:r>
              <a:rPr lang="en-SI" sz="4000" dirty="0" err="1"/>
              <a:t>nalog</a:t>
            </a:r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Simon:</a:t>
            </a:r>
          </a:p>
          <a:p>
            <a:pPr lvl="1"/>
            <a:r>
              <a:rPr lang="sl-SI" dirty="0"/>
              <a:t>Prva stran</a:t>
            </a:r>
          </a:p>
          <a:p>
            <a:pPr lvl="1"/>
            <a:r>
              <a:rPr lang="en-SI" dirty="0"/>
              <a:t>Vprašalnik</a:t>
            </a:r>
          </a:p>
          <a:p>
            <a:pPr lvl="1"/>
            <a:r>
              <a:rPr lang="sl-SI" dirty="0"/>
              <a:t>Stranski meni</a:t>
            </a:r>
            <a:endParaRPr lang="en-SI" dirty="0"/>
          </a:p>
          <a:p>
            <a:r>
              <a:rPr lang="en-SI" dirty="0"/>
              <a:t>Leon</a:t>
            </a:r>
            <a:r>
              <a:rPr lang="sl-SI" dirty="0"/>
              <a:t>:</a:t>
            </a:r>
            <a:endParaRPr lang="en-SI" dirty="0"/>
          </a:p>
          <a:p>
            <a:pPr lvl="1"/>
            <a:r>
              <a:rPr lang="en-SI" dirty="0"/>
              <a:t>Portfolio page</a:t>
            </a:r>
            <a:endParaRPr lang="sl-SI" dirty="0"/>
          </a:p>
          <a:p>
            <a:pPr lvl="1"/>
            <a:r>
              <a:rPr lang="sl-SI" dirty="0"/>
              <a:t>Spustni meni</a:t>
            </a:r>
            <a:endParaRPr lang="en-SI" dirty="0"/>
          </a:p>
          <a:p>
            <a:pPr lvl="1"/>
            <a:r>
              <a:rPr lang="en-SI" dirty="0"/>
              <a:t>Dinamično prilagajanje</a:t>
            </a:r>
            <a:r>
              <a:rPr lang="sl-SI" dirty="0"/>
              <a:t> portfelj</a:t>
            </a:r>
            <a:r>
              <a:rPr lang="en-SI" dirty="0"/>
              <a:t> glede na vprašalnik</a:t>
            </a:r>
          </a:p>
          <a:p>
            <a:pPr lvl="1"/>
            <a:endParaRPr lang="en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06365" y="50815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 err="1"/>
              <a:t>CashSensei</a:t>
            </a:r>
            <a:endParaRPr lang="en-US" sz="4000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>
          <a:xfrm>
            <a:off x="838200" y="3752192"/>
            <a:ext cx="10515600" cy="1240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r>
              <a:rPr lang="sl-SI" dirty="0"/>
              <a:t>Smart. Simple. </a:t>
            </a:r>
            <a:r>
              <a:rPr lang="sl-SI" dirty="0" err="1"/>
              <a:t>Accurate</a:t>
            </a:r>
            <a:r>
              <a:rPr lang="sl-SI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369C8F-DF81-325F-0D8B-9A1285F7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9BA168E-493D-E3CA-0E7E-FEBDC18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46" y="998223"/>
            <a:ext cx="202910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6B1CEC-885D-D05A-40DE-405F636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106FA7-C445-FE9A-60FF-6A8BD0E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61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24E8C3D-2E13-2EF6-A831-B74CAA20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9" y="1029904"/>
            <a:ext cx="7082401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l-SI" sz="4800" dirty="0" err="1"/>
              <a:t>CashSensei</a:t>
            </a:r>
            <a:br>
              <a:rPr lang="sl-SI" sz="2800" dirty="0"/>
            </a:br>
            <a:r>
              <a:rPr lang="en-US" sz="2800" dirty="0"/>
              <a:t>Your Pocket Financial Adviser </a:t>
            </a:r>
            <a:r>
              <a:rPr lang="sl-SI" sz="2800" dirty="0"/>
              <a:t>And</a:t>
            </a:r>
            <a:r>
              <a:rPr lang="en-US" sz="2800" dirty="0"/>
              <a:t> Teacher 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r>
              <a:rPr lang="sl-SI" sz="2000" dirty="0"/>
              <a:t>Avtorja: Simon Pestotnik &amp; Leon Ciglar</a:t>
            </a:r>
          </a:p>
          <a:p>
            <a:br>
              <a:rPr lang="sl-SI" sz="1800" dirty="0"/>
            </a:br>
            <a:r>
              <a:rPr lang="sl-SI" sz="1800" dirty="0"/>
              <a:t>Ljubljana, maj 2024</a:t>
            </a:r>
          </a:p>
        </p:txBody>
      </p:sp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HTA - Hierarhična analiza </a:t>
            </a:r>
            <a:r>
              <a:rPr lang="sl-SI" dirty="0" err="1"/>
              <a:t>taskov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oziroma učitelj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HTA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A2A788-25A9-9CD7-2967-93C72B2C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36" y="19294"/>
            <a:ext cx="7262727" cy="68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C70A13-7791-DF9A-4D22-73FC0CE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HTA</a:t>
            </a:r>
          </a:p>
        </p:txBody>
      </p:sp>
      <p:pic>
        <p:nvPicPr>
          <p:cNvPr id="5" name="Označba mesta vsebine 4" descr="Slika, ki vsebuje besede besedilo, posnetek zaslona, pisava, vrstica&#10;&#10;Opis je samodejno ustvarjen">
            <a:extLst>
              <a:ext uri="{FF2B5EF4-FFF2-40B4-BE49-F238E27FC236}">
                <a16:creationId xmlns:a16="http://schemas.microsoft.com/office/drawing/2014/main" id="{EC351DB2-C7C6-764F-241E-760460A3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93" y="227449"/>
            <a:ext cx="6606614" cy="6403101"/>
          </a:xfrm>
        </p:spPr>
      </p:pic>
    </p:spTree>
    <p:extLst>
      <p:ext uri="{BB962C8B-B14F-4D97-AF65-F5344CB8AC3E}">
        <p14:creationId xmlns:p14="http://schemas.microsoft.com/office/powerpoint/2010/main" val="38325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Prototip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D4CF5DB-1886-9F05-FA3F-384B2311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88A4FD9-4204-4AA2-51AD-20316233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75" y="0"/>
            <a:ext cx="3624449" cy="7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F089A77-3F19-FFC0-0614-FA4416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04" y="0"/>
            <a:ext cx="364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161</Words>
  <Application>Microsoft Office PowerPoint</Application>
  <PresentationFormat>Širokozaslonsko</PresentationFormat>
  <Paragraphs>46</Paragraphs>
  <Slides>20</Slides>
  <Notes>7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CashSensei Your Pocket Financial Adviser And Teacher </vt:lpstr>
      <vt:lpstr>Agenda</vt:lpstr>
      <vt:lpstr>CashSensei</vt:lpstr>
      <vt:lpstr>HTA</vt:lpstr>
      <vt:lpstr>HTA</vt:lpstr>
      <vt:lpstr>Prototip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Razdelitev nalog</vt:lpstr>
      <vt:lpstr>CashSensei</vt:lpstr>
      <vt:lpstr>Hvala!</vt:lpstr>
      <vt:lpstr>PowerPointova predstavitev</vt:lpstr>
      <vt:lpstr>Vprašanja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20</cp:revision>
  <dcterms:created xsi:type="dcterms:W3CDTF">2023-08-24T16:26:29Z</dcterms:created>
  <dcterms:modified xsi:type="dcterms:W3CDTF">2024-05-05T21:00:20Z</dcterms:modified>
</cp:coreProperties>
</file>