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5" r:id="rId2"/>
    <p:sldId id="273" r:id="rId3"/>
    <p:sldId id="256" r:id="rId4"/>
    <p:sldId id="257" r:id="rId5"/>
    <p:sldId id="274" r:id="rId6"/>
    <p:sldId id="288" r:id="rId7"/>
    <p:sldId id="293" r:id="rId8"/>
    <p:sldId id="294" r:id="rId9"/>
    <p:sldId id="295" r:id="rId10"/>
    <p:sldId id="296" r:id="rId11"/>
    <p:sldId id="292" r:id="rId12"/>
    <p:sldId id="291" r:id="rId13"/>
    <p:sldId id="290" r:id="rId14"/>
    <p:sldId id="289" r:id="rId15"/>
    <p:sldId id="283" r:id="rId16"/>
    <p:sldId id="269" r:id="rId17"/>
    <p:sldId id="270" r:id="rId18"/>
    <p:sldId id="287" r:id="rId19"/>
    <p:sldId id="271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1609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2CCC-4E6C-4EFC-B7D3-D2DE81DBE7E6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704-8F55-4125-A8EF-0CE5FC0A18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58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2902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Delnice, kripto, obresti, dividende, prijava davkov… svet financ je lahko zapleten, zato si marsikdo ne upa začeti. </a:t>
            </a:r>
            <a:r>
              <a:rPr lang="en-SI" dirty="0"/>
              <a:t> (Leon)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096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Najina predstavitev bo izgledala tako: </a:t>
            </a:r>
          </a:p>
          <a:p>
            <a:r>
              <a:rPr lang="sl-SI" dirty="0"/>
              <a:t>Po uvodu, kjer sva vam predstavila kaj je problem in zakaj sva se lotila razvoja aplikacije.</a:t>
            </a:r>
          </a:p>
          <a:p>
            <a:r>
              <a:rPr lang="sl-SI" dirty="0"/>
              <a:t>Nato bova predstavila kaj je najina rešitev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182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887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Svet investiranja je lahko kompleksen, poenostavite si ga s </a:t>
            </a:r>
            <a:r>
              <a:rPr lang="sl-SI" dirty="0" err="1"/>
              <a:t>CashSensei</a:t>
            </a:r>
            <a:r>
              <a:rPr lang="sl-SI" dirty="0"/>
              <a:t>.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46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9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2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4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0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3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31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0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0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1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C52-19A7-4599-B90E-6129B72ED8D3}" type="datetimeFigureOut">
              <a:rPr lang="sl-SI" smtClean="0"/>
              <a:t>6. 05. 2024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56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1DA53-2FFF-6BF1-8181-C1948BEA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920DB7-D081-3448-4E74-DF7CAEF2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96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EA099D-AB25-EC48-9E3F-B67FA54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D6B806F-C95B-80E6-63CE-1A9FE948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E8ECE6-AAD7-1904-F2A7-E94739EE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19" y="0"/>
            <a:ext cx="390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58D1AE-A30A-B286-4371-1C2F8242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B95A7FE-3C9E-FE15-61A8-A83FF5BB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CB6E852D-9AD3-C3AD-AB09-E1891D4A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68" y="0"/>
            <a:ext cx="392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16A217-6BC2-F90C-3BCA-2159DA7F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35E6867-F7A5-FBDD-AED4-CF41C360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F89E09C5-7FB7-4627-C2D5-04BAD653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47" y="0"/>
            <a:ext cx="3821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4C8932-D67A-C4D0-31A1-C1C6664B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20CB87-9E16-AC4E-E9B7-E5A82E0F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240DE49A-B801-166C-2BFB-FC6AD6FD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71" y="0"/>
            <a:ext cx="377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2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F3DAC4-A1AF-D8F4-4B1A-4C34246C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EC7FDFC1-E487-2F8B-47D6-39D6B7CB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A1DC661B-BE9B-7502-2D1B-4B651BED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000" dirty="0" err="1"/>
              <a:t>Razdelitev</a:t>
            </a:r>
            <a:r>
              <a:rPr lang="en-SI" sz="4000" dirty="0"/>
              <a:t> </a:t>
            </a:r>
            <a:r>
              <a:rPr lang="en-SI" sz="4000" dirty="0" err="1"/>
              <a:t>nalog</a:t>
            </a:r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Simon:</a:t>
            </a:r>
          </a:p>
          <a:p>
            <a:pPr lvl="1"/>
            <a:r>
              <a:rPr lang="sl-SI" dirty="0"/>
              <a:t>Začetna stran</a:t>
            </a:r>
          </a:p>
          <a:p>
            <a:pPr lvl="1"/>
            <a:r>
              <a:rPr lang="en-SI" dirty="0"/>
              <a:t>Vprašalnik</a:t>
            </a:r>
          </a:p>
          <a:p>
            <a:pPr lvl="1"/>
            <a:r>
              <a:rPr lang="sl-SI" dirty="0"/>
              <a:t>Stranski meni</a:t>
            </a:r>
            <a:endParaRPr lang="en-SI" dirty="0"/>
          </a:p>
          <a:p>
            <a:r>
              <a:rPr lang="en-SI" dirty="0"/>
              <a:t>Leon</a:t>
            </a:r>
          </a:p>
          <a:p>
            <a:pPr lvl="1"/>
            <a:r>
              <a:rPr lang="en-SI" dirty="0"/>
              <a:t>Portfolio pages</a:t>
            </a:r>
          </a:p>
          <a:p>
            <a:pPr lvl="1"/>
            <a:r>
              <a:rPr lang="en-SI" dirty="0"/>
              <a:t>Dinamično prilagajanje glede na vprašalnik</a:t>
            </a:r>
            <a:endParaRPr lang="sl-SI" dirty="0"/>
          </a:p>
          <a:p>
            <a:pPr lvl="1"/>
            <a:r>
              <a:rPr lang="sl-SI" dirty="0"/>
              <a:t>Spustni meni</a:t>
            </a:r>
            <a:endParaRPr lang="en-SI" dirty="0"/>
          </a:p>
          <a:p>
            <a:pPr lvl="1"/>
            <a:endParaRPr lang="en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904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značba mesta vsebine 3"/>
          <p:cNvSpPr>
            <a:spLocks noGrp="1"/>
          </p:cNvSpPr>
          <p:nvPr>
            <p:ph idx="1"/>
          </p:nvPr>
        </p:nvSpPr>
        <p:spPr>
          <a:xfrm>
            <a:off x="838200" y="3752192"/>
            <a:ext cx="10515600" cy="1240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r>
              <a:rPr lang="sl-SI" dirty="0"/>
              <a:t>Smart. Simple. </a:t>
            </a:r>
            <a:r>
              <a:rPr lang="sl-SI" dirty="0" err="1"/>
              <a:t>Accurate</a:t>
            </a:r>
            <a:r>
              <a:rPr lang="sl-SI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369C8F-DF81-325F-0D8B-9A1285F7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sl-SI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18790F-78A3-64F4-7CC3-1ADDD2D2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pic>
        <p:nvPicPr>
          <p:cNvPr id="9" name="Slika 8" descr="Slika, ki vsebuje besede risanka, umetnost, risanje&#10;&#10;Opis je samodejno ustvarjen">
            <a:extLst>
              <a:ext uri="{FF2B5EF4-FFF2-40B4-BE49-F238E27FC236}">
                <a16:creationId xmlns:a16="http://schemas.microsoft.com/office/drawing/2014/main" id="{11B10EC4-704D-4E0E-F41F-25CF4421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85" y="1880309"/>
            <a:ext cx="1930159" cy="1930159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0E8A2CDA-E5C5-AA01-B97E-59459765A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06" y="1036062"/>
            <a:ext cx="3432388" cy="4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Hvala!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36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6B1CEC-885D-D05A-40DE-405F636D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106FA7-C445-FE9A-60FF-6A8BD0E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61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Vprašanja</a:t>
            </a:r>
            <a:endParaRPr lang="en-US" sz="40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24E8C3D-2E13-2EF6-A831-B74CAA20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99" y="1029904"/>
            <a:ext cx="7082401" cy="47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99B322-5F95-A83F-6030-6ECBA6F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455BBB-11B8-7D5A-EF08-6D8F24EB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5C1B66D-0467-0DC4-2B6C-EDEDC201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634" y="540540"/>
            <a:ext cx="8968729" cy="5776916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9882F53C-7C74-2430-3BC6-87D9FB3C2B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87605" y="959365"/>
            <a:ext cx="5016789" cy="49392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94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6B1CEC-885D-D05A-40DE-405F636D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106FA7-C445-FE9A-60FF-6A8BD0E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400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7632" y="2025333"/>
            <a:ext cx="10325100" cy="13465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Your Pocket Financial Adviser</a:t>
            </a:r>
            <a:endParaRPr lang="sl-SI" sz="2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18182" y="4234071"/>
            <a:ext cx="9144000" cy="2169994"/>
          </a:xfrm>
        </p:spPr>
        <p:txBody>
          <a:bodyPr>
            <a:normAutofit/>
          </a:bodyPr>
          <a:lstStyle/>
          <a:p>
            <a:r>
              <a:rPr lang="sl-SI" dirty="0"/>
              <a:t>Predstavitev projekta pri predmetu TNUV</a:t>
            </a:r>
          </a:p>
          <a:p>
            <a:r>
              <a:rPr lang="sl-SI" sz="2000" dirty="0"/>
              <a:t>Avtorja: Simon Pestotnik &amp; Leon Ciglar</a:t>
            </a:r>
          </a:p>
          <a:p>
            <a:br>
              <a:rPr lang="sl-SI" sz="1800" dirty="0"/>
            </a:br>
            <a:r>
              <a:rPr lang="sl-SI" sz="1800" dirty="0"/>
              <a:t>Ljubljana, maj 2024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05A2BD4-3EB7-C21E-69ED-C181BCA6F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53" y="2246439"/>
            <a:ext cx="3180657" cy="4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Agenda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Kaj je </a:t>
            </a:r>
            <a:r>
              <a:rPr lang="sl-SI" dirty="0" err="1"/>
              <a:t>CashSensei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Kako aplikacija deluje</a:t>
            </a:r>
          </a:p>
          <a:p>
            <a:pPr marL="457200" lvl="1" indent="0">
              <a:buNone/>
            </a:pPr>
            <a:r>
              <a:rPr lang="sl-SI" dirty="0"/>
              <a:t>3.1  HTA - Hierarhična analiza </a:t>
            </a:r>
            <a:r>
              <a:rPr lang="sl-SI" dirty="0" err="1"/>
              <a:t>taskov</a:t>
            </a:r>
            <a:endParaRPr lang="en-US" dirty="0"/>
          </a:p>
          <a:p>
            <a:pPr marL="457200" lvl="1" indent="0">
              <a:buNone/>
            </a:pPr>
            <a:r>
              <a:rPr lang="sl-SI" dirty="0"/>
              <a:t>3.2  Prototip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Vprašanja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 err="1"/>
              <a:t>CashSensei</a:t>
            </a:r>
            <a:endParaRPr lang="sl-SI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Finančni svetovalec v tvojem žepu</a:t>
            </a:r>
          </a:p>
          <a:p>
            <a:r>
              <a:rPr lang="sl-SI" dirty="0"/>
              <a:t>Pomaga: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Sestaviti portfelj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Slediti svojim investicijam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Predlaga izboljšave in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0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C70A13-7791-DF9A-4D22-73FC0CE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HTA</a:t>
            </a:r>
          </a:p>
        </p:txBody>
      </p:sp>
      <p:pic>
        <p:nvPicPr>
          <p:cNvPr id="5" name="Označba mesta vsebine 4" descr="Slika, ki vsebuje besede besedilo, posnetek zaslona, pisava, vrstica&#10;&#10;Opis je samodejno ustvarjen">
            <a:extLst>
              <a:ext uri="{FF2B5EF4-FFF2-40B4-BE49-F238E27FC236}">
                <a16:creationId xmlns:a16="http://schemas.microsoft.com/office/drawing/2014/main" id="{EC351DB2-C7C6-764F-241E-760460A3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93" y="227449"/>
            <a:ext cx="6606614" cy="6403101"/>
          </a:xfrm>
        </p:spPr>
      </p:pic>
    </p:spTree>
    <p:extLst>
      <p:ext uri="{BB962C8B-B14F-4D97-AF65-F5344CB8AC3E}">
        <p14:creationId xmlns:p14="http://schemas.microsoft.com/office/powerpoint/2010/main" val="38325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BEC0C6-7DAE-31BD-7DA7-46FB4C75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Prototip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C3B57C-5A4B-6E39-E659-00C09FE2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F2A1DA-54B9-3A17-3495-459809B4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41" y="0"/>
            <a:ext cx="3795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7EBF29-B317-CE31-B3A8-A2CF343A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CDB4639-0867-81B0-4AD0-260F429D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82F2E0F-95DF-70A2-1F19-935B4471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90" y="0"/>
            <a:ext cx="4036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8672E2-CE70-DA5B-242B-7CF34D88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32AF9BA-F7BA-FD2C-49C2-E06E0089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F548779-6F4F-7B9E-5D00-29905BC7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47" y="0"/>
            <a:ext cx="3821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162</Words>
  <Application>Microsoft Office PowerPoint</Application>
  <PresentationFormat>Širokozaslonsko</PresentationFormat>
  <Paragraphs>44</Paragraphs>
  <Slides>20</Slides>
  <Notes>7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PowerPointova predstavitev</vt:lpstr>
      <vt:lpstr>PowerPointova predstavitev</vt:lpstr>
      <vt:lpstr>Your Pocket Financial Adviser</vt:lpstr>
      <vt:lpstr>Agenda</vt:lpstr>
      <vt:lpstr>CashSensei</vt:lpstr>
      <vt:lpstr>HTA</vt:lpstr>
      <vt:lpstr>Prototip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Razdelitev nalog</vt:lpstr>
      <vt:lpstr>PowerPointova predstavitev</vt:lpstr>
      <vt:lpstr>Hvala!</vt:lpstr>
      <vt:lpstr>PowerPointova predstavitev</vt:lpstr>
      <vt:lpstr>Vprašanja</vt:lpstr>
      <vt:lpstr>PowerPointova predstavitev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ZMOGLJIVOSTI  OMREŽIJ BLOKOVNIH VERIG  Z ORODJEM HYPERLEDGER CALIPER</dc:title>
  <dc:creator>Leon</dc:creator>
  <cp:lastModifiedBy>CIGLAR, LEON</cp:lastModifiedBy>
  <cp:revision>31</cp:revision>
  <dcterms:created xsi:type="dcterms:W3CDTF">2023-08-24T16:26:29Z</dcterms:created>
  <dcterms:modified xsi:type="dcterms:W3CDTF">2024-05-06T07:19:31Z</dcterms:modified>
</cp:coreProperties>
</file>