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5" r:id="rId2"/>
    <p:sldId id="273" r:id="rId3"/>
    <p:sldId id="256" r:id="rId4"/>
    <p:sldId id="257" r:id="rId5"/>
    <p:sldId id="274" r:id="rId6"/>
    <p:sldId id="288" r:id="rId7"/>
    <p:sldId id="293" r:id="rId8"/>
    <p:sldId id="294" r:id="rId9"/>
    <p:sldId id="295" r:id="rId10"/>
    <p:sldId id="296" r:id="rId11"/>
    <p:sldId id="292" r:id="rId12"/>
    <p:sldId id="291" r:id="rId13"/>
    <p:sldId id="290" r:id="rId14"/>
    <p:sldId id="289" r:id="rId15"/>
    <p:sldId id="283" r:id="rId16"/>
    <p:sldId id="269" r:id="rId17"/>
    <p:sldId id="270" r:id="rId18"/>
    <p:sldId id="28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rednji slo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81609" autoAdjust="0"/>
  </p:normalViewPr>
  <p:slideViewPr>
    <p:cSldViewPr snapToGrid="0">
      <p:cViewPr varScale="1">
        <p:scale>
          <a:sx n="57" d="100"/>
          <a:sy n="57" d="100"/>
        </p:scale>
        <p:origin x="12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82CCC-4E6C-4EFC-B7D3-D2DE81DBE7E6}" type="datetimeFigureOut">
              <a:rPr lang="sl-SI" smtClean="0"/>
              <a:t>7. 05. 2024</a:t>
            </a:fld>
            <a:endParaRPr lang="sl-SI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52704-8F55-4125-A8EF-0CE5FC0A187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5581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29025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Delnice, kripto, obresti, dividende, prijava davkov… svet financ je lahko zapleten, zato si marsikdo ne upa začeti. </a:t>
            </a:r>
            <a:r>
              <a:rPr lang="en-SI" dirty="0"/>
              <a:t> (Leon)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70967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Najina predstavitev bo izgledala tako: </a:t>
            </a:r>
          </a:p>
          <a:p>
            <a:r>
              <a:rPr lang="sl-SI" dirty="0"/>
              <a:t>Po uvodu, kjer sva vam predstavila kaj je problem in zakaj sva se lotila razvoja aplikacije.</a:t>
            </a:r>
          </a:p>
          <a:p>
            <a:r>
              <a:rPr lang="sl-SI" dirty="0"/>
              <a:t>Nato bova predstavila kaj je najina rešitev</a:t>
            </a:r>
          </a:p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71825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15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98874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Svet investiranja je lahko kompleksen, poenostavite si ga s </a:t>
            </a:r>
            <a:r>
              <a:rPr lang="sl-SI" dirty="0" err="1"/>
              <a:t>CashSensei</a:t>
            </a:r>
            <a:r>
              <a:rPr lang="sl-SI" dirty="0"/>
              <a:t>.</a:t>
            </a:r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16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75465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52704-8F55-4125-A8EF-0CE5FC0A1879}" type="slidenum">
              <a:rPr lang="sl-SI" smtClean="0"/>
              <a:t>17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34696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da 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7. 05. 2024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0143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7. 05. 2024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4857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7. 05. 2024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1822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7. 05. 2024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0302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7. 05. 2024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934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7. 05. 2024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1312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7. 05. 2024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3576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7. 05. 2024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8073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7. 05. 2024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5099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7. 05. 2024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6010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1C52-19A7-4599-B90E-6129B72ED8D3}" type="datetimeFigureOut">
              <a:rPr lang="sl-SI" smtClean="0"/>
              <a:t>7. 05. 2024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415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81C52-19A7-4599-B90E-6129B72ED8D3}" type="datetimeFigureOut">
              <a:rPr lang="sl-SI" smtClean="0"/>
              <a:t>7. 05. 2024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1FCC4-D2A9-463D-8D09-AE35FD9F21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35692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FB1DA53-2FFF-6BF1-8181-C1948BEA9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2D920DB7-D081-3448-4E74-DF7CAEF29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69670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DEA099D-AB25-EC48-9E3F-B67FA543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D6B806F-C95B-80E6-63CE-1A9FE9484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49E8ECE6-AAD7-1904-F2A7-E94739EE2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319" y="0"/>
            <a:ext cx="3907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87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D58D1AE-A30A-B286-4371-1C2F8242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BB95A7FE-3C9E-FE15-61A8-A83FF5BB0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CB6E852D-9AD3-C3AD-AB09-E1891D4A4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468" y="0"/>
            <a:ext cx="3929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84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716A217-6BC2-F90C-3BCA-2159DA7F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35E6867-F7A5-FBDD-AED4-CF41C360F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F89E09C5-7FB7-4627-C2D5-04BAD653A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047" y="0"/>
            <a:ext cx="3821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54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34C8932-D67A-C4D0-31A1-C1C6664B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F20CB87-9E16-AC4E-E9B7-E5A82E0F1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240DE49A-B801-166C-2BFB-FC6AD6FDB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371" y="0"/>
            <a:ext cx="37772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29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AF3DAC4-A1AF-D8F4-4B1A-4C34246C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vsebine 6">
            <a:extLst>
              <a:ext uri="{FF2B5EF4-FFF2-40B4-BE49-F238E27FC236}">
                <a16:creationId xmlns:a16="http://schemas.microsoft.com/office/drawing/2014/main" id="{EC7FDFC1-E487-2F8B-47D6-39D6B7CB9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A1DC661B-BE9B-7502-2D1B-4B651BED1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44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I" sz="4000" dirty="0" err="1"/>
              <a:t>Razdelitev</a:t>
            </a:r>
            <a:r>
              <a:rPr lang="en-SI" sz="4000" dirty="0"/>
              <a:t> </a:t>
            </a:r>
            <a:r>
              <a:rPr lang="en-SI" sz="4000" dirty="0" err="1"/>
              <a:t>nalog</a:t>
            </a:r>
            <a:endParaRPr lang="sl-SI" sz="4000" dirty="0"/>
          </a:p>
        </p:txBody>
      </p:sp>
      <p:sp>
        <p:nvSpPr>
          <p:cNvPr id="5" name="Označba mesta vsebine 4">
            <a:extLst>
              <a:ext uri="{FF2B5EF4-FFF2-40B4-BE49-F238E27FC236}">
                <a16:creationId xmlns:a16="http://schemas.microsoft.com/office/drawing/2014/main" id="{019D1206-CF02-903C-3F0A-85F777FD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/>
              <a:t>Simon:</a:t>
            </a:r>
          </a:p>
          <a:p>
            <a:pPr lvl="1"/>
            <a:r>
              <a:rPr lang="sl-SI" dirty="0"/>
              <a:t>Začetna stran</a:t>
            </a:r>
          </a:p>
          <a:p>
            <a:pPr lvl="1"/>
            <a:r>
              <a:rPr lang="en-SI" dirty="0"/>
              <a:t>Vprašalnik</a:t>
            </a:r>
          </a:p>
          <a:p>
            <a:pPr lvl="1"/>
            <a:r>
              <a:rPr lang="sl-SI" dirty="0"/>
              <a:t>Stranski meni</a:t>
            </a:r>
            <a:endParaRPr lang="en-SI" dirty="0"/>
          </a:p>
          <a:p>
            <a:r>
              <a:rPr lang="en-SI" dirty="0"/>
              <a:t>Leon</a:t>
            </a:r>
          </a:p>
          <a:p>
            <a:pPr lvl="1"/>
            <a:r>
              <a:rPr lang="en-SI" dirty="0"/>
              <a:t>Portfolio pages</a:t>
            </a:r>
          </a:p>
          <a:p>
            <a:pPr lvl="1"/>
            <a:r>
              <a:rPr lang="en-SI" dirty="0"/>
              <a:t>Dinamično prilagajanje glede na vprašalnik</a:t>
            </a:r>
            <a:endParaRPr lang="sl-SI" dirty="0"/>
          </a:p>
          <a:p>
            <a:pPr lvl="1"/>
            <a:r>
              <a:rPr lang="sl-SI" dirty="0"/>
              <a:t>Spustni meni</a:t>
            </a:r>
            <a:endParaRPr lang="en-SI" dirty="0"/>
          </a:p>
          <a:p>
            <a:pPr lvl="1"/>
            <a:endParaRPr lang="en-SI" dirty="0"/>
          </a:p>
          <a:p>
            <a:pPr lvl="1"/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309041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značba mesta vsebine 3"/>
          <p:cNvSpPr>
            <a:spLocks noGrp="1"/>
          </p:cNvSpPr>
          <p:nvPr>
            <p:ph idx="1"/>
          </p:nvPr>
        </p:nvSpPr>
        <p:spPr>
          <a:xfrm>
            <a:off x="838200" y="3752192"/>
            <a:ext cx="10515600" cy="12402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sl-SI" dirty="0"/>
          </a:p>
          <a:p>
            <a:pPr marL="0" indent="0" algn="ctr">
              <a:buNone/>
            </a:pPr>
            <a:r>
              <a:rPr lang="sl-SI" dirty="0"/>
              <a:t>Smart. Simple. </a:t>
            </a:r>
            <a:r>
              <a:rPr lang="sl-SI" dirty="0" err="1"/>
              <a:t>Accurate</a:t>
            </a:r>
            <a:r>
              <a:rPr lang="sl-SI" dirty="0"/>
              <a:t>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E369C8F-DF81-325F-0D8B-9A1285F70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sl-SI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C18790F-78A3-64F4-7CC3-1ADDD2D2E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l-SI"/>
          </a:p>
        </p:txBody>
      </p:sp>
      <p:pic>
        <p:nvPicPr>
          <p:cNvPr id="9" name="Slika 8" descr="Slika, ki vsebuje besede risanka, umetnost, risanje&#10;&#10;Opis je samodejno ustvarjen">
            <a:extLst>
              <a:ext uri="{FF2B5EF4-FFF2-40B4-BE49-F238E27FC236}">
                <a16:creationId xmlns:a16="http://schemas.microsoft.com/office/drawing/2014/main" id="{11B10EC4-704D-4E0E-F41F-25CF4421B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285" y="1880309"/>
            <a:ext cx="1930159" cy="1930159"/>
          </a:xfrm>
          <a:prstGeom prst="rect">
            <a:avLst/>
          </a:prstGeom>
        </p:spPr>
      </p:pic>
      <p:pic>
        <p:nvPicPr>
          <p:cNvPr id="13" name="Slika 12">
            <a:extLst>
              <a:ext uri="{FF2B5EF4-FFF2-40B4-BE49-F238E27FC236}">
                <a16:creationId xmlns:a16="http://schemas.microsoft.com/office/drawing/2014/main" id="{0E8A2CDA-E5C5-AA01-B97E-59459765A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06" y="1036062"/>
            <a:ext cx="3432388" cy="48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4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l-SI" sz="4000" dirty="0"/>
              <a:t>Hvala!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43673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46B1CEC-885D-D05A-40DE-405F636D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4106FA7-C445-FE9A-60FF-6A8BD0E5F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6617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899B322-5F95-A83F-6030-6ECBA6F67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EB455BBB-11B8-7D5A-EF08-6D8F24EB3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85C1B66D-0467-0DC4-2B6C-EDEDC201F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1634" y="540540"/>
            <a:ext cx="8968729" cy="5776916"/>
          </a:xfrm>
          <a:prstGeom prst="rect">
            <a:avLst/>
          </a:prstGeom>
        </p:spPr>
      </p:pic>
      <p:pic>
        <p:nvPicPr>
          <p:cNvPr id="10" name="Slika 9">
            <a:extLst>
              <a:ext uri="{FF2B5EF4-FFF2-40B4-BE49-F238E27FC236}">
                <a16:creationId xmlns:a16="http://schemas.microsoft.com/office/drawing/2014/main" id="{9882F53C-7C74-2430-3BC6-87D9FB3C2B2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3587605" y="959365"/>
            <a:ext cx="5016789" cy="493926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0941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927632" y="2025333"/>
            <a:ext cx="10325100" cy="134651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Your Pocket Financial Adviser</a:t>
            </a:r>
            <a:endParaRPr lang="sl-SI" sz="280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18182" y="4234071"/>
            <a:ext cx="9144000" cy="2169994"/>
          </a:xfrm>
        </p:spPr>
        <p:txBody>
          <a:bodyPr>
            <a:normAutofit/>
          </a:bodyPr>
          <a:lstStyle/>
          <a:p>
            <a:r>
              <a:rPr lang="sl-SI" dirty="0"/>
              <a:t>Predstavitev projekta pri predmetu TNUV</a:t>
            </a:r>
          </a:p>
          <a:p>
            <a:r>
              <a:rPr lang="sl-SI" sz="2000" dirty="0"/>
              <a:t>Avtorja: Simon Pestotnik &amp; Leon Ciglar</a:t>
            </a:r>
          </a:p>
          <a:p>
            <a:br>
              <a:rPr lang="sl-SI" sz="1800" dirty="0"/>
            </a:br>
            <a:r>
              <a:rPr lang="sl-SI" sz="1800" dirty="0"/>
              <a:t>Ljubljana, maj 2024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05A2BD4-3EB7-C21E-69ED-C181BCA6F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853" y="2246439"/>
            <a:ext cx="3180657" cy="4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4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4000" dirty="0"/>
              <a:t>Agenda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l-SI" dirty="0"/>
              <a:t>Problem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/>
              <a:t>Kaj je </a:t>
            </a:r>
            <a:r>
              <a:rPr lang="sl-SI" dirty="0" err="1"/>
              <a:t>CashSensei</a:t>
            </a:r>
            <a:endParaRPr lang="sl-SI" dirty="0"/>
          </a:p>
          <a:p>
            <a:pPr marL="514350" indent="-514350">
              <a:buFont typeface="+mj-lt"/>
              <a:buAutoNum type="arabicPeriod"/>
            </a:pPr>
            <a:r>
              <a:rPr lang="sl-SI" dirty="0"/>
              <a:t>Kako aplikacija deluje</a:t>
            </a:r>
          </a:p>
          <a:p>
            <a:pPr marL="457200" lvl="1" indent="0">
              <a:buNone/>
            </a:pPr>
            <a:r>
              <a:rPr lang="sl-SI" dirty="0"/>
              <a:t>3.1  HTA - Hierarhična analiza </a:t>
            </a:r>
            <a:r>
              <a:rPr lang="sl-SI" dirty="0" err="1"/>
              <a:t>taskov</a:t>
            </a:r>
            <a:endParaRPr lang="en-US" dirty="0"/>
          </a:p>
          <a:p>
            <a:pPr marL="457200" lvl="1" indent="0">
              <a:buNone/>
            </a:pPr>
            <a:r>
              <a:rPr lang="sl-SI" dirty="0"/>
              <a:t>3.2  Prototip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/>
              <a:t>Vprašanja</a:t>
            </a:r>
            <a:endParaRPr lang="en-US" dirty="0"/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5937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4000" dirty="0" err="1"/>
              <a:t>CashSensei</a:t>
            </a:r>
            <a:endParaRPr lang="sl-SI" sz="4000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Finančni svetovalec v tvojem žepu</a:t>
            </a:r>
          </a:p>
          <a:p>
            <a:r>
              <a:rPr lang="sl-SI" dirty="0"/>
              <a:t>Pomaga: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/>
              <a:t>Sestaviti portfelj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/>
              <a:t>Slediti svojim investicijam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/>
              <a:t>Predlaga izboljšave in alternative</a:t>
            </a:r>
          </a:p>
        </p:txBody>
      </p:sp>
    </p:spTree>
    <p:extLst>
      <p:ext uri="{BB962C8B-B14F-4D97-AF65-F5344CB8AC3E}">
        <p14:creationId xmlns:p14="http://schemas.microsoft.com/office/powerpoint/2010/main" val="37907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FC70A13-7791-DF9A-4D22-73FC0CE9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HTA</a:t>
            </a:r>
          </a:p>
        </p:txBody>
      </p:sp>
      <p:pic>
        <p:nvPicPr>
          <p:cNvPr id="5" name="Označba mesta vsebine 4" descr="Slika, ki vsebuje besede besedilo, posnetek zaslona, pisava, vrstica&#10;&#10;Opis je samodejno ustvarjen">
            <a:extLst>
              <a:ext uri="{FF2B5EF4-FFF2-40B4-BE49-F238E27FC236}">
                <a16:creationId xmlns:a16="http://schemas.microsoft.com/office/drawing/2014/main" id="{EC351DB2-C7C6-764F-241E-760460A3E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693" y="227449"/>
            <a:ext cx="6606614" cy="6403101"/>
          </a:xfrm>
        </p:spPr>
      </p:pic>
    </p:spTree>
    <p:extLst>
      <p:ext uri="{BB962C8B-B14F-4D97-AF65-F5344CB8AC3E}">
        <p14:creationId xmlns:p14="http://schemas.microsoft.com/office/powerpoint/2010/main" val="38325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BBEC0C6-7DAE-31BD-7DA7-46FB4C75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Prototip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8C3B57C-5A4B-6E39-E659-00C09FE2C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5F2A1DA-54B9-3A17-3495-459809B45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441" y="0"/>
            <a:ext cx="3795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9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67EBF29-B317-CE31-B3A8-A2CF343A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CDB4639-0867-81B0-4AD0-260F429D4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982F2E0F-95DF-70A2-1F19-935B44711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890" y="0"/>
            <a:ext cx="4036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4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48672E2-CE70-DA5B-242B-7CF34D88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32AF9BA-F7BA-FD2C-49C2-E06E00898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BF548779-6F4F-7B9E-5D00-29905BC7C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047" y="0"/>
            <a:ext cx="3821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8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ova 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ova 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ova 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739</TotalTime>
  <Words>160</Words>
  <Application>Microsoft Office PowerPoint</Application>
  <PresentationFormat>Širokozaslonsko</PresentationFormat>
  <Paragraphs>42</Paragraphs>
  <Slides>18</Slides>
  <Notes>6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PowerPointova predstavitev</vt:lpstr>
      <vt:lpstr>PowerPointova predstavitev</vt:lpstr>
      <vt:lpstr>Your Pocket Financial Adviser</vt:lpstr>
      <vt:lpstr>Agenda</vt:lpstr>
      <vt:lpstr>CashSensei</vt:lpstr>
      <vt:lpstr>HTA</vt:lpstr>
      <vt:lpstr>Prototip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Razdelitev nalog</vt:lpstr>
      <vt:lpstr>PowerPointova predstavitev</vt:lpstr>
      <vt:lpstr>Hvala!</vt:lpstr>
      <vt:lpstr>PowerPointova predstavitev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TESTIRANJE ZMOGLJIVOSTI  OMREŽIJ BLOKOVNIH VERIG  Z ORODJEM HYPERLEDGER CALIPER</dc:title>
  <dc:creator>Leon</dc:creator>
  <cp:lastModifiedBy>CIGLAR, LEON</cp:lastModifiedBy>
  <cp:revision>32</cp:revision>
  <dcterms:created xsi:type="dcterms:W3CDTF">2023-08-24T16:26:29Z</dcterms:created>
  <dcterms:modified xsi:type="dcterms:W3CDTF">2024-05-07T09:39:50Z</dcterms:modified>
</cp:coreProperties>
</file>