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5" r:id="rId2"/>
    <p:sldId id="273" r:id="rId3"/>
    <p:sldId id="256" r:id="rId4"/>
    <p:sldId id="257" r:id="rId5"/>
    <p:sldId id="274" r:id="rId6"/>
    <p:sldId id="258" r:id="rId7"/>
    <p:sldId id="276" r:id="rId8"/>
    <p:sldId id="277" r:id="rId9"/>
    <p:sldId id="278" r:id="rId10"/>
    <p:sldId id="280" r:id="rId11"/>
    <p:sldId id="282" r:id="rId12"/>
    <p:sldId id="285" r:id="rId13"/>
    <p:sldId id="286" r:id="rId14"/>
    <p:sldId id="284" r:id="rId15"/>
    <p:sldId id="283" r:id="rId16"/>
    <p:sldId id="269" r:id="rId17"/>
    <p:sldId id="270" r:id="rId18"/>
    <p:sldId id="287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rednji slo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81609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82CCC-4E6C-4EFC-B7D3-D2DE81DBE7E6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52704-8F55-4125-A8EF-0CE5FC0A18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581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Delnice, kripto, obresti, dividende, prijava davkov… svet financ je lahko zapleten, zato si marsikdo ne upa začeti. </a:t>
            </a:r>
            <a:r>
              <a:rPr lang="en-SI" dirty="0"/>
              <a:t> (Leon)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096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Najina predstavitev bo izgledala tako: </a:t>
            </a:r>
          </a:p>
          <a:p>
            <a:r>
              <a:rPr lang="sl-SI" dirty="0"/>
              <a:t>Po uvodu, kjer sva vam predstavila kaj je problem in zakaj sva se lotila razvoja aplikacije.</a:t>
            </a:r>
          </a:p>
          <a:p>
            <a:r>
              <a:rPr lang="sl-SI" dirty="0"/>
              <a:t>Nato bova predstavila kaj je najina rešitev</a:t>
            </a:r>
          </a:p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7182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9887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546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34696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426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0143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4857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822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30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934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131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576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07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509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01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415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1C52-19A7-4599-B90E-6129B72ED8D3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35692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B1DA53-2FFF-6BF1-8181-C1948BEA9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D920DB7-D081-3448-4E74-DF7CAEF29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696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C3FB82B9-7BE9-5ECA-4CCA-8C2D40F5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0"/>
            <a:ext cx="3962400" cy="856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3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AF0DD07F-9292-B047-5B49-9EC23A51B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527" y="0"/>
            <a:ext cx="4178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2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79183CF3-B888-A2C3-9A58-9A057CF78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17" y="13230"/>
            <a:ext cx="3974365" cy="72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5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3842CE28-48D6-6D03-3231-44EB510E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397" y="0"/>
            <a:ext cx="4173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9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4190910A-DEC2-163D-1492-7F11A8F8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71" y="-7191"/>
            <a:ext cx="4615657" cy="86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5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I" sz="4000" dirty="0" err="1"/>
              <a:t>Razdelitev</a:t>
            </a:r>
            <a:r>
              <a:rPr lang="en-SI" sz="4000" dirty="0"/>
              <a:t> </a:t>
            </a:r>
            <a:r>
              <a:rPr lang="en-SI" sz="4000" dirty="0" err="1"/>
              <a:t>nalog</a:t>
            </a:r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Simon:</a:t>
            </a:r>
          </a:p>
          <a:p>
            <a:pPr lvl="1"/>
            <a:r>
              <a:rPr lang="sl-SI" dirty="0"/>
              <a:t>L</a:t>
            </a:r>
            <a:r>
              <a:rPr lang="en-SI" dirty="0" err="1"/>
              <a:t>ogin</a:t>
            </a:r>
            <a:r>
              <a:rPr lang="en-SI" dirty="0"/>
              <a:t> page</a:t>
            </a:r>
          </a:p>
          <a:p>
            <a:pPr lvl="1"/>
            <a:r>
              <a:rPr lang="en-SI" dirty="0" err="1"/>
              <a:t>Vprašalnik</a:t>
            </a:r>
            <a:endParaRPr lang="en-SI" dirty="0"/>
          </a:p>
          <a:p>
            <a:pPr lvl="1"/>
            <a:r>
              <a:rPr lang="en-SI" dirty="0" err="1"/>
              <a:t>Postavitev</a:t>
            </a:r>
            <a:r>
              <a:rPr lang="en-SI" dirty="0"/>
              <a:t> </a:t>
            </a:r>
            <a:r>
              <a:rPr lang="en-SI" dirty="0" err="1"/>
              <a:t>baze</a:t>
            </a:r>
            <a:endParaRPr lang="en-SI" dirty="0"/>
          </a:p>
          <a:p>
            <a:r>
              <a:rPr lang="en-SI" dirty="0"/>
              <a:t>Leon</a:t>
            </a:r>
            <a:r>
              <a:rPr lang="sl-SI" dirty="0"/>
              <a:t>:</a:t>
            </a:r>
            <a:endParaRPr lang="en-SI" dirty="0"/>
          </a:p>
          <a:p>
            <a:pPr lvl="1"/>
            <a:r>
              <a:rPr lang="en-SI" dirty="0"/>
              <a:t>Portfolio pages</a:t>
            </a:r>
          </a:p>
          <a:p>
            <a:pPr lvl="1"/>
            <a:r>
              <a:rPr lang="en-SI" dirty="0" err="1"/>
              <a:t>Dinamično</a:t>
            </a:r>
            <a:r>
              <a:rPr lang="en-SI" dirty="0"/>
              <a:t> </a:t>
            </a:r>
            <a:r>
              <a:rPr lang="en-SI" dirty="0" err="1"/>
              <a:t>prilagajanje</a:t>
            </a:r>
            <a:r>
              <a:rPr lang="en-SI" dirty="0"/>
              <a:t> glede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vprašalnik</a:t>
            </a:r>
            <a:endParaRPr lang="en-SI" dirty="0"/>
          </a:p>
          <a:p>
            <a:pPr lvl="1"/>
            <a:endParaRPr lang="en-SI" dirty="0"/>
          </a:p>
          <a:p>
            <a:pPr lvl="1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0904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Zaključek</a:t>
            </a:r>
            <a:endParaRPr lang="en-US" sz="4000" dirty="0"/>
          </a:p>
        </p:txBody>
      </p:sp>
      <p:sp>
        <p:nvSpPr>
          <p:cNvPr id="4" name="Označba mesta vsebin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sl-SI" dirty="0"/>
          </a:p>
          <a:p>
            <a:pPr marL="0" indent="0" algn="ctr">
              <a:buNone/>
            </a:pPr>
            <a:endParaRPr lang="sl-SI" dirty="0"/>
          </a:p>
          <a:p>
            <a:pPr marL="0" indent="0" algn="ctr">
              <a:buNone/>
            </a:pPr>
            <a:endParaRPr lang="sl-SI" dirty="0"/>
          </a:p>
          <a:p>
            <a:pPr marL="0" indent="0" algn="ctr">
              <a:buNone/>
            </a:pPr>
            <a:endParaRPr lang="sl-SI" dirty="0"/>
          </a:p>
          <a:p>
            <a:pPr marL="0" indent="0" algn="ctr">
              <a:buNone/>
            </a:pPr>
            <a:endParaRPr lang="sl-SI" dirty="0"/>
          </a:p>
          <a:p>
            <a:pPr marL="0" indent="0" algn="ctr">
              <a:buNone/>
            </a:pPr>
            <a:endParaRPr lang="sl-SI" dirty="0"/>
          </a:p>
          <a:p>
            <a:pPr marL="0" indent="0" algn="ctr">
              <a:buNone/>
            </a:pPr>
            <a:r>
              <a:rPr lang="sl-SI" dirty="0"/>
              <a:t>Smart. Simple. </a:t>
            </a:r>
            <a:r>
              <a:rPr lang="sl-SI" dirty="0" err="1"/>
              <a:t>Accurate</a:t>
            </a:r>
            <a:r>
              <a:rPr lang="sl-SI" dirty="0"/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369C8F-DF81-325F-0D8B-9A1285F7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9BA168E-493D-E3CA-0E7E-FEBDC189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446" y="2055812"/>
            <a:ext cx="2029108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sz="4000" dirty="0"/>
              <a:t>Hvala!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367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6B1CEC-885D-D05A-40DE-405F636D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4106FA7-C445-FE9A-60FF-6A8BD0E5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617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sz="4000" dirty="0"/>
              <a:t>Vprašanja</a:t>
            </a:r>
            <a:endParaRPr lang="en-US" sz="40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24E8C3D-2E13-2EF6-A831-B74CAA20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799" y="1029904"/>
            <a:ext cx="7082401" cy="479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99B322-5F95-A83F-6030-6ECBA6F67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B455BBB-11B8-7D5A-EF08-6D8F24EB3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85C1B66D-0467-0DC4-2B6C-EDEDC201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1634" y="540540"/>
            <a:ext cx="8968729" cy="5776916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9882F53C-7C74-2430-3BC6-87D9FB3C2B2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587605" y="959365"/>
            <a:ext cx="5016789" cy="493926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0941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927632" y="2025333"/>
            <a:ext cx="10325100" cy="13465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sl-SI" sz="4800" dirty="0" err="1"/>
              <a:t>CashSensei</a:t>
            </a:r>
            <a:br>
              <a:rPr lang="sl-SI" sz="2800" dirty="0"/>
            </a:br>
            <a:r>
              <a:rPr lang="en-US" sz="2800" dirty="0"/>
              <a:t>Your Pocket Financial Adviser </a:t>
            </a:r>
            <a:r>
              <a:rPr lang="sl-SI" sz="2800" dirty="0"/>
              <a:t>And</a:t>
            </a:r>
            <a:r>
              <a:rPr lang="en-US" sz="2800" dirty="0"/>
              <a:t> Teacher </a:t>
            </a:r>
            <a:endParaRPr lang="sl-SI" sz="28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18182" y="4234071"/>
            <a:ext cx="9144000" cy="2169994"/>
          </a:xfrm>
        </p:spPr>
        <p:txBody>
          <a:bodyPr>
            <a:normAutofit/>
          </a:bodyPr>
          <a:lstStyle/>
          <a:p>
            <a:r>
              <a:rPr lang="sl-SI" dirty="0"/>
              <a:t>Predstavitev projekta pri predmetu TNUV</a:t>
            </a:r>
          </a:p>
          <a:p>
            <a:r>
              <a:rPr lang="sl-SI" sz="2000" dirty="0"/>
              <a:t>Avtorja: Simon Pestotnik &amp; Leon Ciglar</a:t>
            </a:r>
          </a:p>
          <a:p>
            <a:br>
              <a:rPr lang="sl-SI" sz="1800" dirty="0"/>
            </a:br>
            <a:r>
              <a:rPr lang="sl-SI" sz="1800" dirty="0"/>
              <a:t>Ljubljana, maj 2024</a:t>
            </a:r>
          </a:p>
        </p:txBody>
      </p:sp>
    </p:spTree>
    <p:extLst>
      <p:ext uri="{BB962C8B-B14F-4D97-AF65-F5344CB8AC3E}">
        <p14:creationId xmlns:p14="http://schemas.microsoft.com/office/powerpoint/2010/main" val="38580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Agenda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l-SI" dirty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Kaj je </a:t>
            </a:r>
            <a:r>
              <a:rPr lang="sl-SI" dirty="0" err="1"/>
              <a:t>CashSensei</a:t>
            </a:r>
            <a:endParaRPr lang="sl-SI" dirty="0"/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Kako aplikacija deluje</a:t>
            </a:r>
          </a:p>
          <a:p>
            <a:pPr marL="971550" lvl="1" indent="-514350">
              <a:buFont typeface="+mj-lt"/>
              <a:buAutoNum type="arabicPeriod"/>
            </a:pPr>
            <a:r>
              <a:rPr lang="sl-SI" dirty="0"/>
              <a:t>HTA - Hierarhična analiza </a:t>
            </a:r>
            <a:r>
              <a:rPr lang="sl-SI" dirty="0" err="1"/>
              <a:t>taskov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sl-SI" dirty="0"/>
              <a:t>Prototip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Vprašanja</a:t>
            </a: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93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 err="1"/>
              <a:t>CashSensei</a:t>
            </a:r>
            <a:endParaRPr lang="sl-SI" sz="4000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Finančni svetovalec oziroma učitelj v tvojem žepu</a:t>
            </a:r>
          </a:p>
          <a:p>
            <a:r>
              <a:rPr lang="sl-SI" dirty="0"/>
              <a:t>Pomaga: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Sestaviti portfelj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Slediti svojim investicijam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Predlaga izboljšave in alternative</a:t>
            </a:r>
          </a:p>
        </p:txBody>
      </p:sp>
    </p:spTree>
    <p:extLst>
      <p:ext uri="{BB962C8B-B14F-4D97-AF65-F5344CB8AC3E}">
        <p14:creationId xmlns:p14="http://schemas.microsoft.com/office/powerpoint/2010/main" val="3790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HTA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DA2A788-25A9-9CD7-2967-93C72B2C3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636" y="19294"/>
            <a:ext cx="7262727" cy="683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2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Prototip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5D4CF5DB-1886-9F05-FA3F-384B2311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888A4FD9-4204-4AA2-51AD-203162332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75" y="0"/>
            <a:ext cx="3624449" cy="77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6F089A77-3F19-FFC0-0614-FA44162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04" y="0"/>
            <a:ext cx="3648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1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861D025-6ED4-30C8-C742-51A4B1618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932" y="0"/>
            <a:ext cx="3716136" cy="79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ova 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ova 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ova 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154</Words>
  <Application>Microsoft Office PowerPoint</Application>
  <PresentationFormat>Širokozaslonsko</PresentationFormat>
  <Paragraphs>47</Paragraphs>
  <Slides>19</Slides>
  <Notes>6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PowerPointova predstavitev</vt:lpstr>
      <vt:lpstr>PowerPointova predstavitev</vt:lpstr>
      <vt:lpstr>CashSensei Your Pocket Financial Adviser And Teacher </vt:lpstr>
      <vt:lpstr>Agenda</vt:lpstr>
      <vt:lpstr>CashSensei</vt:lpstr>
      <vt:lpstr>HTA</vt:lpstr>
      <vt:lpstr>Prototip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Razdelitev nalog</vt:lpstr>
      <vt:lpstr>Zaključek</vt:lpstr>
      <vt:lpstr>Hvala!</vt:lpstr>
      <vt:lpstr>PowerPointova predstavitev</vt:lpstr>
      <vt:lpstr>Vprašanja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TESTIRANJE ZMOGLJIVOSTI  OMREŽIJ BLOKOVNIH VERIG  Z ORODJEM HYPERLEDGER CALIPER</dc:title>
  <dc:creator>Leon</dc:creator>
  <cp:lastModifiedBy>CIGLAR, LEON</cp:lastModifiedBy>
  <cp:revision>20</cp:revision>
  <dcterms:created xsi:type="dcterms:W3CDTF">2023-08-24T16:26:29Z</dcterms:created>
  <dcterms:modified xsi:type="dcterms:W3CDTF">2024-05-05T19:41:49Z</dcterms:modified>
</cp:coreProperties>
</file>