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CB9E6-E98B-445A-BA0B-EBE39B16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D6FA7E-3CDD-4BF3-8646-5E50372E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9FA7C-ADE0-4BBF-9AB9-6EA4FF56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EF338-C411-4B0C-AA87-8450C5ED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25CF2-5CE1-4F18-88B9-34E89A4D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9699F-6B0C-4EBB-8EFF-AF1A5D76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3A8FC4-9352-4868-B616-A69F97A5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8BE01-8C94-47A3-A2BC-16B570B5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00448-CC28-4E1D-BF8A-914569A5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C8C54-4ED4-473D-B914-658D5E20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2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F9860-023C-4A1E-9C65-9D97BBF33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E61F1-142A-4A18-83A5-091906ED8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0AA7A-1D50-4814-9E8C-D1EAA0B2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B07D0-EBF7-4684-BABB-14B8BACE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00474-4C70-40B5-9D3E-7CA1503A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45A27-0956-4F35-9A7F-FB3FCE02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3567C-20CF-4B96-ADAF-1BB0FDD5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02BB5-4C9E-4977-A99C-FED29907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64AA8-3DDE-4CE6-ACB6-973FEB03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08DC3-C95B-492F-A534-B06A904A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9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1F5F-E1AD-40B2-BF2E-DD8D96A1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FAD7A-A421-4ABC-A78F-EF4F6FDF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05250-A21A-4D29-850F-A518A9F3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7A4CD-A86E-44EA-937D-3043ADBF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80337-4F7E-4610-A6F8-B7215ED9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9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D2973-73E4-42E9-B8E4-854BD19B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A1B29-5B63-4A57-96C0-D17DD98F2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006A4-46C7-4DCA-AD7A-8DB8E5949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BD6CCB-C032-4280-8824-271C135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08BC2-603C-4769-863A-091AB496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3568-05E2-4CF5-BF82-B1B30A4D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7BFBB-3BAA-40D5-8B8A-48DB5275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82506-8E8E-40C5-B4F1-F6E95492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8F879-B51A-4248-8348-B5DD5EEE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695E9-5BA4-44F8-AC09-0EEEB2AC3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97190-0B3B-48FE-ABDF-A9995BB9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E040C-992B-4ABA-89BD-E8E8A6F1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D7B9C-D1A6-48A7-94BB-DD25BC1C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EDBC2B-6A23-4E26-BFDB-AE00845A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1E29-7958-43A6-A12D-22567D91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5FCED8-DF67-4DEA-B1E2-E1C0E199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4758E-4445-4C15-9B7E-B14AD433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287A0C-90C1-4555-8289-B44337E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5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4E3A7-8BA9-4AA0-A29B-3D96547B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DB838-BCC9-4EC8-919D-518E3C2E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8BC60-C463-44C9-97DB-43EA3F16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3AE68-FE88-4B45-ABD7-89CB7C8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73D97-EB81-4060-837E-825B92CE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93C11-1275-4F30-B461-5A2E31EA4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5B0BD-73DF-4F08-B113-23CAA3A8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8434E-E42B-417A-9AA0-220C26FE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073FE-3AD1-4D21-BCC4-FEF147CD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9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B7021-63C7-4ED7-8E1E-5E3AE9BF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2D7C6-C2C7-44F6-AFFD-258494121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79A5F-EAB5-4401-9F8C-DCF8B129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B62A8-CCCF-4F4F-ABBA-A261AC35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AB0F1-F0AE-4710-BA6E-53A724C9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AB890-8787-476A-B655-7C0091BD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AFDC1-5846-44BA-ADFB-1F05FDDA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CB07C-3400-4450-B8BC-4F5F15FC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C66BF-2D8F-45B0-837A-F499B7C7C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B265-B610-4343-A5B8-FE9E10D563DF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6BA36-63A4-46DA-ABF3-775CAA840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CE0E1-BE89-4364-9D6E-4018D8CA9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558A-1AF9-44F9-B7B0-870917A35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9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8A42-8E13-4237-92BF-FB891001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26" y="99748"/>
            <a:ext cx="7220578" cy="740194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Local</a:t>
            </a:r>
            <a:r>
              <a:rPr lang="zh-CN" altLang="en-US" sz="3200" b="1" dirty="0"/>
              <a:t>模式同步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分片上传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7FA52B-579A-441B-B5DF-EA31F87B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3132" y="1407108"/>
            <a:ext cx="5712391" cy="2222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84C896-7FF0-443A-A844-BED1E9FA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59" y="1362056"/>
            <a:ext cx="3030415" cy="22671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9FD4C0-F540-409C-92B6-0952085D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60" y="4151342"/>
            <a:ext cx="3030415" cy="22671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84F9EB-909B-4887-AC4C-43A52196D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665" y="4098102"/>
            <a:ext cx="6165324" cy="2373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319EEC-AA5B-44DA-BC98-51BDAC467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4885" y="2367233"/>
            <a:ext cx="6575810" cy="228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4E939FE-E6E0-4E74-8758-A445F0481023}"/>
              </a:ext>
            </a:extLst>
          </p:cNvPr>
          <p:cNvSpPr txBox="1">
            <a:spLocks/>
          </p:cNvSpPr>
          <p:nvPr/>
        </p:nvSpPr>
        <p:spPr>
          <a:xfrm>
            <a:off x="258326" y="99748"/>
            <a:ext cx="7220578" cy="740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bucket</a:t>
            </a:r>
            <a:r>
              <a:rPr lang="zh-CN" altLang="en-US" sz="3200" b="1" dirty="0"/>
              <a:t>模式同步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分块下载</a:t>
            </a:r>
            <a:r>
              <a:rPr lang="en-US" altLang="zh-CN" sz="3200" b="1" dirty="0"/>
              <a:t>+</a:t>
            </a:r>
            <a:r>
              <a:rPr lang="zh-CN" altLang="en-US" sz="3200" b="1" dirty="0"/>
              <a:t>断点续传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55B221-E62D-48EA-B080-ED7DF88F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4" y="1128514"/>
            <a:ext cx="5975286" cy="23004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214636-8657-454B-A7A6-4C58ABE0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6" y="4108267"/>
            <a:ext cx="5882922" cy="23004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71A0828-C234-4CF5-8BA4-435C2144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70" y="3643884"/>
            <a:ext cx="3854137" cy="28834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6A06D3-1705-454E-9871-A88DB69A8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108" y="624782"/>
            <a:ext cx="3748259" cy="28042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9A9D6E-F8D0-4F35-910D-BCD228322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4267" y="1244762"/>
            <a:ext cx="6295238" cy="21142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BC5405-E245-4C99-840F-C74CBDBB3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7639" y="3954034"/>
            <a:ext cx="6295238" cy="20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Local模式同步+分片上传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诚希</dc:creator>
  <cp:lastModifiedBy>廖 诚希</cp:lastModifiedBy>
  <cp:revision>5</cp:revision>
  <dcterms:created xsi:type="dcterms:W3CDTF">2021-06-07T15:21:09Z</dcterms:created>
  <dcterms:modified xsi:type="dcterms:W3CDTF">2021-06-07T16:07:39Z</dcterms:modified>
</cp:coreProperties>
</file>