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57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Gobbert" userId="b8fcb40d5f02c424" providerId="LiveId" clId="{7186755A-34C1-4FE4-BDEA-D9BC889A6080}"/>
    <pc:docChg chg="custSel modSld">
      <pc:chgData name="Leon Gobbert" userId="b8fcb40d5f02c424" providerId="LiveId" clId="{7186755A-34C1-4FE4-BDEA-D9BC889A6080}" dt="2022-10-17T12:44:09.208" v="9" actId="5793"/>
      <pc:docMkLst>
        <pc:docMk/>
      </pc:docMkLst>
      <pc:sldChg chg="modSp mod">
        <pc:chgData name="Leon Gobbert" userId="b8fcb40d5f02c424" providerId="LiveId" clId="{7186755A-34C1-4FE4-BDEA-D9BC889A6080}" dt="2022-10-17T12:44:09.208" v="9" actId="5793"/>
        <pc:sldMkLst>
          <pc:docMk/>
          <pc:sldMk cId="1879686179" sldId="265"/>
        </pc:sldMkLst>
        <pc:spChg chg="mod">
          <ac:chgData name="Leon Gobbert" userId="b8fcb40d5f02c424" providerId="LiveId" clId="{7186755A-34C1-4FE4-BDEA-D9BC889A6080}" dt="2022-10-17T12:44:09.208" v="9" actId="5793"/>
          <ac:spMkLst>
            <pc:docMk/>
            <pc:sldMk cId="1879686179" sldId="265"/>
            <ac:spMk id="3" creationId="{96A58EEE-DA66-E6AD-27C4-C4429391FD46}"/>
          </ac:spMkLst>
        </pc:spChg>
      </pc:sldChg>
    </pc:docChg>
  </pc:docChgLst>
  <pc:docChgLst>
    <pc:chgData name="Leon Gobbert" userId="b8fcb40d5f02c424" providerId="LiveId" clId="{04859169-3776-4D81-B364-3144B68925E8}"/>
    <pc:docChg chg="undo custSel addSld delSld modSld sldOrd">
      <pc:chgData name="Leon Gobbert" userId="b8fcb40d5f02c424" providerId="LiveId" clId="{04859169-3776-4D81-B364-3144B68925E8}" dt="2022-10-03T15:42:05.827" v="4895" actId="20577"/>
      <pc:docMkLst>
        <pc:docMk/>
      </pc:docMkLst>
      <pc:sldChg chg="addSp modSp mod">
        <pc:chgData name="Leon Gobbert" userId="b8fcb40d5f02c424" providerId="LiveId" clId="{04859169-3776-4D81-B364-3144B68925E8}" dt="2022-10-03T09:17:51.023" v="2367" actId="20577"/>
        <pc:sldMkLst>
          <pc:docMk/>
          <pc:sldMk cId="2394557167" sldId="256"/>
        </pc:sldMkLst>
        <pc:spChg chg="mod">
          <ac:chgData name="Leon Gobbert" userId="b8fcb40d5f02c424" providerId="LiveId" clId="{04859169-3776-4D81-B364-3144B68925E8}" dt="2022-10-03T08:36:32.084" v="19" actId="20577"/>
          <ac:spMkLst>
            <pc:docMk/>
            <pc:sldMk cId="2394557167" sldId="256"/>
            <ac:spMk id="2" creationId="{6CB4F704-1BFC-011F-89F9-8A91A00B7D96}"/>
          </ac:spMkLst>
        </pc:spChg>
        <pc:spChg chg="mod">
          <ac:chgData name="Leon Gobbert" userId="b8fcb40d5f02c424" providerId="LiveId" clId="{04859169-3776-4D81-B364-3144B68925E8}" dt="2022-10-03T08:46:21.241" v="264" actId="27636"/>
          <ac:spMkLst>
            <pc:docMk/>
            <pc:sldMk cId="2394557167" sldId="256"/>
            <ac:spMk id="3" creationId="{FA4B78D0-C92D-3C90-2D8C-C533CA5270C3}"/>
          </ac:spMkLst>
        </pc:spChg>
        <pc:spChg chg="add mod">
          <ac:chgData name="Leon Gobbert" userId="b8fcb40d5f02c424" providerId="LiveId" clId="{04859169-3776-4D81-B364-3144B68925E8}" dt="2022-10-03T09:17:51.023" v="2367" actId="20577"/>
          <ac:spMkLst>
            <pc:docMk/>
            <pc:sldMk cId="2394557167" sldId="256"/>
            <ac:spMk id="4" creationId="{16B65BE5-E41C-5E65-681C-2CC74D0FF992}"/>
          </ac:spMkLst>
        </pc:spChg>
      </pc:sldChg>
      <pc:sldChg chg="modSp new mod">
        <pc:chgData name="Leon Gobbert" userId="b8fcb40d5f02c424" providerId="LiveId" clId="{04859169-3776-4D81-B364-3144B68925E8}" dt="2022-10-03T09:41:09.894" v="3621" actId="27636"/>
        <pc:sldMkLst>
          <pc:docMk/>
          <pc:sldMk cId="489361443" sldId="257"/>
        </pc:sldMkLst>
        <pc:spChg chg="mod">
          <ac:chgData name="Leon Gobbert" userId="b8fcb40d5f02c424" providerId="LiveId" clId="{04859169-3776-4D81-B364-3144B68925E8}" dt="2022-10-03T08:53:47.741" v="314" actId="20577"/>
          <ac:spMkLst>
            <pc:docMk/>
            <pc:sldMk cId="489361443" sldId="257"/>
            <ac:spMk id="2" creationId="{5C0D7BF6-F15D-B6DB-B57E-D7147FAC2111}"/>
          </ac:spMkLst>
        </pc:spChg>
        <pc:spChg chg="mod">
          <ac:chgData name="Leon Gobbert" userId="b8fcb40d5f02c424" providerId="LiveId" clId="{04859169-3776-4D81-B364-3144B68925E8}" dt="2022-10-03T09:41:09.894" v="3621" actId="27636"/>
          <ac:spMkLst>
            <pc:docMk/>
            <pc:sldMk cId="489361443" sldId="257"/>
            <ac:spMk id="3" creationId="{96A58EEE-DA66-E6AD-27C4-C4429391FD46}"/>
          </ac:spMkLst>
        </pc:spChg>
      </pc:sldChg>
      <pc:sldChg chg="modSp add mod ord">
        <pc:chgData name="Leon Gobbert" userId="b8fcb40d5f02c424" providerId="LiveId" clId="{04859169-3776-4D81-B364-3144B68925E8}" dt="2022-10-03T09:12:34.296" v="1581"/>
        <pc:sldMkLst>
          <pc:docMk/>
          <pc:sldMk cId="2201805657" sldId="258"/>
        </pc:sldMkLst>
        <pc:spChg chg="mod">
          <ac:chgData name="Leon Gobbert" userId="b8fcb40d5f02c424" providerId="LiveId" clId="{04859169-3776-4D81-B364-3144B68925E8}" dt="2022-10-03T09:11:46.543" v="1579" actId="20577"/>
          <ac:spMkLst>
            <pc:docMk/>
            <pc:sldMk cId="2201805657" sldId="258"/>
            <ac:spMk id="3" creationId="{96A58EEE-DA66-E6AD-27C4-C4429391FD46}"/>
          </ac:spMkLst>
        </pc:spChg>
      </pc:sldChg>
      <pc:sldChg chg="modSp add mod">
        <pc:chgData name="Leon Gobbert" userId="b8fcb40d5f02c424" providerId="LiveId" clId="{04859169-3776-4D81-B364-3144B68925E8}" dt="2022-10-03T15:42:05.827" v="4895" actId="20577"/>
        <pc:sldMkLst>
          <pc:docMk/>
          <pc:sldMk cId="3111826363" sldId="259"/>
        </pc:sldMkLst>
        <pc:spChg chg="mod">
          <ac:chgData name="Leon Gobbert" userId="b8fcb40d5f02c424" providerId="LiveId" clId="{04859169-3776-4D81-B364-3144B68925E8}" dt="2022-10-03T15:42:05.827" v="4895" actId="20577"/>
          <ac:spMkLst>
            <pc:docMk/>
            <pc:sldMk cId="3111826363" sldId="259"/>
            <ac:spMk id="3" creationId="{96A58EEE-DA66-E6AD-27C4-C4429391FD46}"/>
          </ac:spMkLst>
        </pc:spChg>
      </pc:sldChg>
      <pc:sldChg chg="modSp add mod">
        <pc:chgData name="Leon Gobbert" userId="b8fcb40d5f02c424" providerId="LiveId" clId="{04859169-3776-4D81-B364-3144B68925E8}" dt="2022-10-03T09:21:03.057" v="2588" actId="313"/>
        <pc:sldMkLst>
          <pc:docMk/>
          <pc:sldMk cId="2431626644" sldId="260"/>
        </pc:sldMkLst>
        <pc:spChg chg="mod">
          <ac:chgData name="Leon Gobbert" userId="b8fcb40d5f02c424" providerId="LiveId" clId="{04859169-3776-4D81-B364-3144B68925E8}" dt="2022-10-03T09:18:29.925" v="2384" actId="20577"/>
          <ac:spMkLst>
            <pc:docMk/>
            <pc:sldMk cId="2431626644" sldId="260"/>
            <ac:spMk id="2" creationId="{5C0D7BF6-F15D-B6DB-B57E-D7147FAC2111}"/>
          </ac:spMkLst>
        </pc:spChg>
        <pc:spChg chg="mod">
          <ac:chgData name="Leon Gobbert" userId="b8fcb40d5f02c424" providerId="LiveId" clId="{04859169-3776-4D81-B364-3144B68925E8}" dt="2022-10-03T09:21:03.057" v="2588" actId="313"/>
          <ac:spMkLst>
            <pc:docMk/>
            <pc:sldMk cId="2431626644" sldId="260"/>
            <ac:spMk id="3" creationId="{96A58EEE-DA66-E6AD-27C4-C4429391FD46}"/>
          </ac:spMkLst>
        </pc:spChg>
      </pc:sldChg>
      <pc:sldChg chg="addSp new mod">
        <pc:chgData name="Leon Gobbert" userId="b8fcb40d5f02c424" providerId="LiveId" clId="{04859169-3776-4D81-B364-3144B68925E8}" dt="2022-10-03T09:21:49.567" v="2590" actId="22"/>
        <pc:sldMkLst>
          <pc:docMk/>
          <pc:sldMk cId="605703232" sldId="261"/>
        </pc:sldMkLst>
        <pc:picChg chg="add">
          <ac:chgData name="Leon Gobbert" userId="b8fcb40d5f02c424" providerId="LiveId" clId="{04859169-3776-4D81-B364-3144B68925E8}" dt="2022-10-03T09:21:49.567" v="2590" actId="22"/>
          <ac:picMkLst>
            <pc:docMk/>
            <pc:sldMk cId="605703232" sldId="261"/>
            <ac:picMk id="5" creationId="{DADE8164-E60B-4237-1BB6-A00DD1CE5D8F}"/>
          </ac:picMkLst>
        </pc:picChg>
      </pc:sldChg>
      <pc:sldChg chg="addSp delSp modSp new mod">
        <pc:chgData name="Leon Gobbert" userId="b8fcb40d5f02c424" providerId="LiveId" clId="{04859169-3776-4D81-B364-3144B68925E8}" dt="2022-10-03T09:25:07.836" v="2606" actId="1076"/>
        <pc:sldMkLst>
          <pc:docMk/>
          <pc:sldMk cId="462540083" sldId="262"/>
        </pc:sldMkLst>
        <pc:picChg chg="add mod">
          <ac:chgData name="Leon Gobbert" userId="b8fcb40d5f02c424" providerId="LiveId" clId="{04859169-3776-4D81-B364-3144B68925E8}" dt="2022-10-03T09:25:03.331" v="2605" actId="1076"/>
          <ac:picMkLst>
            <pc:docMk/>
            <pc:sldMk cId="462540083" sldId="262"/>
            <ac:picMk id="5" creationId="{C55156CC-54B1-9BA2-CBDE-FD61327E7230}"/>
          </ac:picMkLst>
        </pc:picChg>
        <pc:picChg chg="add del mod">
          <ac:chgData name="Leon Gobbert" userId="b8fcb40d5f02c424" providerId="LiveId" clId="{04859169-3776-4D81-B364-3144B68925E8}" dt="2022-10-03T09:24:50.776" v="2601" actId="21"/>
          <ac:picMkLst>
            <pc:docMk/>
            <pc:sldMk cId="462540083" sldId="262"/>
            <ac:picMk id="7" creationId="{0AF26E0A-595A-7EBC-F91B-A9661CAFC027}"/>
          </ac:picMkLst>
        </pc:picChg>
        <pc:picChg chg="add mod">
          <ac:chgData name="Leon Gobbert" userId="b8fcb40d5f02c424" providerId="LiveId" clId="{04859169-3776-4D81-B364-3144B68925E8}" dt="2022-10-03T09:25:07.836" v="2606" actId="1076"/>
          <ac:picMkLst>
            <pc:docMk/>
            <pc:sldMk cId="462540083" sldId="262"/>
            <ac:picMk id="9" creationId="{5023095B-1CD7-3D76-DE0C-84D221E0372C}"/>
          </ac:picMkLst>
        </pc:picChg>
      </pc:sldChg>
      <pc:sldChg chg="modSp add mod ord">
        <pc:chgData name="Leon Gobbert" userId="b8fcb40d5f02c424" providerId="LiveId" clId="{04859169-3776-4D81-B364-3144B68925E8}" dt="2022-10-03T09:26:25.211" v="2705" actId="20577"/>
        <pc:sldMkLst>
          <pc:docMk/>
          <pc:sldMk cId="3993197167" sldId="263"/>
        </pc:sldMkLst>
        <pc:spChg chg="mod">
          <ac:chgData name="Leon Gobbert" userId="b8fcb40d5f02c424" providerId="LiveId" clId="{04859169-3776-4D81-B364-3144B68925E8}" dt="2022-10-03T09:25:40.460" v="2623" actId="20577"/>
          <ac:spMkLst>
            <pc:docMk/>
            <pc:sldMk cId="3993197167" sldId="263"/>
            <ac:spMk id="2" creationId="{5C0D7BF6-F15D-B6DB-B57E-D7147FAC2111}"/>
          </ac:spMkLst>
        </pc:spChg>
        <pc:spChg chg="mod">
          <ac:chgData name="Leon Gobbert" userId="b8fcb40d5f02c424" providerId="LiveId" clId="{04859169-3776-4D81-B364-3144B68925E8}" dt="2022-10-03T09:26:25.211" v="2705" actId="20577"/>
          <ac:spMkLst>
            <pc:docMk/>
            <pc:sldMk cId="3993197167" sldId="263"/>
            <ac:spMk id="3" creationId="{96A58EEE-DA66-E6AD-27C4-C4429391FD46}"/>
          </ac:spMkLst>
        </pc:spChg>
      </pc:sldChg>
      <pc:sldChg chg="addSp delSp modSp new mod">
        <pc:chgData name="Leon Gobbert" userId="b8fcb40d5f02c424" providerId="LiveId" clId="{04859169-3776-4D81-B364-3144B68925E8}" dt="2022-10-03T09:31:33.671" v="2843" actId="1076"/>
        <pc:sldMkLst>
          <pc:docMk/>
          <pc:sldMk cId="414201326" sldId="264"/>
        </pc:sldMkLst>
        <pc:spChg chg="add mod">
          <ac:chgData name="Leon Gobbert" userId="b8fcb40d5f02c424" providerId="LiveId" clId="{04859169-3776-4D81-B364-3144B68925E8}" dt="2022-10-03T09:30:45.845" v="2760" actId="20577"/>
          <ac:spMkLst>
            <pc:docMk/>
            <pc:sldMk cId="414201326" sldId="264"/>
            <ac:spMk id="4" creationId="{137F00FB-F3D4-3657-3215-00C31B017882}"/>
          </ac:spMkLst>
        </pc:spChg>
        <pc:spChg chg="add mod">
          <ac:chgData name="Leon Gobbert" userId="b8fcb40d5f02c424" providerId="LiveId" clId="{04859169-3776-4D81-B364-3144B68925E8}" dt="2022-10-03T09:31:05.168" v="2796" actId="14100"/>
          <ac:spMkLst>
            <pc:docMk/>
            <pc:sldMk cId="414201326" sldId="264"/>
            <ac:spMk id="5" creationId="{70A5CF14-23D6-BE4F-975B-808B3E3B0D28}"/>
          </ac:spMkLst>
        </pc:spChg>
        <pc:spChg chg="add mod">
          <ac:chgData name="Leon Gobbert" userId="b8fcb40d5f02c424" providerId="LiveId" clId="{04859169-3776-4D81-B364-3144B68925E8}" dt="2022-10-03T09:31:19.829" v="2825" actId="20577"/>
          <ac:spMkLst>
            <pc:docMk/>
            <pc:sldMk cId="414201326" sldId="264"/>
            <ac:spMk id="6" creationId="{AD8EE3FE-58C2-7914-0599-6DC089782A8F}"/>
          </ac:spMkLst>
        </pc:spChg>
        <pc:spChg chg="add mod">
          <ac:chgData name="Leon Gobbert" userId="b8fcb40d5f02c424" providerId="LiveId" clId="{04859169-3776-4D81-B364-3144B68925E8}" dt="2022-10-03T09:31:33.671" v="2843" actId="1076"/>
          <ac:spMkLst>
            <pc:docMk/>
            <pc:sldMk cId="414201326" sldId="264"/>
            <ac:spMk id="7" creationId="{0B5FD06A-68A1-F9A8-0693-93133D2795E9}"/>
          </ac:spMkLst>
        </pc:spChg>
        <pc:picChg chg="add mod">
          <ac:chgData name="Leon Gobbert" userId="b8fcb40d5f02c424" providerId="LiveId" clId="{04859169-3776-4D81-B364-3144B68925E8}" dt="2022-10-03T09:27:12.268" v="2709" actId="1076"/>
          <ac:picMkLst>
            <pc:docMk/>
            <pc:sldMk cId="414201326" sldId="264"/>
            <ac:picMk id="1026" creationId="{7580C6F5-E4BE-B3D4-113F-73430E73526F}"/>
          </ac:picMkLst>
        </pc:picChg>
        <pc:picChg chg="add del mod">
          <ac:chgData name="Leon Gobbert" userId="b8fcb40d5f02c424" providerId="LiveId" clId="{04859169-3776-4D81-B364-3144B68925E8}" dt="2022-10-03T09:27:27.166" v="2712" actId="21"/>
          <ac:picMkLst>
            <pc:docMk/>
            <pc:sldMk cId="414201326" sldId="264"/>
            <ac:picMk id="1028" creationId="{0393B0E7-58E4-DF86-7DC0-A6BDECFCF3E9}"/>
          </ac:picMkLst>
        </pc:picChg>
        <pc:picChg chg="add mod">
          <ac:chgData name="Leon Gobbert" userId="b8fcb40d5f02c424" providerId="LiveId" clId="{04859169-3776-4D81-B364-3144B68925E8}" dt="2022-10-03T09:27:34.319" v="2714" actId="1076"/>
          <ac:picMkLst>
            <pc:docMk/>
            <pc:sldMk cId="414201326" sldId="264"/>
            <ac:picMk id="1030" creationId="{D76CF150-999B-8757-02E4-07BF0DB168B1}"/>
          </ac:picMkLst>
        </pc:picChg>
        <pc:picChg chg="add mod">
          <ac:chgData name="Leon Gobbert" userId="b8fcb40d5f02c424" providerId="LiveId" clId="{04859169-3776-4D81-B364-3144B68925E8}" dt="2022-10-03T09:28:22.534" v="2716" actId="1076"/>
          <ac:picMkLst>
            <pc:docMk/>
            <pc:sldMk cId="414201326" sldId="264"/>
            <ac:picMk id="1032" creationId="{7EC39456-3ABF-4201-522A-3CDACE6431D1}"/>
          </ac:picMkLst>
        </pc:picChg>
        <pc:picChg chg="add mod">
          <ac:chgData name="Leon Gobbert" userId="b8fcb40d5f02c424" providerId="LiveId" clId="{04859169-3776-4D81-B364-3144B68925E8}" dt="2022-10-03T09:29:01.200" v="2719" actId="1076"/>
          <ac:picMkLst>
            <pc:docMk/>
            <pc:sldMk cId="414201326" sldId="264"/>
            <ac:picMk id="1034" creationId="{81AD8ECE-DEDD-B1EF-0D1E-242842AA3052}"/>
          </ac:picMkLst>
        </pc:picChg>
      </pc:sldChg>
      <pc:sldChg chg="modSp add mod ord">
        <pc:chgData name="Leon Gobbert" userId="b8fcb40d5f02c424" providerId="LiveId" clId="{04859169-3776-4D81-B364-3144B68925E8}" dt="2022-10-03T09:44:24.076" v="3711" actId="20577"/>
        <pc:sldMkLst>
          <pc:docMk/>
          <pc:sldMk cId="1879686179" sldId="265"/>
        </pc:sldMkLst>
        <pc:spChg chg="mod">
          <ac:chgData name="Leon Gobbert" userId="b8fcb40d5f02c424" providerId="LiveId" clId="{04859169-3776-4D81-B364-3144B68925E8}" dt="2022-10-03T09:33:54.545" v="2946" actId="20577"/>
          <ac:spMkLst>
            <pc:docMk/>
            <pc:sldMk cId="1879686179" sldId="265"/>
            <ac:spMk id="2" creationId="{5C0D7BF6-F15D-B6DB-B57E-D7147FAC2111}"/>
          </ac:spMkLst>
        </pc:spChg>
        <pc:spChg chg="mod">
          <ac:chgData name="Leon Gobbert" userId="b8fcb40d5f02c424" providerId="LiveId" clId="{04859169-3776-4D81-B364-3144B68925E8}" dt="2022-10-03T09:44:24.076" v="3711" actId="20577"/>
          <ac:spMkLst>
            <pc:docMk/>
            <pc:sldMk cId="1879686179" sldId="265"/>
            <ac:spMk id="3" creationId="{96A58EEE-DA66-E6AD-27C4-C4429391FD46}"/>
          </ac:spMkLst>
        </pc:spChg>
      </pc:sldChg>
      <pc:sldChg chg="addSp modSp new mod">
        <pc:chgData name="Leon Gobbert" userId="b8fcb40d5f02c424" providerId="LiveId" clId="{04859169-3776-4D81-B364-3144B68925E8}" dt="2022-10-03T09:42:56.487" v="3635" actId="1076"/>
        <pc:sldMkLst>
          <pc:docMk/>
          <pc:sldMk cId="3420058662" sldId="266"/>
        </pc:sldMkLst>
        <pc:picChg chg="add mod">
          <ac:chgData name="Leon Gobbert" userId="b8fcb40d5f02c424" providerId="LiveId" clId="{04859169-3776-4D81-B364-3144B68925E8}" dt="2022-10-03T09:38:49.225" v="3451" actId="1076"/>
          <ac:picMkLst>
            <pc:docMk/>
            <pc:sldMk cId="3420058662" sldId="266"/>
            <ac:picMk id="5" creationId="{959AEA28-42FD-6B46-96C6-38D72D655C6F}"/>
          </ac:picMkLst>
        </pc:picChg>
        <pc:picChg chg="add mod">
          <ac:chgData name="Leon Gobbert" userId="b8fcb40d5f02c424" providerId="LiveId" clId="{04859169-3776-4D81-B364-3144B68925E8}" dt="2022-10-03T09:42:51.112" v="3633" actId="1076"/>
          <ac:picMkLst>
            <pc:docMk/>
            <pc:sldMk cId="3420058662" sldId="266"/>
            <ac:picMk id="7" creationId="{DBD92960-A41A-918D-A07D-E6D273500AA1}"/>
          </ac:picMkLst>
        </pc:picChg>
        <pc:picChg chg="add mod">
          <ac:chgData name="Leon Gobbert" userId="b8fcb40d5f02c424" providerId="LiveId" clId="{04859169-3776-4D81-B364-3144B68925E8}" dt="2022-10-03T09:42:56.487" v="3635" actId="1076"/>
          <ac:picMkLst>
            <pc:docMk/>
            <pc:sldMk cId="3420058662" sldId="266"/>
            <ac:picMk id="9" creationId="{2379AB0A-FCEC-EFBA-5129-FFB8B2FF6F80}"/>
          </ac:picMkLst>
        </pc:picChg>
      </pc:sldChg>
      <pc:sldChg chg="modSp new mod">
        <pc:chgData name="Leon Gobbert" userId="b8fcb40d5f02c424" providerId="LiveId" clId="{04859169-3776-4D81-B364-3144B68925E8}" dt="2022-10-03T09:58:13.858" v="4887" actId="20577"/>
        <pc:sldMkLst>
          <pc:docMk/>
          <pc:sldMk cId="2258858077" sldId="267"/>
        </pc:sldMkLst>
        <pc:spChg chg="mod">
          <ac:chgData name="Leon Gobbert" userId="b8fcb40d5f02c424" providerId="LiveId" clId="{04859169-3776-4D81-B364-3144B68925E8}" dt="2022-10-03T09:45:14.307" v="3731" actId="20577"/>
          <ac:spMkLst>
            <pc:docMk/>
            <pc:sldMk cId="2258858077" sldId="267"/>
            <ac:spMk id="2" creationId="{265F0F6D-544F-68C3-03A7-E11155599F1A}"/>
          </ac:spMkLst>
        </pc:spChg>
        <pc:spChg chg="mod">
          <ac:chgData name="Leon Gobbert" userId="b8fcb40d5f02c424" providerId="LiveId" clId="{04859169-3776-4D81-B364-3144B68925E8}" dt="2022-10-03T09:58:13.858" v="4887" actId="20577"/>
          <ac:spMkLst>
            <pc:docMk/>
            <pc:sldMk cId="2258858077" sldId="267"/>
            <ac:spMk id="3" creationId="{78408B3E-E72A-C345-E967-3D02127B2E86}"/>
          </ac:spMkLst>
        </pc:spChg>
      </pc:sldChg>
      <pc:sldChg chg="new del">
        <pc:chgData name="Leon Gobbert" userId="b8fcb40d5f02c424" providerId="LiveId" clId="{04859169-3776-4D81-B364-3144B68925E8}" dt="2022-10-03T09:55:19.678" v="4426" actId="2696"/>
        <pc:sldMkLst>
          <pc:docMk/>
          <pc:sldMk cId="3222472918" sldId="268"/>
        </pc:sldMkLst>
      </pc:sldChg>
      <pc:sldChg chg="modSp new mod">
        <pc:chgData name="Leon Gobbert" userId="b8fcb40d5f02c424" providerId="LiveId" clId="{04859169-3776-4D81-B364-3144B68925E8}" dt="2022-10-03T09:57:33.226" v="4818" actId="20577"/>
        <pc:sldMkLst>
          <pc:docMk/>
          <pc:sldMk cId="3891285533" sldId="268"/>
        </pc:sldMkLst>
        <pc:spChg chg="mod">
          <ac:chgData name="Leon Gobbert" userId="b8fcb40d5f02c424" providerId="LiveId" clId="{04859169-3776-4D81-B364-3144B68925E8}" dt="2022-10-03T09:55:24.549" v="4431" actId="20577"/>
          <ac:spMkLst>
            <pc:docMk/>
            <pc:sldMk cId="3891285533" sldId="268"/>
            <ac:spMk id="2" creationId="{0676F28F-5544-E445-9330-57FEB6790ACD}"/>
          </ac:spMkLst>
        </pc:spChg>
        <pc:spChg chg="mod">
          <ac:chgData name="Leon Gobbert" userId="b8fcb40d5f02c424" providerId="LiveId" clId="{04859169-3776-4D81-B364-3144B68925E8}" dt="2022-10-03T09:57:33.226" v="4818" actId="20577"/>
          <ac:spMkLst>
            <pc:docMk/>
            <pc:sldMk cId="3891285533" sldId="268"/>
            <ac:spMk id="3" creationId="{F6CB3147-08B0-FE93-BC62-24709D7B43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EEE0-AE0A-4E07-9C17-1C6D0ABF75A6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A901-513E-42AA-B773-2BEA9042E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0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EEE0-AE0A-4E07-9C17-1C6D0ABF75A6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A901-513E-42AA-B773-2BEA9042E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73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EEE0-AE0A-4E07-9C17-1C6D0ABF75A6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A901-513E-42AA-B773-2BEA9042E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256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EEE0-AE0A-4E07-9C17-1C6D0ABF75A6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A901-513E-42AA-B773-2BEA9042E80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4157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EEE0-AE0A-4E07-9C17-1C6D0ABF75A6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A901-513E-42AA-B773-2BEA9042E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814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EEE0-AE0A-4E07-9C17-1C6D0ABF75A6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A901-513E-42AA-B773-2BEA9042E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83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EEE0-AE0A-4E07-9C17-1C6D0ABF75A6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A901-513E-42AA-B773-2BEA9042E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817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EEE0-AE0A-4E07-9C17-1C6D0ABF75A6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A901-513E-42AA-B773-2BEA9042E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064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EEE0-AE0A-4E07-9C17-1C6D0ABF75A6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A901-513E-42AA-B773-2BEA9042E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07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EEE0-AE0A-4E07-9C17-1C6D0ABF75A6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A901-513E-42AA-B773-2BEA9042E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69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EEE0-AE0A-4E07-9C17-1C6D0ABF75A6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A901-513E-42AA-B773-2BEA9042E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632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EEE0-AE0A-4E07-9C17-1C6D0ABF75A6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A901-513E-42AA-B773-2BEA9042E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17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EEE0-AE0A-4E07-9C17-1C6D0ABF75A6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A901-513E-42AA-B773-2BEA9042E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35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EEE0-AE0A-4E07-9C17-1C6D0ABF75A6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A901-513E-42AA-B773-2BEA9042E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36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EEE0-AE0A-4E07-9C17-1C6D0ABF75A6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A901-513E-42AA-B773-2BEA9042E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78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EEE0-AE0A-4E07-9C17-1C6D0ABF75A6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A901-513E-42AA-B773-2BEA9042E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14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1EEE0-AE0A-4E07-9C17-1C6D0ABF75A6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A901-513E-42AA-B773-2BEA9042E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91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D1EEE0-AE0A-4E07-9C17-1C6D0ABF75A6}" type="datetimeFigureOut">
              <a:rPr lang="de-DE" smtClean="0"/>
              <a:t>17.10.2022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479A901-513E-42AA-B773-2BEA9042E8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2129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4F704-1BFC-011F-89F9-8A91A00B7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573129"/>
            <a:ext cx="9440034" cy="819835"/>
          </a:xfrm>
        </p:spPr>
        <p:txBody>
          <a:bodyPr>
            <a:normAutofit fontScale="90000"/>
          </a:bodyPr>
          <a:lstStyle/>
          <a:p>
            <a:r>
              <a:rPr lang="de-DE" dirty="0"/>
              <a:t>Wired Throne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4B78D0-C92D-3C90-2D8C-C533CA527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1564440"/>
            <a:ext cx="9440034" cy="460913"/>
          </a:xfrm>
        </p:spPr>
        <p:txBody>
          <a:bodyPr>
            <a:normAutofit fontScale="92500" lnSpcReduction="10000"/>
          </a:bodyPr>
          <a:lstStyle/>
          <a:p>
            <a:r>
              <a:rPr lang="de-DE" sz="2800" dirty="0"/>
              <a:t>Projektstudium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6B65BE5-E41C-5E65-681C-2CC74D0FF992}"/>
              </a:ext>
            </a:extLst>
          </p:cNvPr>
          <p:cNvSpPr txBox="1"/>
          <p:nvPr/>
        </p:nvSpPr>
        <p:spPr>
          <a:xfrm>
            <a:off x="852138" y="2969869"/>
            <a:ext cx="10477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Videospielprojekt mit Programmierlernelementen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 err="1"/>
              <a:t>Storybasiert</a:t>
            </a:r>
            <a:r>
              <a:rPr lang="de-DE" sz="2400" dirty="0"/>
              <a:t> =&gt; Genre: </a:t>
            </a:r>
            <a:r>
              <a:rPr lang="de-DE" sz="2400" dirty="0" err="1"/>
              <a:t>SciFi</a:t>
            </a:r>
            <a:r>
              <a:rPr lang="de-DE" sz="2400" dirty="0"/>
              <a:t>, Cyberpunk</a:t>
            </a:r>
          </a:p>
          <a:p>
            <a:pPr algn="ctr"/>
            <a:endParaRPr lang="de-DE" sz="2400" dirty="0"/>
          </a:p>
          <a:p>
            <a:pPr algn="ctr"/>
            <a:r>
              <a:rPr lang="de-DE" sz="2400" dirty="0"/>
              <a:t>Ziel: Prototyp- oder Demo-Version</a:t>
            </a:r>
          </a:p>
        </p:txBody>
      </p:sp>
    </p:spTree>
    <p:extLst>
      <p:ext uri="{BB962C8B-B14F-4D97-AF65-F5344CB8AC3E}">
        <p14:creationId xmlns:p14="http://schemas.microsoft.com/office/powerpoint/2010/main" val="2394557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7D13-6B0C-3495-2A85-EC8747B9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A1273D-F35A-795F-7BD0-9B9FBC154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80C6F5-E4BE-B3D4-113F-73430E735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5" y="111096"/>
            <a:ext cx="7152830" cy="402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76CF150-999B-8757-02E4-07BF0DB16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993" y="3932846"/>
            <a:ext cx="47339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EC39456-3ABF-4201-522A-3CDACE643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951" y="4286962"/>
            <a:ext cx="20955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1AD8ECE-DEDD-B1EF-0D1E-242842AA3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4316" y="1053404"/>
            <a:ext cx="3975400" cy="224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37F00FB-F3D4-3657-3215-00C31B017882}"/>
              </a:ext>
            </a:extLst>
          </p:cNvPr>
          <p:cNvSpPr txBox="1"/>
          <p:nvPr/>
        </p:nvSpPr>
        <p:spPr>
          <a:xfrm>
            <a:off x="2099951" y="6448691"/>
            <a:ext cx="2059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Planetary Annihilation Titans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0A5CF14-23D6-BE4F-975B-808B3E3B0D28}"/>
              </a:ext>
            </a:extLst>
          </p:cNvPr>
          <p:cNvSpPr txBox="1"/>
          <p:nvPr/>
        </p:nvSpPr>
        <p:spPr>
          <a:xfrm>
            <a:off x="4351839" y="4146471"/>
            <a:ext cx="667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XCOM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8EE3FE-58C2-7914-0599-6DC089782A8F}"/>
              </a:ext>
            </a:extLst>
          </p:cNvPr>
          <p:cNvSpPr txBox="1"/>
          <p:nvPr/>
        </p:nvSpPr>
        <p:spPr>
          <a:xfrm>
            <a:off x="8066625" y="3312031"/>
            <a:ext cx="2059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Supreme Commander 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B5FD06A-68A1-F9A8-0693-93133D2795E9}"/>
              </a:ext>
            </a:extLst>
          </p:cNvPr>
          <p:cNvSpPr txBox="1"/>
          <p:nvPr/>
        </p:nvSpPr>
        <p:spPr>
          <a:xfrm>
            <a:off x="8223902" y="6579496"/>
            <a:ext cx="20595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Crying</a:t>
            </a:r>
            <a:r>
              <a:rPr lang="de-DE" sz="1100" dirty="0"/>
              <a:t> Suns</a:t>
            </a:r>
          </a:p>
        </p:txBody>
      </p:sp>
    </p:spTree>
    <p:extLst>
      <p:ext uri="{BB962C8B-B14F-4D97-AF65-F5344CB8AC3E}">
        <p14:creationId xmlns:p14="http://schemas.microsoft.com/office/powerpoint/2010/main" val="41420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D7BF6-F15D-B6DB-B57E-D7147FAC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Aufgabenbereiche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58EEE-DA66-E6AD-27C4-C4429391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94100" indent="-457200">
              <a:buFont typeface="+mj-lt"/>
              <a:buAutoNum type="arabicPeriod"/>
            </a:pPr>
            <a:r>
              <a:rPr lang="de-DE" sz="2400" dirty="0"/>
              <a:t>Programmierung – übernehmen zum Großteil Alex und Leon, aber nehmen gerne Unterstützung an</a:t>
            </a:r>
          </a:p>
          <a:p>
            <a:pPr marL="494100" indent="-457200">
              <a:buFont typeface="+mj-lt"/>
              <a:buAutoNum type="arabicPeriod"/>
            </a:pPr>
            <a:r>
              <a:rPr lang="de-DE" sz="2400" dirty="0"/>
              <a:t>3D-Modellierung – hier gibt es viel Arbeit, falls nicht zu schaffen werden wir zum Teil Assets im Unity </a:t>
            </a:r>
            <a:r>
              <a:rPr lang="de-DE" sz="2400" dirty="0" err="1"/>
              <a:t>Assetstore</a:t>
            </a:r>
            <a:r>
              <a:rPr lang="de-DE" sz="2400" dirty="0"/>
              <a:t> kaufen</a:t>
            </a:r>
          </a:p>
          <a:p>
            <a:pPr marL="494100" indent="-457200">
              <a:buFont typeface="+mj-lt"/>
              <a:buAutoNum type="arabicPeriod"/>
            </a:pPr>
            <a:r>
              <a:rPr lang="de-DE" sz="2400" dirty="0"/>
              <a:t>Story/Konzeption – Neben Ausarbeitung der Story und Schreiben von Dialogen auch </a:t>
            </a:r>
            <a:r>
              <a:rPr lang="de-DE" sz="2400" dirty="0" err="1"/>
              <a:t>Social</a:t>
            </a:r>
            <a:r>
              <a:rPr lang="de-DE" sz="2400" dirty="0"/>
              <a:t> Media und UI Design mögliche Aufgaben</a:t>
            </a:r>
          </a:p>
          <a:p>
            <a:pPr marL="494100" indent="-457200">
              <a:buFont typeface="+mj-lt"/>
              <a:buAutoNum type="arabicPeriod"/>
            </a:pPr>
            <a:r>
              <a:rPr lang="de-DE" sz="2400" dirty="0"/>
              <a:t>(</a:t>
            </a:r>
            <a:r>
              <a:rPr lang="de-DE" sz="2400" dirty="0" err="1"/>
              <a:t>Musik+SFX</a:t>
            </a:r>
            <a:r>
              <a:rPr lang="de-DE" sz="2400" dirty="0"/>
              <a:t> – wenn es jemanden gibt der das kann/machen möchte)</a:t>
            </a:r>
          </a:p>
          <a:p>
            <a:pPr marL="494100" indent="-457200">
              <a:buFont typeface="+mj-lt"/>
              <a:buAutoNum type="arabicPeriod"/>
            </a:pPr>
            <a:endParaRPr lang="de-DE" sz="2400" dirty="0"/>
          </a:p>
          <a:p>
            <a:pPr marL="3690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879686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F0F6D-544F-68C3-03A7-E1115559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408B3E-E72A-C345-E967-3D02127B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Grundidee der Story gemeinsam festlegen und in Kapitel aufteilen (Reicht wenn fürs erste nur Kap. 1 im Detail festgelegt ist)</a:t>
            </a:r>
          </a:p>
          <a:p>
            <a:r>
              <a:rPr lang="de-DE" dirty="0"/>
              <a:t>GitHub Repo aufsetzen und Struktur gemeinsam durchgehen</a:t>
            </a:r>
          </a:p>
          <a:p>
            <a:r>
              <a:rPr lang="de-DE" dirty="0" err="1"/>
              <a:t>Artstyle</a:t>
            </a:r>
            <a:r>
              <a:rPr lang="de-DE" dirty="0"/>
              <a:t> festlegen</a:t>
            </a:r>
          </a:p>
          <a:p>
            <a:endParaRPr lang="de-DE" dirty="0"/>
          </a:p>
          <a:p>
            <a:r>
              <a:rPr lang="de-DE" dirty="0"/>
              <a:t>Dann: Erste Entwürfe der 3D Modelle, Story detaillierter ausarbeiten, Entwickler beginnen </a:t>
            </a:r>
            <a:r>
              <a:rPr lang="de-DE" dirty="0" err="1"/>
              <a:t>Pre-Production</a:t>
            </a:r>
            <a:r>
              <a:rPr lang="de-DE" dirty="0"/>
              <a:t> von </a:t>
            </a:r>
            <a:r>
              <a:rPr lang="de-DE" dirty="0" err="1"/>
              <a:t>Prefabs</a:t>
            </a:r>
            <a:r>
              <a:rPr lang="de-DE" dirty="0"/>
              <a:t> und legen Struktur der Code-Base fest =&gt; in dieser Phase viel austauschen</a:t>
            </a:r>
          </a:p>
          <a:p>
            <a:r>
              <a:rPr lang="de-DE" dirty="0"/>
              <a:t>Wenn erste Entwürfe aus allen Bereichen vorliegen, werden die ersten richtigen Scenes in Unity erstellt</a:t>
            </a:r>
          </a:p>
        </p:txBody>
      </p:sp>
    </p:spTree>
    <p:extLst>
      <p:ext uri="{BB962C8B-B14F-4D97-AF65-F5344CB8AC3E}">
        <p14:creationId xmlns:p14="http://schemas.microsoft.com/office/powerpoint/2010/main" val="225885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6F28F-5544-E445-9330-57FEB679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CB3147-08B0-FE93-BC62-24709D7B4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fertiges Game zu entwickeln ist so gut wie unmöglich in einem Jahr</a:t>
            </a:r>
          </a:p>
          <a:p>
            <a:r>
              <a:rPr lang="de-DE" dirty="0"/>
              <a:t>Daher: Ein Kapitel der Story, welches alle Gameplay Elemente kurz zeigt in einer Art Demo Version</a:t>
            </a:r>
          </a:p>
          <a:p>
            <a:r>
              <a:rPr lang="de-DE" dirty="0"/>
              <a:t>Auch ok wenn 3D-Modelle oder Texturen nicht ganz fertig sind oder es noch etwas </a:t>
            </a:r>
            <a:r>
              <a:rPr lang="de-DE" dirty="0" err="1"/>
              <a:t>Balancing</a:t>
            </a:r>
            <a:r>
              <a:rPr lang="de-DE" dirty="0"/>
              <a:t> benötigt</a:t>
            </a:r>
          </a:p>
          <a:p>
            <a:r>
              <a:rPr lang="de-DE" dirty="0"/>
              <a:t>Natürlich gerne mehr wenn möglich</a:t>
            </a:r>
          </a:p>
        </p:txBody>
      </p:sp>
    </p:spTree>
    <p:extLst>
      <p:ext uri="{BB962C8B-B14F-4D97-AF65-F5344CB8AC3E}">
        <p14:creationId xmlns:p14="http://schemas.microsoft.com/office/powerpoint/2010/main" val="389128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D7BF6-F15D-B6DB-B57E-D7147FAC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Grundlegendes 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58EEE-DA66-E6AD-27C4-C4429391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de-DE" b="1" dirty="0"/>
              <a:t>Story:</a:t>
            </a:r>
          </a:p>
          <a:p>
            <a:r>
              <a:rPr lang="de-DE" sz="1800" b="0" i="0" u="none" strike="noStrik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Spieler erwacht auf einem ramponierten, verlassen Weltraumkreuzer ohne jegliche Erinnerungen an seine Vergangenheit</a:t>
            </a:r>
          </a:p>
          <a:p>
            <a:r>
              <a:rPr lang="de-DE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Entdeckt Spuren von großer Schlacht</a:t>
            </a:r>
          </a:p>
          <a:p>
            <a:r>
              <a:rPr lang="de-DE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Holt sich verbliebene Roboter zur Hilfe um sich bei Erkundung des Kreuzers helfen zu lassen</a:t>
            </a:r>
          </a:p>
          <a:p>
            <a:r>
              <a:rPr lang="de-DE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Erinnerungen kommen nach und nach teilweise zurück =&gt; Er war Pilot der interplanetaren Marine</a:t>
            </a:r>
          </a:p>
          <a:p>
            <a:r>
              <a:rPr lang="de-DE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Erfährt über Logbucheinträge des Admirals über Jahrhunderte langen Krieg zw. Menschen, Aliens und hochintelligenten Maschinen</a:t>
            </a:r>
          </a:p>
          <a:p>
            <a:r>
              <a:rPr lang="de-DE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Spieler treibt nun durch verlassenes Universum mit Kreuzer als Bastion, die er durch Roboter und Automatisierung immer weiter ausbauen wird</a:t>
            </a:r>
          </a:p>
          <a:p>
            <a:endParaRPr lang="de-DE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D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180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D7BF6-F15D-B6DB-B57E-D7147FAC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Grundlegendes 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58EEE-DA66-E6AD-27C4-C4429391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de-DE" b="1" dirty="0"/>
              <a:t>Grundlegendes Thema der Story:</a:t>
            </a:r>
          </a:p>
          <a:p>
            <a:r>
              <a:rPr lang="de-DE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„Wired Throne“ = der Spieler ist verkabelt mit seinen Maschinen und sitzt, zumindest scheint es so, auf dem Thron über den Maschinen</a:t>
            </a:r>
          </a:p>
          <a:p>
            <a:r>
              <a:rPr lang="de-DE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 Laufe des Spiels stellt sich die Frage wer nun wirklich auf dem Thron sitzt: Der Spieler oder seine Maschinen?</a:t>
            </a:r>
          </a:p>
          <a:p>
            <a:endParaRPr lang="de-DE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900" indent="0">
              <a:buNone/>
            </a:pPr>
            <a:r>
              <a:rPr lang="de-DE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Ideen für späteren Verlauf der Story:</a:t>
            </a:r>
          </a:p>
          <a:p>
            <a:r>
              <a:rPr lang="de-DE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Trifft auf andere Menschen und Aliens =&gt; </a:t>
            </a:r>
            <a:r>
              <a:rPr lang="de-DE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zB</a:t>
            </a:r>
            <a:r>
              <a:rPr lang="de-DE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in Form von Weltraumpiraten</a:t>
            </a:r>
          </a:p>
          <a:p>
            <a:r>
              <a:rPr lang="de-DE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Spieler erfährt ein dunkles Geheimnis über seine Vergangenheit als Plot-twist =&gt; </a:t>
            </a:r>
            <a:r>
              <a:rPr lang="de-DE" sz="18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zB</a:t>
            </a:r>
            <a:r>
              <a:rPr lang="de-DE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dass er der Erschaffer der hochintelligenten Maschinen war, die damals den Krieg begonnen haben</a:t>
            </a:r>
          </a:p>
          <a:p>
            <a:endParaRPr lang="de-D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82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D7BF6-F15D-B6DB-B57E-D7147FAC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Grundlegendes 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58EEE-DA66-E6AD-27C4-C4429391F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353762" cy="4515951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de-DE" b="1" dirty="0"/>
              <a:t>Gameplay:</a:t>
            </a:r>
          </a:p>
          <a:p>
            <a:r>
              <a:rPr lang="de-DE" dirty="0"/>
              <a:t>Lernelemente zur Programmierung spielerisch übermitteln</a:t>
            </a:r>
          </a:p>
          <a:p>
            <a:r>
              <a:rPr lang="de-DE" dirty="0"/>
              <a:t>Programmierung von Robotern, welche verschiedene Aufgaben auf dem Raumkreuzer übernehmen</a:t>
            </a:r>
          </a:p>
          <a:p>
            <a:r>
              <a:rPr lang="de-DE" dirty="0"/>
              <a:t>Vermischt mit Steuerung des eigenes Charakters in Kämpfen, Erkundungen, Sammeln von Ressourcen und Verwaltung des Kreuzers</a:t>
            </a:r>
          </a:p>
          <a:p>
            <a:r>
              <a:rPr lang="de-DE" dirty="0"/>
              <a:t>Dazu eigenständiges Festlegen der Reiseroute und beispielsweise Anordnung von Erkundungsmission auf Planeten</a:t>
            </a:r>
          </a:p>
          <a:p>
            <a:r>
              <a:rPr lang="de-DE" dirty="0"/>
              <a:t>Kämpfe mit Monstern, Piraten oder anderen Robotern (</a:t>
            </a:r>
            <a:r>
              <a:rPr lang="de-DE" dirty="0" err="1"/>
              <a:t>Strategy</a:t>
            </a:r>
            <a:r>
              <a:rPr lang="de-DE" dirty="0"/>
              <a:t>-Gameplay + Automatisierte Kämpfe der programmierten Roboter</a:t>
            </a:r>
          </a:p>
          <a:p>
            <a:r>
              <a:rPr lang="de-DE" dirty="0"/>
              <a:t>Das Erforschen der eigenen Erinnerungen und des Universums + das Steuern und Automatisieren des Raumkreuzers treiben das Gameplay voran</a:t>
            </a:r>
          </a:p>
        </p:txBody>
      </p:sp>
    </p:spTree>
    <p:extLst>
      <p:ext uri="{BB962C8B-B14F-4D97-AF65-F5344CB8AC3E}">
        <p14:creationId xmlns:p14="http://schemas.microsoft.com/office/powerpoint/2010/main" val="48936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DDCE0-EE64-D7CE-2ED6-89E8A8F52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E4BCB-8080-C3AC-269F-E95D93CD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9AEA28-42FD-6B46-96C6-38D72D65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70" y="134329"/>
            <a:ext cx="6219825" cy="47434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BD92960-A41A-918D-A07D-E6D273500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81" y="-6405"/>
            <a:ext cx="5765104" cy="304128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379AB0A-FCEC-EFBA-5129-FFB8B2FF6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527" y="3034884"/>
            <a:ext cx="7132134" cy="369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5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D7BF6-F15D-B6DB-B57E-D7147FAC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Technische Infos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58EEE-DA66-E6AD-27C4-C4429391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Unity Engine, Version 2021.3.6f1 mit Universal </a:t>
            </a:r>
            <a:r>
              <a:rPr lang="de-DE" sz="2400" dirty="0" err="1"/>
              <a:t>Render</a:t>
            </a:r>
            <a:r>
              <a:rPr lang="de-DE" sz="2400" dirty="0"/>
              <a:t> Pipeline</a:t>
            </a:r>
          </a:p>
          <a:p>
            <a:r>
              <a:rPr lang="de-DE" sz="2400" dirty="0"/>
              <a:t>C# als Skriptsprache</a:t>
            </a:r>
          </a:p>
          <a:p>
            <a:r>
              <a:rPr lang="de-DE" sz="2400" dirty="0"/>
              <a:t>3D Modelle im Format .</a:t>
            </a:r>
            <a:r>
              <a:rPr lang="de-DE" sz="2400" dirty="0" err="1"/>
              <a:t>fbx</a:t>
            </a:r>
            <a:r>
              <a:rPr lang="de-DE" sz="2400" dirty="0"/>
              <a:t> benötigt, inkl. einfachen Animationen</a:t>
            </a:r>
          </a:p>
          <a:p>
            <a:r>
              <a:rPr lang="de-DE" sz="2400" dirty="0"/>
              <a:t>GitHub als Projektmanagement Tool</a:t>
            </a:r>
          </a:p>
        </p:txBody>
      </p:sp>
    </p:spTree>
    <p:extLst>
      <p:ext uri="{BB962C8B-B14F-4D97-AF65-F5344CB8AC3E}">
        <p14:creationId xmlns:p14="http://schemas.microsoft.com/office/powerpoint/2010/main" val="243162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5F5E7-4AC3-F96B-F1AC-5FFBDEA4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6E57B6-7ACB-A26F-F4C1-EAF74A39A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DE8164-E60B-4237-1BB6-A00DD1CE5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436"/>
            <a:ext cx="12192000" cy="659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03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2B4C0-E79E-7D3D-DD34-8138C38C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BD6E20-E749-788D-F4AE-043B1B3D2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5156CC-54B1-9BA2-CBDE-FD61327E7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39" y="343533"/>
            <a:ext cx="2840069" cy="617093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023095B-1CD7-3D76-DE0C-84D221E03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3" y="59821"/>
            <a:ext cx="6535672" cy="657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4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D7BF6-F15D-B6DB-B57E-D7147FAC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Artstyle</a:t>
            </a:r>
            <a:r>
              <a:rPr lang="de-DE" dirty="0"/>
              <a:t> Ideen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58EEE-DA66-E6AD-27C4-C4429391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3D Top-Down Ansicht, Low-</a:t>
            </a:r>
            <a:r>
              <a:rPr lang="de-DE" sz="2400" dirty="0" err="1"/>
              <a:t>Poly</a:t>
            </a:r>
            <a:r>
              <a:rPr lang="de-DE" sz="2400" dirty="0"/>
              <a:t> Stil</a:t>
            </a:r>
          </a:p>
          <a:p>
            <a:r>
              <a:rPr lang="de-DE" sz="2400" dirty="0"/>
              <a:t>UI in Pixel Art Style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993197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553</Words>
  <Application>Microsoft Office PowerPoint</Application>
  <PresentationFormat>Breitbild</PresentationFormat>
  <Paragraphs>60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Calisto MT</vt:lpstr>
      <vt:lpstr>Wingdings 2</vt:lpstr>
      <vt:lpstr>Schiefer</vt:lpstr>
      <vt:lpstr>Wired Throne</vt:lpstr>
      <vt:lpstr>Grundlegendes Konzept</vt:lpstr>
      <vt:lpstr>Grundlegendes Konzept</vt:lpstr>
      <vt:lpstr>Grundlegendes Konzept</vt:lpstr>
      <vt:lpstr>PowerPoint-Präsentation</vt:lpstr>
      <vt:lpstr>Technische Infos</vt:lpstr>
      <vt:lpstr>PowerPoint-Präsentation</vt:lpstr>
      <vt:lpstr>PowerPoint-Präsentation</vt:lpstr>
      <vt:lpstr>Artstyle Ideen</vt:lpstr>
      <vt:lpstr>PowerPoint-Präsentation</vt:lpstr>
      <vt:lpstr>Aufgabenbereiche</vt:lpstr>
      <vt:lpstr>Erste Schritte</vt:lpstr>
      <vt:lpstr>Ziel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Leon Gobbert</dc:creator>
  <cp:lastModifiedBy>Leon Gobbert</cp:lastModifiedBy>
  <cp:revision>1</cp:revision>
  <dcterms:created xsi:type="dcterms:W3CDTF">2022-10-03T08:35:30Z</dcterms:created>
  <dcterms:modified xsi:type="dcterms:W3CDTF">2022-10-17T12:44:18Z</dcterms:modified>
</cp:coreProperties>
</file>