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69" r:id="rId5"/>
    <p:sldId id="263" r:id="rId6"/>
    <p:sldId id="270" r:id="rId7"/>
    <p:sldId id="268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37887B19-F53D-4BD7-9222-3E7F0FAF0826}"/>
              </a:ext>
            </a:extLst>
          </p:cNvPr>
          <p:cNvSpPr>
            <a:spLocks/>
          </p:cNvSpPr>
          <p:nvPr userDrawn="1"/>
        </p:nvSpPr>
        <p:spPr bwMode="auto">
          <a:xfrm rot="859120" flipH="1">
            <a:off x="-1381342" y="-1207692"/>
            <a:ext cx="3371272" cy="8927307"/>
          </a:xfrm>
          <a:prstGeom prst="rect">
            <a:avLst/>
          </a:prstGeom>
          <a:gradFill rotWithShape="0">
            <a:gsLst>
              <a:gs pos="57000">
                <a:srgbClr val="549FF3"/>
              </a:gs>
              <a:gs pos="100000">
                <a:srgbClr val="3D36BA"/>
              </a:gs>
            </a:gsLst>
            <a:lin ang="5400000"/>
          </a:gra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SimSun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3599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r">
              <a:buNone/>
              <a:defRPr sz="28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C2E44-293D-4CE9-B437-38578EAF30C8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78D8BECF-B51D-4F69-A4D2-B460B91F34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18"/>
            <a:ext cx="2659642" cy="132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5C023-FE34-4344-A130-C228BB7E7256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434A424-850E-4718-B7E9-624FA5B96A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6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7038" y="1830388"/>
            <a:ext cx="1951038" cy="442039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132" y="1830388"/>
            <a:ext cx="5777706" cy="4420394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F4BDC-C434-4A9D-BBDF-64FA4D5C18DB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DCCB80E-6BD6-4CD7-A264-A5A956D4DD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69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5FCCA335-7914-4FD9-8F58-7115715F6B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1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5BF15-D72E-4E4E-91BA-005481991A52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6C3853D-7FF2-466F-ABFC-F4D315C345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8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0512B6-C6BE-4337-A445-D3A171D563C3}" type="slidenum">
              <a:rPr lang="zh-CN" altLang="zh-CN"/>
              <a:pPr/>
              <a:t>‹#›</a:t>
            </a:fld>
            <a:endParaRPr lang="zh-CN" altLang="zh-C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C337904-0B9E-4176-9C06-8DAC328C06DE}"/>
              </a:ext>
            </a:extLst>
          </p:cNvPr>
          <p:cNvSpPr>
            <a:spLocks/>
          </p:cNvSpPr>
          <p:nvPr userDrawn="1"/>
        </p:nvSpPr>
        <p:spPr bwMode="auto">
          <a:xfrm rot="859120" flipH="1">
            <a:off x="-1381342" y="-1207692"/>
            <a:ext cx="3371272" cy="8927307"/>
          </a:xfrm>
          <a:prstGeom prst="rect">
            <a:avLst/>
          </a:prstGeom>
          <a:gradFill rotWithShape="0">
            <a:gsLst>
              <a:gs pos="58000">
                <a:srgbClr val="549FF3"/>
              </a:gs>
              <a:gs pos="100000">
                <a:srgbClr val="3D36BA"/>
              </a:gs>
            </a:gsLst>
            <a:lin ang="5400000"/>
          </a:gra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SimSun" panose="02010600030101010101" pitchFamily="2" charset="-122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861FDE1-7B29-4CA4-90DD-E06D26DC49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18"/>
            <a:ext cx="2659642" cy="1329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71926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173967"/>
            <a:ext cx="10515600" cy="1915684"/>
          </a:xfrm>
        </p:spPr>
        <p:txBody>
          <a:bodyPr/>
          <a:lstStyle>
            <a:lvl1pPr marL="0" indent="0" algn="r">
              <a:buNone/>
              <a:defRPr sz="2800"/>
            </a:lvl1pPr>
            <a:lvl2pPr marL="228600" indent="0">
              <a:buNone/>
              <a:defRPr sz="1000"/>
            </a:lvl2pPr>
            <a:lvl3pPr marL="457200" indent="0">
              <a:buNone/>
              <a:defRPr sz="900"/>
            </a:lvl3pPr>
            <a:lvl4pPr marL="685800" indent="0">
              <a:buNone/>
              <a:defRPr sz="800"/>
            </a:lvl4pPr>
            <a:lvl5pPr marL="914400" indent="0">
              <a:buNone/>
              <a:defRPr sz="800"/>
            </a:lvl5pPr>
            <a:lvl6pPr marL="1143000" indent="0">
              <a:buNone/>
              <a:defRPr sz="800"/>
            </a:lvl6pPr>
            <a:lvl7pPr marL="1371600" indent="0">
              <a:buNone/>
              <a:defRPr sz="800"/>
            </a:lvl7pPr>
            <a:lvl8pPr marL="1600200" indent="0">
              <a:buNone/>
              <a:defRPr sz="800"/>
            </a:lvl8pPr>
            <a:lvl9pPr marL="1828800" indent="0">
              <a:buNone/>
              <a:defRPr sz="8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54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0519" y="607218"/>
            <a:ext cx="7804944" cy="110656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9965" y="1830388"/>
            <a:ext cx="3863975" cy="4420394"/>
          </a:xfrm>
        </p:spPr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3306" y="1830388"/>
            <a:ext cx="3864769" cy="442039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575B06-9A48-44CB-BF22-441D24A07EA7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DBF766B-A79A-47E3-A8A4-F20D3785D3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8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078301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51577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3"/>
          </a:xfrm>
        </p:spPr>
        <p:txBody>
          <a:bodyPr anchor="b"/>
          <a:lstStyle>
            <a:lvl1pPr marL="0" indent="0">
              <a:buNone/>
              <a:defRPr lang="en-US" altLang="zh-CN" sz="2400" b="1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296D34-F81A-46A2-8AD8-39966004D08F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5D48B74-1623-4CF1-A84F-46B2BC73C6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9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78D55F-A373-42D5-A264-B8E1D501BFC5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AD8A316-5B60-4558-8ABF-CD2AA4BBB5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8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594138-9B44-4804-8A89-1E9C8739BAC6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5FB88157-DD58-478C-AE64-6676DEBA1F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4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04633"/>
            <a:ext cx="3932238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04833"/>
            <a:ext cx="393223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E2E900-EAB6-4B71-8F4C-9F49C009F645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B617167-14B9-4E1B-8626-65F9446BE7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58418"/>
            <a:ext cx="3932238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pPr lvl="0"/>
            <a:endParaRPr lang="zh-CN" altLang="en-US" noProof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58618"/>
            <a:ext cx="393223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7794E7-4E28-4501-8019-5566C2C2BC83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DD88C70D-6027-48FC-86EC-5C3A896408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9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2193132" y="958906"/>
            <a:ext cx="7804944" cy="151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Lantinghei SC Heavy" charset="0"/>
              </a:rPr>
              <a:t>Click to edit Master title style</a:t>
            </a:r>
          </a:p>
        </p:txBody>
      </p:sp>
      <p:pic>
        <p:nvPicPr>
          <p:cNvPr id="1027" name="Picture 2" descr="资源 1@4x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70270" flipH="1">
            <a:off x="5971382" y="-2408238"/>
            <a:ext cx="7548563" cy="722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9804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8" name="Picture 3" descr="pasted-image.pdf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157" y="297656"/>
            <a:ext cx="1800225" cy="356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4"/>
          <p:cNvSpPr>
            <a:spLocks/>
          </p:cNvSpPr>
          <p:nvPr/>
        </p:nvSpPr>
        <p:spPr bwMode="auto">
          <a:xfrm>
            <a:off x="12063413" y="230188"/>
            <a:ext cx="234157" cy="453232"/>
          </a:xfrm>
          <a:prstGeom prst="rect">
            <a:avLst/>
          </a:prstGeom>
          <a:solidFill>
            <a:srgbClr val="081BA5"/>
          </a:soli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SimSun" panose="02010600030101010101" pitchFamily="2" charset="-122"/>
            </a:endParaRPr>
          </a:p>
        </p:txBody>
      </p:sp>
      <p:sp>
        <p:nvSpPr>
          <p:cNvPr id="1030" name="Rectangle 5"/>
          <p:cNvSpPr>
            <a:spLocks noGrp="1"/>
          </p:cNvSpPr>
          <p:nvPr>
            <p:ph type="body" idx="1"/>
          </p:nvPr>
        </p:nvSpPr>
        <p:spPr bwMode="auto">
          <a:xfrm>
            <a:off x="2193132" y="2594181"/>
            <a:ext cx="7804944" cy="40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Helvetica Light" charset="0"/>
              </a:rPr>
              <a:t>Click to edit Master text styles</a:t>
            </a:r>
          </a:p>
          <a:p>
            <a:pPr lvl="1"/>
            <a:r>
              <a:rPr lang="zh-CN" altLang="zh-CN" dirty="0">
                <a:sym typeface="Helvetica Light" charset="0"/>
              </a:rPr>
              <a:t>Second level</a:t>
            </a:r>
          </a:p>
          <a:p>
            <a:pPr lvl="2"/>
            <a:r>
              <a:rPr lang="zh-CN" altLang="zh-CN" dirty="0">
                <a:sym typeface="Helvetica Light" charset="0"/>
              </a:rPr>
              <a:t>Third level</a:t>
            </a:r>
          </a:p>
          <a:p>
            <a:pPr lvl="3"/>
            <a:r>
              <a:rPr lang="zh-CN" altLang="zh-CN" dirty="0">
                <a:sym typeface="Helvetica Light" charset="0"/>
              </a:rPr>
              <a:t>Fourth level</a:t>
            </a:r>
          </a:p>
          <a:p>
            <a:pPr lvl="4"/>
            <a:r>
              <a:rPr lang="zh-CN" altLang="zh-CN" dirty="0">
                <a:sym typeface="Helvetica Light" charset="0"/>
              </a:rPr>
              <a:t>Fifth level</a:t>
            </a:r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2"/>
          </p:nvPr>
        </p:nvSpPr>
        <p:spPr bwMode="auto">
          <a:xfrm>
            <a:off x="5967413" y="6504782"/>
            <a:ext cx="247650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71437" tIns="71437" rIns="71437" bIns="71437" numCol="1" anchor="t" anchorCtr="0" compatLnSpc="1">
            <a:prstTxWarp prst="textNoShape">
              <a:avLst/>
            </a:prstTxWarp>
          </a:bodyPr>
          <a:lstStyle>
            <a:lvl1pPr algn="ctr" eaLnBrk="1">
              <a:defRPr sz="1200">
                <a:ea typeface="SimSun" panose="02010600030101010101" pitchFamily="2" charset="-122"/>
              </a:defRPr>
            </a:lvl1pPr>
          </a:lstStyle>
          <a:p>
            <a:fld id="{4A3DB189-EA9E-4FF3-A80F-706F2B8DAEC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419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10369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000000"/>
          </a:solidFill>
          <a:latin typeface="+mj-lt"/>
          <a:ea typeface="+mj-ea"/>
          <a:cs typeface="+mj-cs"/>
          <a:sym typeface="Lantinghei SC Heavy" charset="0"/>
        </a:defRPr>
      </a:lvl1pPr>
      <a:lvl2pPr algn="ctr" defTabSz="410369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2pPr>
      <a:lvl3pPr algn="ctr" defTabSz="410369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3pPr>
      <a:lvl4pPr algn="ctr" defTabSz="410369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4pPr>
      <a:lvl5pPr algn="ctr" defTabSz="410369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5pPr>
      <a:lvl6pPr marL="228600" algn="ctr" defTabSz="410369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6pPr>
      <a:lvl7pPr marL="457200" algn="ctr" defTabSz="410369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7pPr>
      <a:lvl8pPr marL="685800" algn="ctr" defTabSz="410369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8pPr>
      <a:lvl9pPr marL="914400" algn="ctr" defTabSz="410369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9pPr>
    </p:titleStyle>
    <p:bodyStyle>
      <a:lvl1pPr marL="30797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53022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75247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97472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119697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C6F9-E852-44A4-AA8B-5018A9689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2878"/>
            <a:ext cx="9144000" cy="1835990"/>
          </a:xfrm>
        </p:spPr>
        <p:txBody>
          <a:bodyPr/>
          <a:lstStyle/>
          <a:p>
            <a:r>
              <a:rPr lang="zh-CN" altLang="en-US" dirty="0"/>
              <a:t>学期项目展示</a:t>
            </a:r>
            <a:br>
              <a:rPr lang="en-IN" dirty="0"/>
            </a:br>
            <a:r>
              <a:rPr lang="en-US" sz="4400" dirty="0">
                <a:solidFill>
                  <a:srgbClr val="C00000"/>
                </a:solidFill>
              </a:rPr>
              <a:t>CMS(</a:t>
            </a:r>
            <a:r>
              <a:rPr lang="zh-CN" altLang="en-US" sz="4400" dirty="0">
                <a:solidFill>
                  <a:srgbClr val="C00000"/>
                </a:solidFill>
              </a:rPr>
              <a:t>内容管理系统</a:t>
            </a:r>
            <a:r>
              <a:rPr lang="en-US" sz="4400" dirty="0">
                <a:solidFill>
                  <a:srgbClr val="C00000"/>
                </a:solidFill>
              </a:rPr>
              <a:t>)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3608F-FF45-4EB2-96C1-07269BF30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8765" y="3429000"/>
            <a:ext cx="4572000" cy="2105965"/>
          </a:xfrm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zh-CN" altLang="en-US" dirty="0"/>
              <a:t>开发者</a:t>
            </a:r>
            <a:r>
              <a:rPr lang="en-IN" dirty="0"/>
              <a:t>: </a:t>
            </a:r>
            <a:r>
              <a:rPr lang="zh-CN" altLang="en-US" dirty="0"/>
              <a:t>李昂</a:t>
            </a:r>
            <a:endParaRPr lang="en-US" altLang="zh-CN" dirty="0"/>
          </a:p>
          <a:p>
            <a:pPr algn="l">
              <a:spcBef>
                <a:spcPts val="0"/>
              </a:spcBef>
            </a:pPr>
            <a:r>
              <a:rPr lang="zh-CN" altLang="en-US" sz="2000" dirty="0"/>
              <a:t>学号：</a:t>
            </a:r>
            <a:r>
              <a:rPr lang="en-US" altLang="zh-CN" sz="2000" dirty="0"/>
              <a:t>2016207318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F60D39B-68FF-4506-A192-1D2E59A59F0B}"/>
              </a:ext>
            </a:extLst>
          </p:cNvPr>
          <p:cNvSpPr txBox="1">
            <a:spLocks/>
          </p:cNvSpPr>
          <p:nvPr/>
        </p:nvSpPr>
        <p:spPr bwMode="auto">
          <a:xfrm>
            <a:off x="1861452" y="3626372"/>
            <a:ext cx="4572000" cy="168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>
            <a:prstTxWarp prst="textNoShape">
              <a:avLst/>
            </a:prstTxWarp>
          </a:bodyPr>
          <a:lstStyle>
            <a:lvl1pPr marL="0" indent="0" algn="r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228600" indent="0" algn="ctr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457200" indent="0" algn="ctr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9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685800" indent="0" algn="ctr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914400" indent="0" algn="ctr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11430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n-US" altLang="zh-CN" dirty="0"/>
          </a:p>
          <a:p>
            <a:pPr algn="l">
              <a:spcBef>
                <a:spcPts val="0"/>
              </a:spcBef>
            </a:pPr>
            <a:endParaRPr lang="en-US" altLang="zh-CN" dirty="0"/>
          </a:p>
          <a:p>
            <a:pPr algn="l">
              <a:spcBef>
                <a:spcPts val="0"/>
              </a:spcBef>
            </a:pPr>
            <a:r>
              <a:rPr lang="zh-CN" altLang="en-US" dirty="0"/>
              <a:t>技术应用</a:t>
            </a:r>
            <a:r>
              <a:rPr lang="en-IN" dirty="0"/>
              <a:t>:</a:t>
            </a:r>
          </a:p>
          <a:p>
            <a:pPr algn="l">
              <a:spcBef>
                <a:spcPts val="0"/>
              </a:spcBef>
            </a:pPr>
            <a:r>
              <a:rPr lang="en-IN" sz="2000" dirty="0"/>
              <a:t>Spring MVC</a:t>
            </a:r>
          </a:p>
          <a:p>
            <a:pPr algn="l">
              <a:spcBef>
                <a:spcPts val="0"/>
              </a:spcBef>
            </a:pPr>
            <a:r>
              <a:rPr lang="en-IN" sz="2000" dirty="0"/>
              <a:t>Hibernate</a:t>
            </a:r>
          </a:p>
          <a:p>
            <a:pPr algn="l">
              <a:spcBef>
                <a:spcPts val="0"/>
              </a:spcBef>
            </a:pPr>
            <a:r>
              <a:rPr lang="en-IN" sz="2000" dirty="0"/>
              <a:t>MySQL </a:t>
            </a:r>
          </a:p>
          <a:p>
            <a:pPr algn="l">
              <a:spcBef>
                <a:spcPts val="0"/>
              </a:spcBef>
            </a:pPr>
            <a:r>
              <a:rPr lang="en-IN" sz="2000" dirty="0"/>
              <a:t>HTML5</a:t>
            </a:r>
          </a:p>
          <a:p>
            <a:pPr algn="l">
              <a:spcBef>
                <a:spcPts val="0"/>
              </a:spcBef>
            </a:pPr>
            <a:endParaRPr lang="en-IN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6081705-DED6-4DBA-A70C-71C2664EE2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2" y="1119708"/>
            <a:ext cx="1620320" cy="16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24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F5FE-D7BC-49C4-A5BF-99A07C66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528" y="71938"/>
            <a:ext cx="7804944" cy="623006"/>
          </a:xfrm>
        </p:spPr>
        <p:txBody>
          <a:bodyPr/>
          <a:lstStyle/>
          <a:p>
            <a:r>
              <a:rPr lang="zh-CN" altLang="en-US" dirty="0"/>
              <a:t>前台</a:t>
            </a:r>
            <a:r>
              <a:rPr lang="en-US" altLang="zh-CN" dirty="0"/>
              <a:t>-</a:t>
            </a:r>
            <a:r>
              <a:rPr lang="zh-CN" altLang="en-US" dirty="0"/>
              <a:t>产品</a:t>
            </a:r>
            <a:r>
              <a:rPr lang="en-US" altLang="zh-CN" dirty="0"/>
              <a:t>-</a:t>
            </a:r>
            <a:r>
              <a:rPr lang="zh-CN" altLang="en-US" dirty="0"/>
              <a:t>手机</a:t>
            </a:r>
            <a:endParaRPr lang="en-I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932681-ADA6-45DF-BBD3-B4C1BC0D4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13" y="791633"/>
            <a:ext cx="9829374" cy="599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77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512CB81-86D6-4123-8C5A-087B3F0FD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76" y="913467"/>
            <a:ext cx="11585448" cy="571428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C58A051-971D-4139-A1E4-11D6D6673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528" y="227386"/>
            <a:ext cx="7804944" cy="430982"/>
          </a:xfrm>
        </p:spPr>
        <p:txBody>
          <a:bodyPr/>
          <a:lstStyle/>
          <a:p>
            <a:r>
              <a:rPr lang="zh-CN" altLang="en-US" dirty="0"/>
              <a:t>首台</a:t>
            </a:r>
            <a:r>
              <a:rPr lang="en-US" altLang="zh-CN" dirty="0"/>
              <a:t>-</a:t>
            </a:r>
            <a:r>
              <a:rPr lang="zh-CN" altLang="en-US" dirty="0"/>
              <a:t>产品管理</a:t>
            </a:r>
            <a:r>
              <a:rPr lang="en-US" altLang="zh-CN" dirty="0"/>
              <a:t>-</a:t>
            </a:r>
            <a:r>
              <a:rPr lang="zh-CN" altLang="en-US" dirty="0"/>
              <a:t>其他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14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C2F3C1-8A57-4027-84C7-C1F73D997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85" y="876405"/>
            <a:ext cx="11695230" cy="567984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7292BA4-E814-4316-B379-EC3B4EEDA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528" y="227386"/>
            <a:ext cx="7804944" cy="430982"/>
          </a:xfrm>
        </p:spPr>
        <p:txBody>
          <a:bodyPr/>
          <a:lstStyle/>
          <a:p>
            <a:r>
              <a:rPr lang="zh-CN" altLang="en-US" dirty="0"/>
              <a:t>后台</a:t>
            </a:r>
            <a:r>
              <a:rPr lang="en-US" altLang="zh-CN" dirty="0"/>
              <a:t>-</a:t>
            </a:r>
            <a:r>
              <a:rPr lang="zh-CN" altLang="en-US" dirty="0"/>
              <a:t>视频管理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663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45B0245-1242-42FF-B8A2-E150861C5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877824"/>
            <a:ext cx="11704320" cy="570585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EF39E8F-AB50-46B9-9424-C89078448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528" y="227386"/>
            <a:ext cx="7804944" cy="430982"/>
          </a:xfrm>
        </p:spPr>
        <p:txBody>
          <a:bodyPr/>
          <a:lstStyle/>
          <a:p>
            <a:r>
              <a:rPr lang="zh-CN" altLang="en-US" dirty="0"/>
              <a:t>后台</a:t>
            </a:r>
            <a:r>
              <a:rPr lang="en-US" altLang="zh-CN" dirty="0"/>
              <a:t>-</a:t>
            </a:r>
            <a:r>
              <a:rPr lang="zh-CN" altLang="en-US" dirty="0"/>
              <a:t>新闻管理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941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8446128-8B5C-4620-BFB3-10B9D3871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07" y="867918"/>
            <a:ext cx="11761785" cy="577062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61C08E8-6412-4855-82BA-B680F1B43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528" y="227386"/>
            <a:ext cx="7804944" cy="430982"/>
          </a:xfrm>
        </p:spPr>
        <p:txBody>
          <a:bodyPr/>
          <a:lstStyle/>
          <a:p>
            <a:r>
              <a:rPr lang="zh-CN" altLang="en-US" dirty="0"/>
              <a:t>后台</a:t>
            </a:r>
            <a:r>
              <a:rPr lang="en-US" altLang="zh-CN" dirty="0"/>
              <a:t>-</a:t>
            </a:r>
            <a:r>
              <a:rPr lang="zh-CN" altLang="en-US" dirty="0"/>
              <a:t>发布会</a:t>
            </a:r>
            <a:r>
              <a:rPr lang="en-US" altLang="zh-CN" dirty="0"/>
              <a:t>-</a:t>
            </a:r>
            <a:r>
              <a:rPr lang="zh-CN" altLang="en-US" dirty="0"/>
              <a:t>添加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5315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8B41799-7CB5-405F-BFBC-3B571675D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44" y="878192"/>
            <a:ext cx="11790912" cy="576035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61A334B-A76B-4D5E-A166-81A2DC5A7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528" y="227386"/>
            <a:ext cx="7804944" cy="430982"/>
          </a:xfrm>
        </p:spPr>
        <p:txBody>
          <a:bodyPr/>
          <a:lstStyle/>
          <a:p>
            <a:r>
              <a:rPr lang="zh-CN" altLang="en-US" dirty="0"/>
              <a:t>后台</a:t>
            </a:r>
            <a:r>
              <a:rPr lang="en-US" altLang="zh-CN" dirty="0"/>
              <a:t>-</a:t>
            </a:r>
            <a:r>
              <a:rPr lang="zh-CN" altLang="en-US" dirty="0"/>
              <a:t>视频</a:t>
            </a:r>
            <a:r>
              <a:rPr lang="en-US" altLang="zh-CN" dirty="0"/>
              <a:t>-</a:t>
            </a:r>
            <a:r>
              <a:rPr lang="zh-CN" altLang="en-US" dirty="0"/>
              <a:t>添加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4181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304E6E89-EA94-461E-9E91-9E396359F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074" y="1177261"/>
            <a:ext cx="5818632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84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1A092B-428A-463A-9C1E-2B4C632FAEFF}"/>
              </a:ext>
            </a:extLst>
          </p:cNvPr>
          <p:cNvSpPr/>
          <p:nvPr/>
        </p:nvSpPr>
        <p:spPr>
          <a:xfrm>
            <a:off x="4294065" y="2705725"/>
            <a:ext cx="360387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pPr algn="ctr"/>
            <a:r>
              <a:rPr lang="zh-CN" altLang="en-US" sz="8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谢谢</a:t>
            </a:r>
            <a:r>
              <a:rPr lang="zh-CN" altLang="en-US" sz="8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！</a:t>
            </a:r>
            <a:endParaRPr lang="en-US" sz="8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961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AC07-C34C-412A-8A64-AF2AAE46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目录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F607C-4673-4CB9-AC49-CC156E0A5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3132" y="2265318"/>
            <a:ext cx="7804944" cy="1312072"/>
          </a:xfrm>
        </p:spPr>
        <p:txBody>
          <a:bodyPr/>
          <a:lstStyle/>
          <a:p>
            <a:r>
              <a:rPr lang="zh-CN" altLang="en-US" dirty="0"/>
              <a:t>前台页面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altLang="zh-CN" sz="2000" dirty="0"/>
              <a:t>	1.</a:t>
            </a:r>
            <a:r>
              <a:rPr lang="zh-CN" altLang="en-US" sz="2000" dirty="0"/>
              <a:t>首页；</a:t>
            </a:r>
            <a:r>
              <a:rPr lang="en-US" altLang="zh-CN" sz="2000" dirty="0"/>
              <a:t>2.</a:t>
            </a:r>
            <a:r>
              <a:rPr lang="zh-CN" altLang="en-US" sz="2000" dirty="0"/>
              <a:t>发布会</a:t>
            </a:r>
            <a:r>
              <a:rPr lang="en-US" altLang="zh-CN" sz="2000" dirty="0"/>
              <a:t>	</a:t>
            </a:r>
            <a:r>
              <a:rPr lang="zh-CN" altLang="en-US" sz="2000" dirty="0"/>
              <a:t>；</a:t>
            </a:r>
            <a:r>
              <a:rPr lang="en-US" altLang="zh-CN" sz="2000" dirty="0"/>
              <a:t>3.</a:t>
            </a:r>
            <a:r>
              <a:rPr lang="zh-CN" altLang="en-US" sz="2000" dirty="0"/>
              <a:t>新闻；</a:t>
            </a:r>
            <a:r>
              <a:rPr lang="en-US" altLang="zh-CN" sz="2000" dirty="0"/>
              <a:t>4.</a:t>
            </a:r>
            <a:r>
              <a:rPr lang="zh-CN" altLang="en-US" sz="2000" dirty="0"/>
              <a:t>产品；</a:t>
            </a:r>
            <a:r>
              <a:rPr lang="en-US" altLang="zh-CN" sz="2000" dirty="0"/>
              <a:t>5.</a:t>
            </a:r>
            <a:r>
              <a:rPr lang="zh-CN" altLang="en-US" sz="2000" dirty="0"/>
              <a:t>视频；</a:t>
            </a:r>
            <a:r>
              <a:rPr lang="en-US" altLang="zh-CN" sz="2000" dirty="0"/>
              <a:t>6.</a:t>
            </a:r>
            <a:r>
              <a:rPr lang="zh-CN" altLang="en-US" sz="2000" dirty="0"/>
              <a:t>查询；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0954C9-D2E4-492E-A8CF-DCFC002C7FD8}"/>
              </a:ext>
            </a:extLst>
          </p:cNvPr>
          <p:cNvSpPr txBox="1">
            <a:spLocks/>
          </p:cNvSpPr>
          <p:nvPr/>
        </p:nvSpPr>
        <p:spPr bwMode="auto">
          <a:xfrm>
            <a:off x="2193132" y="3724615"/>
            <a:ext cx="7680784" cy="2379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t" anchorCtr="0" compatLnSpc="1">
            <a:prstTxWarp prst="textNoShape">
              <a:avLst/>
            </a:prstTxWarp>
          </a:bodyPr>
          <a:lstStyle>
            <a:lvl1pPr marL="307975" indent="-307975" algn="l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Char char="•"/>
              <a:defRPr sz="25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530225" indent="-307975" algn="l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Char char="•"/>
              <a:defRPr sz="25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752475" indent="-307975" algn="l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Char char="•"/>
              <a:defRPr sz="25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974725" indent="-307975" algn="l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Char char="•"/>
              <a:defRPr sz="25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1196975" indent="-307975" algn="l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Char char="•"/>
              <a:defRPr sz="25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后台管理页面</a:t>
            </a:r>
            <a:r>
              <a:rPr lang="en-US" sz="2000" dirty="0"/>
              <a:t>	</a:t>
            </a:r>
          </a:p>
          <a:p>
            <a:pPr marL="0" indent="0">
              <a:buFontTx/>
              <a:buNone/>
            </a:pPr>
            <a:r>
              <a:rPr lang="en-US" altLang="zh-CN" sz="2000" dirty="0"/>
              <a:t>	1.</a:t>
            </a:r>
            <a:r>
              <a:rPr lang="zh-CN" altLang="en-US" sz="2000" dirty="0"/>
              <a:t>发布会管理</a:t>
            </a:r>
            <a:r>
              <a:rPr lang="en-US" altLang="zh-CN" sz="2000" dirty="0"/>
              <a:t>	</a:t>
            </a:r>
            <a:r>
              <a:rPr lang="zh-CN" altLang="en-US" sz="2000" dirty="0"/>
              <a:t>；</a:t>
            </a:r>
            <a:r>
              <a:rPr lang="en-US" altLang="zh-CN" sz="2000" dirty="0"/>
              <a:t>2.</a:t>
            </a:r>
            <a:r>
              <a:rPr lang="zh-CN" altLang="en-US" sz="2000" dirty="0"/>
              <a:t>新闻管理；</a:t>
            </a:r>
            <a:r>
              <a:rPr lang="en-US" altLang="zh-CN" sz="2000" dirty="0"/>
              <a:t>3.</a:t>
            </a:r>
            <a:r>
              <a:rPr lang="zh-CN" altLang="en-US" sz="2000" dirty="0"/>
              <a:t>产品管理；</a:t>
            </a:r>
            <a:endParaRPr lang="en-US" altLang="zh-CN" sz="2000" dirty="0"/>
          </a:p>
          <a:p>
            <a:pPr marL="0" indent="0">
              <a:buFontTx/>
              <a:buNone/>
            </a:pPr>
            <a:r>
              <a:rPr lang="en-US" altLang="zh-CN" sz="2000" dirty="0"/>
              <a:t>	4.</a:t>
            </a:r>
            <a:r>
              <a:rPr lang="zh-CN" altLang="en-US" sz="2000" dirty="0"/>
              <a:t>视频管理；</a:t>
            </a:r>
            <a:r>
              <a:rPr lang="en-US" altLang="zh-CN" sz="2000" dirty="0"/>
              <a:t>5.</a:t>
            </a:r>
            <a:r>
              <a:rPr lang="zh-CN" altLang="en-US" sz="2000" dirty="0"/>
              <a:t>广告管理；</a:t>
            </a:r>
            <a:r>
              <a:rPr lang="en-US" altLang="zh-CN" sz="2000" dirty="0"/>
              <a:t>6.</a:t>
            </a:r>
            <a:r>
              <a:rPr lang="zh-CN" altLang="en-US" sz="2000" dirty="0"/>
              <a:t>用户管理；</a:t>
            </a:r>
            <a:endParaRPr lang="en-US" altLang="zh-CN" sz="2000" dirty="0"/>
          </a:p>
          <a:p>
            <a:pPr marL="0" indent="0">
              <a:buFontTx/>
              <a:buNone/>
            </a:pPr>
            <a:r>
              <a:rPr lang="en-US" altLang="zh-CN" sz="2000" dirty="0"/>
              <a:t>      7.</a:t>
            </a:r>
            <a:r>
              <a:rPr lang="zh-CN" altLang="en-US" sz="2000" dirty="0"/>
              <a:t>视频图片上传；</a:t>
            </a:r>
            <a:r>
              <a:rPr lang="en-US" altLang="zh-CN" sz="2000" dirty="0"/>
              <a:t>8.</a:t>
            </a:r>
            <a:r>
              <a:rPr lang="zh-CN" altLang="en-US" sz="2000" dirty="0"/>
              <a:t>查询；</a:t>
            </a:r>
            <a:endParaRPr lang="en-US" altLang="zh-CN" sz="2000" dirty="0"/>
          </a:p>
          <a:p>
            <a:pPr marL="0" indent="0">
              <a:buFontTx/>
              <a:buNone/>
            </a:pPr>
            <a:endParaRPr lang="en-US" altLang="zh-CN" sz="1600" dirty="0"/>
          </a:p>
          <a:p>
            <a:pPr marL="0" indent="0">
              <a:buFontTx/>
              <a:buNone/>
            </a:pPr>
            <a:endParaRPr lang="en-US" altLang="zh-CN" sz="2000" dirty="0"/>
          </a:p>
          <a:p>
            <a:pPr marL="0" indent="0">
              <a:buFontTx/>
              <a:buNone/>
            </a:pPr>
            <a:endParaRPr lang="en-US" altLang="zh-CN" sz="2000" dirty="0"/>
          </a:p>
          <a:p>
            <a:pPr marL="0" indent="0">
              <a:buFontTx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75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FD6D-F218-4F98-9428-6140C8C49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132" y="958906"/>
            <a:ext cx="7804944" cy="598198"/>
          </a:xfrm>
        </p:spPr>
        <p:txBody>
          <a:bodyPr/>
          <a:lstStyle/>
          <a:p>
            <a:r>
              <a:rPr lang="zh-CN" altLang="en-US" dirty="0"/>
              <a:t>项目概述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85D12-8CD6-4AFA-A630-AA0A931E2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3132" y="1759362"/>
            <a:ext cx="7804944" cy="598198"/>
          </a:xfrm>
        </p:spPr>
        <p:txBody>
          <a:bodyPr/>
          <a:lstStyle/>
          <a:p>
            <a:r>
              <a:rPr lang="zh-CN" altLang="en-US" dirty="0"/>
              <a:t>一个科技资讯网站：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5534F1-3B23-4E24-892B-DF52F2D8D25C}"/>
              </a:ext>
            </a:extLst>
          </p:cNvPr>
          <p:cNvSpPr txBox="1">
            <a:spLocks/>
          </p:cNvSpPr>
          <p:nvPr/>
        </p:nvSpPr>
        <p:spPr bwMode="auto">
          <a:xfrm>
            <a:off x="3324099" y="2249276"/>
            <a:ext cx="7804944" cy="598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t" anchorCtr="0" compatLnSpc="1">
            <a:prstTxWarp prst="textNoShape">
              <a:avLst/>
            </a:prstTxWarp>
          </a:bodyPr>
          <a:lstStyle>
            <a:lvl1pPr marL="307975" indent="-307975" algn="l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Char char="•"/>
              <a:defRPr sz="25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530225" indent="-307975" algn="l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Char char="•"/>
              <a:defRPr sz="25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752475" indent="-307975" algn="l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Char char="•"/>
              <a:defRPr sz="25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974725" indent="-307975" algn="l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Char char="•"/>
              <a:defRPr sz="25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1196975" indent="-307975" algn="l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Char char="•"/>
              <a:defRPr sz="25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zh-CN" dirty="0"/>
              <a:t>	</a:t>
            </a:r>
            <a:r>
              <a:rPr lang="zh-CN" altLang="en-US" dirty="0"/>
              <a:t>包括前台和网站的后台管理系统</a:t>
            </a:r>
            <a:endParaRPr lang="en-US" altLang="zh-CN" dirty="0"/>
          </a:p>
          <a:p>
            <a:pPr marL="0" indent="0">
              <a:buFontTx/>
              <a:buNone/>
            </a:pPr>
            <a:endParaRPr lang="en-US" altLang="zh-CN" dirty="0"/>
          </a:p>
          <a:p>
            <a:pPr marL="0" indent="0">
              <a:buFontTx/>
              <a:buNone/>
            </a:pPr>
            <a:endParaRPr lang="en-I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C9564D-5175-4C95-9E08-05B28DC40F90}"/>
              </a:ext>
            </a:extLst>
          </p:cNvPr>
          <p:cNvSpPr txBox="1"/>
          <p:nvPr/>
        </p:nvSpPr>
        <p:spPr>
          <a:xfrm>
            <a:off x="2562100" y="2783389"/>
            <a:ext cx="505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前台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用户可以浏览</a:t>
            </a:r>
            <a:r>
              <a:rPr lang="en-US" altLang="zh-CN" dirty="0"/>
              <a:t>: </a:t>
            </a:r>
            <a:r>
              <a:rPr lang="zh-CN" altLang="en-US" dirty="0"/>
              <a:t>发布会；新闻；产品；视频；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用户可以搜索相应的内容；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02A02B-B0A4-44AD-A6B8-A47830EEF345}"/>
              </a:ext>
            </a:extLst>
          </p:cNvPr>
          <p:cNvSpPr txBox="1"/>
          <p:nvPr/>
        </p:nvSpPr>
        <p:spPr>
          <a:xfrm>
            <a:off x="2562099" y="4010527"/>
            <a:ext cx="7804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后台管理系统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管理员可以添加或编辑 发布会，新闻，产品，视频，广告的内容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可以设置这些内容的浏览权限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可以管理用户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可以上传图片或视频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01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5645-F46D-434E-88E5-7A7AE6CC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528" y="400223"/>
            <a:ext cx="7804944" cy="369799"/>
          </a:xfrm>
        </p:spPr>
        <p:txBody>
          <a:bodyPr/>
          <a:lstStyle/>
          <a:p>
            <a:r>
              <a:rPr lang="zh-CN" altLang="en-US" dirty="0"/>
              <a:t>数据库关系图</a:t>
            </a:r>
            <a:endParaRPr lang="en-I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AA1963-08BA-4AB6-AC42-E94C037F1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412" y="990019"/>
            <a:ext cx="7401176" cy="566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9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7646-1CA1-471D-9A85-D32C384B5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528" y="397433"/>
            <a:ext cx="7804944" cy="605199"/>
          </a:xfrm>
        </p:spPr>
        <p:txBody>
          <a:bodyPr/>
          <a:lstStyle/>
          <a:p>
            <a:r>
              <a:rPr lang="zh-CN" altLang="en-US" dirty="0"/>
              <a:t>主要业务模块</a:t>
            </a:r>
            <a:endParaRPr lang="en-IN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ABCD4BF-ABC8-4AD6-AECA-F7CFD97FFEF4}"/>
              </a:ext>
            </a:extLst>
          </p:cNvPr>
          <p:cNvSpPr/>
          <p:nvPr/>
        </p:nvSpPr>
        <p:spPr bwMode="auto">
          <a:xfrm>
            <a:off x="5033298" y="1002632"/>
            <a:ext cx="1312084" cy="4660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71437" tIns="71437" rIns="71437" bIns="71437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073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TECH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9D68022-2D93-416F-B109-879E2CA9B065}"/>
              </a:ext>
            </a:extLst>
          </p:cNvPr>
          <p:cNvSpPr/>
          <p:nvPr/>
        </p:nvSpPr>
        <p:spPr bwMode="auto">
          <a:xfrm>
            <a:off x="1983231" y="1837330"/>
            <a:ext cx="1122696" cy="3979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71437" tIns="71437" rIns="71437" bIns="71437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073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前台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6C4A7F3-A15D-4BB2-B3E2-067B27E9C612}"/>
              </a:ext>
            </a:extLst>
          </p:cNvPr>
          <p:cNvSpPr/>
          <p:nvPr/>
        </p:nvSpPr>
        <p:spPr bwMode="auto">
          <a:xfrm>
            <a:off x="8010343" y="1837330"/>
            <a:ext cx="1122696" cy="3979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71437" tIns="71437" rIns="71437" bIns="71437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073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后台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879B680-904E-4986-AE65-79A8FDA01C30}"/>
              </a:ext>
            </a:extLst>
          </p:cNvPr>
          <p:cNvSpPr/>
          <p:nvPr/>
        </p:nvSpPr>
        <p:spPr bwMode="auto">
          <a:xfrm>
            <a:off x="611891" y="2853719"/>
            <a:ext cx="750840" cy="3979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71437" tIns="71437" rIns="71437" bIns="71437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073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用户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4D45ACF-03EF-41E5-B524-690518948192}"/>
              </a:ext>
            </a:extLst>
          </p:cNvPr>
          <p:cNvSpPr/>
          <p:nvPr/>
        </p:nvSpPr>
        <p:spPr bwMode="auto">
          <a:xfrm>
            <a:off x="3105927" y="2853720"/>
            <a:ext cx="1122696" cy="3979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71437" tIns="71437" rIns="71437" bIns="71437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073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内容展示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59A0915-5F40-4905-ADC0-373AE48F28FB}"/>
              </a:ext>
            </a:extLst>
          </p:cNvPr>
          <p:cNvSpPr/>
          <p:nvPr/>
        </p:nvSpPr>
        <p:spPr bwMode="auto">
          <a:xfrm>
            <a:off x="7634419" y="2865986"/>
            <a:ext cx="955056" cy="3979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71437" tIns="71437" rIns="71437" bIns="71437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073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用户管理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27B51BE-0ED4-4B59-A0D7-BC1A84B94DA4}"/>
              </a:ext>
            </a:extLst>
          </p:cNvPr>
          <p:cNvSpPr/>
          <p:nvPr/>
        </p:nvSpPr>
        <p:spPr bwMode="auto">
          <a:xfrm>
            <a:off x="9530929" y="2864186"/>
            <a:ext cx="955056" cy="3979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71437" tIns="71437" rIns="71437" bIns="71437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073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内容管理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58D051-974E-4D4E-ACFA-483CD48AC3DB}"/>
              </a:ext>
            </a:extLst>
          </p:cNvPr>
          <p:cNvSpPr/>
          <p:nvPr/>
        </p:nvSpPr>
        <p:spPr bwMode="auto">
          <a:xfrm>
            <a:off x="511719" y="3940621"/>
            <a:ext cx="253015" cy="1129154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71437" tIns="71437" rIns="71437" bIns="71437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073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登入登出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8FC860D-4E28-4611-99AF-AA0878514703}"/>
              </a:ext>
            </a:extLst>
          </p:cNvPr>
          <p:cNvSpPr/>
          <p:nvPr/>
        </p:nvSpPr>
        <p:spPr bwMode="auto">
          <a:xfrm>
            <a:off x="1214824" y="3941507"/>
            <a:ext cx="239746" cy="636712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71437" tIns="71437" rIns="71437" bIns="71437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073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注册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B8029F8-5B75-46A1-AC3B-955D6D16DE56}"/>
              </a:ext>
            </a:extLst>
          </p:cNvPr>
          <p:cNvSpPr/>
          <p:nvPr/>
        </p:nvSpPr>
        <p:spPr bwMode="auto">
          <a:xfrm>
            <a:off x="3232420" y="3693539"/>
            <a:ext cx="869712" cy="390491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71437" tIns="71437" rIns="71437" bIns="71437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073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发布会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2CC6EF7-3B42-49F4-9636-000B1E9692DE}"/>
              </a:ext>
            </a:extLst>
          </p:cNvPr>
          <p:cNvSpPr/>
          <p:nvPr/>
        </p:nvSpPr>
        <p:spPr bwMode="auto">
          <a:xfrm>
            <a:off x="4448248" y="3693328"/>
            <a:ext cx="869712" cy="390491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71437" tIns="71437" rIns="71437" bIns="71437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073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资讯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6B2E050-E1AC-413C-A969-6C77C91BB759}"/>
              </a:ext>
            </a:extLst>
          </p:cNvPr>
          <p:cNvSpPr/>
          <p:nvPr/>
        </p:nvSpPr>
        <p:spPr bwMode="auto">
          <a:xfrm>
            <a:off x="2105742" y="3701347"/>
            <a:ext cx="753888" cy="390491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71437" tIns="71437" rIns="71437" bIns="71437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073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产品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59A5947-2DC3-48E3-871C-4B78415E3EF1}"/>
              </a:ext>
            </a:extLst>
          </p:cNvPr>
          <p:cNvSpPr/>
          <p:nvPr/>
        </p:nvSpPr>
        <p:spPr bwMode="auto">
          <a:xfrm>
            <a:off x="2852540" y="4467941"/>
            <a:ext cx="284496" cy="636712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71437" tIns="71437" rIns="71437" bIns="71437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073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周边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55C5FF5-066E-49F0-B336-8109D062888C}"/>
              </a:ext>
            </a:extLst>
          </p:cNvPr>
          <p:cNvSpPr/>
          <p:nvPr/>
        </p:nvSpPr>
        <p:spPr bwMode="auto">
          <a:xfrm>
            <a:off x="2338194" y="4467941"/>
            <a:ext cx="284496" cy="636712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71437" tIns="71437" rIns="71437" bIns="71437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073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电脑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6C03FD-7EA3-47B4-B363-CFD45D093101}"/>
              </a:ext>
            </a:extLst>
          </p:cNvPr>
          <p:cNvSpPr/>
          <p:nvPr/>
        </p:nvSpPr>
        <p:spPr bwMode="auto">
          <a:xfrm>
            <a:off x="1783503" y="4467941"/>
            <a:ext cx="284496" cy="636712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71437" tIns="71437" rIns="71437" bIns="71437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073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手机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A8C5A77-DF17-4034-984A-9D493840759E}"/>
              </a:ext>
            </a:extLst>
          </p:cNvPr>
          <p:cNvSpPr/>
          <p:nvPr/>
        </p:nvSpPr>
        <p:spPr bwMode="auto">
          <a:xfrm>
            <a:off x="4448248" y="4467941"/>
            <a:ext cx="284496" cy="636712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71437" tIns="71437" rIns="71437" bIns="71437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073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新闻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00A9971-EA53-49E2-A840-79DCB97CC5CB}"/>
              </a:ext>
            </a:extLst>
          </p:cNvPr>
          <p:cNvSpPr/>
          <p:nvPr/>
        </p:nvSpPr>
        <p:spPr bwMode="auto">
          <a:xfrm>
            <a:off x="5054204" y="4467941"/>
            <a:ext cx="284496" cy="636712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71437" tIns="71437" rIns="71437" bIns="71437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073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视频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93CAB82-9521-4676-B389-D7D4D50317DE}"/>
              </a:ext>
            </a:extLst>
          </p:cNvPr>
          <p:cNvSpPr/>
          <p:nvPr/>
        </p:nvSpPr>
        <p:spPr bwMode="auto">
          <a:xfrm>
            <a:off x="7501831" y="3602916"/>
            <a:ext cx="1220232" cy="390491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71437" tIns="71437" rIns="71437" bIns="71437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073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增删改查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61F10D4-DF30-4A4B-8222-072F1334FC59}"/>
              </a:ext>
            </a:extLst>
          </p:cNvPr>
          <p:cNvSpPr/>
          <p:nvPr/>
        </p:nvSpPr>
        <p:spPr bwMode="auto">
          <a:xfrm>
            <a:off x="9398341" y="3600167"/>
            <a:ext cx="1220232" cy="390491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71437" tIns="71437" rIns="71437" bIns="71437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073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增删改查</a:t>
            </a:r>
          </a:p>
        </p:txBody>
      </p:sp>
      <p:cxnSp>
        <p:nvCxnSpPr>
          <p:cNvPr id="1038" name="连接符: 肘形 1037">
            <a:extLst>
              <a:ext uri="{FF2B5EF4-FFF2-40B4-BE49-F238E27FC236}">
                <a16:creationId xmlns:a16="http://schemas.microsoft.com/office/drawing/2014/main" id="{6FA55640-57BC-40A3-8A3C-5B06AFAEB04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 bwMode="auto">
          <a:xfrm rot="5400000">
            <a:off x="1456741" y="1765880"/>
            <a:ext cx="618409" cy="1557268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连接符: 肘形 1039">
            <a:extLst>
              <a:ext uri="{FF2B5EF4-FFF2-40B4-BE49-F238E27FC236}">
                <a16:creationId xmlns:a16="http://schemas.microsoft.com/office/drawing/2014/main" id="{D6CFDDC0-A86F-4E24-A918-E5ACFC05ED5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 bwMode="auto">
          <a:xfrm rot="16200000" flipH="1">
            <a:off x="2796722" y="1983167"/>
            <a:ext cx="618410" cy="1122696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A13E1B25-6EE0-4F94-9986-2444A906B54A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 bwMode="auto">
          <a:xfrm rot="5400000">
            <a:off x="468308" y="3421618"/>
            <a:ext cx="688922" cy="349084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4F172D7F-5BEA-4428-858A-6437D90BCA91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 bwMode="auto">
          <a:xfrm rot="16200000" flipH="1">
            <a:off x="816100" y="3422910"/>
            <a:ext cx="689808" cy="347386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DF8100AD-6FAC-4A2F-80A3-DC2917BA2F88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 bwMode="auto">
          <a:xfrm rot="5400000">
            <a:off x="8026481" y="2320776"/>
            <a:ext cx="630676" cy="459744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F49E8CA2-87E6-4D3F-BF6B-83296C2C22D5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 bwMode="auto">
          <a:xfrm rot="5400000">
            <a:off x="3932653" y="80643"/>
            <a:ext cx="368614" cy="314476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583BF7F3-40B5-4B12-82B2-CC1DDB0AAC7B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 bwMode="auto">
          <a:xfrm rot="5400000">
            <a:off x="4544739" y="4129576"/>
            <a:ext cx="384122" cy="292608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F6DFD1DF-0BAF-4F68-B524-9645BE9BD869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 bwMode="auto">
          <a:xfrm rot="5400000">
            <a:off x="2016168" y="4001422"/>
            <a:ext cx="376103" cy="55693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9E41F1D3-191E-46D1-9B08-E3F07C1EFCE3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 bwMode="auto">
          <a:xfrm rot="5400000">
            <a:off x="2850158" y="2884229"/>
            <a:ext cx="449647" cy="118458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1221319F-CEC4-42B5-992E-D1C2E656E5EA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 bwMode="auto">
          <a:xfrm rot="16200000" flipH="1">
            <a:off x="4054375" y="2864599"/>
            <a:ext cx="441628" cy="121582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58D96EB0-F097-41D2-8D78-72BF96558173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 bwMode="auto">
          <a:xfrm rot="16200000" flipH="1">
            <a:off x="4847717" y="4119206"/>
            <a:ext cx="384122" cy="31334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D5AF2A17-8E95-444D-9A66-12C3740EA5C1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 bwMode="auto">
          <a:xfrm rot="16200000" flipH="1">
            <a:off x="8975636" y="1831365"/>
            <a:ext cx="628876" cy="1436766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ACDE4F62-B1E4-480D-A0F2-05444AB9DED5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 bwMode="auto">
          <a:xfrm rot="16200000" flipH="1">
            <a:off x="6946208" y="211847"/>
            <a:ext cx="368614" cy="288235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4DE9331E-38A2-4F36-9FDC-65BBDE6D156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 bwMode="auto">
          <a:xfrm rot="16200000" flipH="1">
            <a:off x="2550686" y="4023838"/>
            <a:ext cx="376103" cy="51210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46AD7B32-D941-4144-BFCC-C465EC08C835}"/>
              </a:ext>
            </a:extLst>
          </p:cNvPr>
          <p:cNvCxnSpPr>
            <a:stCxn id="17" idx="2"/>
            <a:endCxn id="19" idx="0"/>
          </p:cNvCxnSpPr>
          <p:nvPr/>
        </p:nvCxnSpPr>
        <p:spPr bwMode="auto">
          <a:xfrm flipH="1">
            <a:off x="2480442" y="4091838"/>
            <a:ext cx="2244" cy="3761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4D16F396-E253-49FE-BE50-E21C621B877B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 bwMode="auto">
          <a:xfrm>
            <a:off x="3667275" y="3251700"/>
            <a:ext cx="1" cy="4418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06A21A7E-89C5-430B-B9FE-742C36441036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 bwMode="auto">
          <a:xfrm>
            <a:off x="10008457" y="3262166"/>
            <a:ext cx="0" cy="3380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69C8E683-B7B9-41B0-8419-2CA7A99AFD91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 bwMode="auto">
          <a:xfrm>
            <a:off x="8111947" y="3263966"/>
            <a:ext cx="0" cy="3389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矩形 129">
            <a:extLst>
              <a:ext uri="{FF2B5EF4-FFF2-40B4-BE49-F238E27FC236}">
                <a16:creationId xmlns:a16="http://schemas.microsoft.com/office/drawing/2014/main" id="{2620AEF1-2317-4150-B349-EEBA000C9182}"/>
              </a:ext>
            </a:extLst>
          </p:cNvPr>
          <p:cNvSpPr/>
          <p:nvPr/>
        </p:nvSpPr>
        <p:spPr bwMode="auto">
          <a:xfrm>
            <a:off x="9019039" y="4310521"/>
            <a:ext cx="869712" cy="390491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71437" tIns="71437" rIns="71437" bIns="71437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073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发布会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B8410AF8-9E89-43C5-B6C2-85D78937420B}"/>
              </a:ext>
            </a:extLst>
          </p:cNvPr>
          <p:cNvSpPr/>
          <p:nvPr/>
        </p:nvSpPr>
        <p:spPr bwMode="auto">
          <a:xfrm>
            <a:off x="10152327" y="4317968"/>
            <a:ext cx="869712" cy="390491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71437" tIns="71437" rIns="71437" bIns="71437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073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资讯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B85B2948-99C1-4369-A727-5826DE5A8AC8}"/>
              </a:ext>
            </a:extLst>
          </p:cNvPr>
          <p:cNvSpPr/>
          <p:nvPr/>
        </p:nvSpPr>
        <p:spPr bwMode="auto">
          <a:xfrm>
            <a:off x="7989380" y="4317968"/>
            <a:ext cx="753888" cy="390491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71437" tIns="71437" rIns="71437" bIns="71437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073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产品</a:t>
            </a: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4EACDC2-3C25-4203-B220-D5C84C3F18E3}"/>
              </a:ext>
            </a:extLst>
          </p:cNvPr>
          <p:cNvSpPr/>
          <p:nvPr/>
        </p:nvSpPr>
        <p:spPr bwMode="auto">
          <a:xfrm>
            <a:off x="8736178" y="5084562"/>
            <a:ext cx="284496" cy="636712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71437" tIns="71437" rIns="71437" bIns="71437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073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周边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28A414D0-FD10-40C4-B381-3EC881699298}"/>
              </a:ext>
            </a:extLst>
          </p:cNvPr>
          <p:cNvSpPr/>
          <p:nvPr/>
        </p:nvSpPr>
        <p:spPr bwMode="auto">
          <a:xfrm>
            <a:off x="8221832" y="5084562"/>
            <a:ext cx="284496" cy="636712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71437" tIns="71437" rIns="71437" bIns="71437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073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电脑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9202628A-DD0A-4AEF-A9C6-EBAA64A73472}"/>
              </a:ext>
            </a:extLst>
          </p:cNvPr>
          <p:cNvSpPr/>
          <p:nvPr/>
        </p:nvSpPr>
        <p:spPr bwMode="auto">
          <a:xfrm>
            <a:off x="7667141" y="5084562"/>
            <a:ext cx="284496" cy="636712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71437" tIns="71437" rIns="71437" bIns="71437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073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手机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4DABD277-83DD-4AF9-ADD7-F350ECAFAD20}"/>
              </a:ext>
            </a:extLst>
          </p:cNvPr>
          <p:cNvSpPr/>
          <p:nvPr/>
        </p:nvSpPr>
        <p:spPr bwMode="auto">
          <a:xfrm>
            <a:off x="10152327" y="5092581"/>
            <a:ext cx="284496" cy="636712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71437" tIns="71437" rIns="71437" bIns="71437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073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新闻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B574AD72-65A7-418E-8C8C-66AFEC8F8B20}"/>
              </a:ext>
            </a:extLst>
          </p:cNvPr>
          <p:cNvSpPr/>
          <p:nvPr/>
        </p:nvSpPr>
        <p:spPr bwMode="auto">
          <a:xfrm>
            <a:off x="10758283" y="5092581"/>
            <a:ext cx="284496" cy="636712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71437" tIns="71437" rIns="71437" bIns="71437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073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视频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ED06C50D-3320-40FE-8BE6-F3D2C943B064}"/>
              </a:ext>
            </a:extLst>
          </p:cNvPr>
          <p:cNvCxnSpPr>
            <a:cxnSpLocks/>
            <a:stCxn id="131" idx="2"/>
            <a:endCxn id="136" idx="0"/>
          </p:cNvCxnSpPr>
          <p:nvPr/>
        </p:nvCxnSpPr>
        <p:spPr bwMode="auto">
          <a:xfrm rot="5400000">
            <a:off x="10248818" y="4754216"/>
            <a:ext cx="384122" cy="292608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2109C5A3-821F-43D0-839E-E2FD47FE2456}"/>
              </a:ext>
            </a:extLst>
          </p:cNvPr>
          <p:cNvCxnSpPr>
            <a:cxnSpLocks/>
            <a:stCxn id="132" idx="2"/>
            <a:endCxn id="135" idx="0"/>
          </p:cNvCxnSpPr>
          <p:nvPr/>
        </p:nvCxnSpPr>
        <p:spPr bwMode="auto">
          <a:xfrm rot="5400000">
            <a:off x="7899806" y="4618043"/>
            <a:ext cx="376103" cy="55693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4E69C78A-6FD7-40F2-A8DE-1F51A785091B}"/>
              </a:ext>
            </a:extLst>
          </p:cNvPr>
          <p:cNvCxnSpPr>
            <a:cxnSpLocks/>
            <a:stCxn id="131" idx="2"/>
            <a:endCxn id="137" idx="0"/>
          </p:cNvCxnSpPr>
          <p:nvPr/>
        </p:nvCxnSpPr>
        <p:spPr bwMode="auto">
          <a:xfrm rot="16200000" flipH="1">
            <a:off x="10551796" y="4743846"/>
            <a:ext cx="384122" cy="31334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75A944C5-1280-404A-BA78-52A376E05707}"/>
              </a:ext>
            </a:extLst>
          </p:cNvPr>
          <p:cNvCxnSpPr>
            <a:cxnSpLocks/>
            <a:stCxn id="132" idx="2"/>
            <a:endCxn id="133" idx="0"/>
          </p:cNvCxnSpPr>
          <p:nvPr/>
        </p:nvCxnSpPr>
        <p:spPr bwMode="auto">
          <a:xfrm rot="16200000" flipH="1">
            <a:off x="8434324" y="4640459"/>
            <a:ext cx="376103" cy="51210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11BD75F8-6D83-407D-817C-37B3572FE093}"/>
              </a:ext>
            </a:extLst>
          </p:cNvPr>
          <p:cNvCxnSpPr>
            <a:stCxn id="132" idx="2"/>
            <a:endCxn id="134" idx="0"/>
          </p:cNvCxnSpPr>
          <p:nvPr/>
        </p:nvCxnSpPr>
        <p:spPr bwMode="auto">
          <a:xfrm flipH="1">
            <a:off x="8364080" y="4708459"/>
            <a:ext cx="2244" cy="3761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连接符: 肘形 157">
            <a:extLst>
              <a:ext uri="{FF2B5EF4-FFF2-40B4-BE49-F238E27FC236}">
                <a16:creationId xmlns:a16="http://schemas.microsoft.com/office/drawing/2014/main" id="{70402346-D5A8-4902-B2F2-08A8F7D0496F}"/>
              </a:ext>
            </a:extLst>
          </p:cNvPr>
          <p:cNvCxnSpPr>
            <a:cxnSpLocks/>
            <a:stCxn id="24" idx="2"/>
            <a:endCxn id="131" idx="0"/>
          </p:cNvCxnSpPr>
          <p:nvPr/>
        </p:nvCxnSpPr>
        <p:spPr bwMode="auto">
          <a:xfrm rot="16200000" flipH="1">
            <a:off x="10134165" y="3864950"/>
            <a:ext cx="327310" cy="57872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连接符: 肘形 160">
            <a:extLst>
              <a:ext uri="{FF2B5EF4-FFF2-40B4-BE49-F238E27FC236}">
                <a16:creationId xmlns:a16="http://schemas.microsoft.com/office/drawing/2014/main" id="{9E73036D-FCD1-444C-BA59-A3237108EDBE}"/>
              </a:ext>
            </a:extLst>
          </p:cNvPr>
          <p:cNvCxnSpPr>
            <a:cxnSpLocks/>
            <a:stCxn id="24" idx="2"/>
            <a:endCxn id="132" idx="0"/>
          </p:cNvCxnSpPr>
          <p:nvPr/>
        </p:nvCxnSpPr>
        <p:spPr bwMode="auto">
          <a:xfrm rot="5400000">
            <a:off x="9023736" y="3333247"/>
            <a:ext cx="327310" cy="164213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矩形: 圆角 181">
            <a:extLst>
              <a:ext uri="{FF2B5EF4-FFF2-40B4-BE49-F238E27FC236}">
                <a16:creationId xmlns:a16="http://schemas.microsoft.com/office/drawing/2014/main" id="{28BADEFD-A49C-4DFF-AEB7-63429C16B766}"/>
              </a:ext>
            </a:extLst>
          </p:cNvPr>
          <p:cNvSpPr/>
          <p:nvPr/>
        </p:nvSpPr>
        <p:spPr bwMode="auto">
          <a:xfrm>
            <a:off x="6280377" y="2853718"/>
            <a:ext cx="750840" cy="3979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71437" tIns="71437" rIns="71437" bIns="71437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073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管理员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16407EB3-C52B-4553-9D14-F4381B79EE6A}"/>
              </a:ext>
            </a:extLst>
          </p:cNvPr>
          <p:cNvSpPr/>
          <p:nvPr/>
        </p:nvSpPr>
        <p:spPr bwMode="auto">
          <a:xfrm>
            <a:off x="6099746" y="3948637"/>
            <a:ext cx="255307" cy="1129154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71437" tIns="71437" rIns="71437" bIns="71437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073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登入登出</a:t>
            </a: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9D819078-0C82-46BB-B3BF-E526AF54A6E3}"/>
              </a:ext>
            </a:extLst>
          </p:cNvPr>
          <p:cNvSpPr/>
          <p:nvPr/>
        </p:nvSpPr>
        <p:spPr bwMode="auto">
          <a:xfrm>
            <a:off x="6928040" y="3941506"/>
            <a:ext cx="235853" cy="636712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71437" tIns="71437" rIns="71437" bIns="71437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073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注册</a:t>
            </a:r>
          </a:p>
        </p:txBody>
      </p:sp>
      <p:cxnSp>
        <p:nvCxnSpPr>
          <p:cNvPr id="185" name="连接符: 肘形 184">
            <a:extLst>
              <a:ext uri="{FF2B5EF4-FFF2-40B4-BE49-F238E27FC236}">
                <a16:creationId xmlns:a16="http://schemas.microsoft.com/office/drawing/2014/main" id="{6074EBC8-257A-4F33-A033-40CAB47E52EE}"/>
              </a:ext>
            </a:extLst>
          </p:cNvPr>
          <p:cNvCxnSpPr>
            <a:cxnSpLocks/>
            <a:stCxn id="182" idx="2"/>
            <a:endCxn id="183" idx="0"/>
          </p:cNvCxnSpPr>
          <p:nvPr/>
        </p:nvCxnSpPr>
        <p:spPr bwMode="auto">
          <a:xfrm rot="5400000">
            <a:off x="6093130" y="3385969"/>
            <a:ext cx="696939" cy="428397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连接符: 肘形 185">
            <a:extLst>
              <a:ext uri="{FF2B5EF4-FFF2-40B4-BE49-F238E27FC236}">
                <a16:creationId xmlns:a16="http://schemas.microsoft.com/office/drawing/2014/main" id="{F2E70451-6020-4CAB-B676-B9C2B5FD08C1}"/>
              </a:ext>
            </a:extLst>
          </p:cNvPr>
          <p:cNvCxnSpPr>
            <a:cxnSpLocks/>
            <a:stCxn id="182" idx="2"/>
            <a:endCxn id="184" idx="0"/>
          </p:cNvCxnSpPr>
          <p:nvPr/>
        </p:nvCxnSpPr>
        <p:spPr bwMode="auto">
          <a:xfrm rot="16200000" flipH="1">
            <a:off x="6505978" y="3401517"/>
            <a:ext cx="689808" cy="39017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连接符: 肘形 197">
            <a:extLst>
              <a:ext uri="{FF2B5EF4-FFF2-40B4-BE49-F238E27FC236}">
                <a16:creationId xmlns:a16="http://schemas.microsoft.com/office/drawing/2014/main" id="{2F9092CC-FF76-471D-A7AF-D918A99D786B}"/>
              </a:ext>
            </a:extLst>
          </p:cNvPr>
          <p:cNvCxnSpPr>
            <a:cxnSpLocks/>
            <a:stCxn id="7" idx="2"/>
            <a:endCxn id="182" idx="0"/>
          </p:cNvCxnSpPr>
          <p:nvPr/>
        </p:nvCxnSpPr>
        <p:spPr bwMode="auto">
          <a:xfrm rot="5400000">
            <a:off x="7304540" y="1586567"/>
            <a:ext cx="618408" cy="1915894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矩形 216">
            <a:extLst>
              <a:ext uri="{FF2B5EF4-FFF2-40B4-BE49-F238E27FC236}">
                <a16:creationId xmlns:a16="http://schemas.microsoft.com/office/drawing/2014/main" id="{531383B4-D522-4208-BF26-3E7F94EC9769}"/>
              </a:ext>
            </a:extLst>
          </p:cNvPr>
          <p:cNvSpPr/>
          <p:nvPr/>
        </p:nvSpPr>
        <p:spPr bwMode="auto">
          <a:xfrm>
            <a:off x="857360" y="3940620"/>
            <a:ext cx="253015" cy="1621597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71437" tIns="71437" rIns="71437" bIns="71437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073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修改账户信息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24228387-6452-49AA-A694-6A1D151AE0DA}"/>
              </a:ext>
            </a:extLst>
          </p:cNvPr>
          <p:cNvSpPr/>
          <p:nvPr/>
        </p:nvSpPr>
        <p:spPr bwMode="auto">
          <a:xfrm>
            <a:off x="6534602" y="3940620"/>
            <a:ext cx="253015" cy="1621597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71437" tIns="71437" rIns="71437" bIns="71437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073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修改账户信息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cxnSp>
        <p:nvCxnSpPr>
          <p:cNvPr id="222" name="直接连接符 221">
            <a:extLst>
              <a:ext uri="{FF2B5EF4-FFF2-40B4-BE49-F238E27FC236}">
                <a16:creationId xmlns:a16="http://schemas.microsoft.com/office/drawing/2014/main" id="{80E1019C-E704-4DBB-8B6B-966AE1FAD70C}"/>
              </a:ext>
            </a:extLst>
          </p:cNvPr>
          <p:cNvCxnSpPr>
            <a:cxnSpLocks/>
            <a:stCxn id="182" idx="2"/>
            <a:endCxn id="218" idx="0"/>
          </p:cNvCxnSpPr>
          <p:nvPr/>
        </p:nvCxnSpPr>
        <p:spPr bwMode="auto">
          <a:xfrm>
            <a:off x="6655797" y="3251698"/>
            <a:ext cx="5313" cy="68892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A8F16E49-E8F1-4029-A3EC-B00B2D140368}"/>
              </a:ext>
            </a:extLst>
          </p:cNvPr>
          <p:cNvSpPr/>
          <p:nvPr/>
        </p:nvSpPr>
        <p:spPr bwMode="auto">
          <a:xfrm>
            <a:off x="11297810" y="4317968"/>
            <a:ext cx="753888" cy="390491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71437" tIns="71437" rIns="71437" bIns="71437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073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广告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0B63E2DE-3D35-4797-9D89-6EABB852D2C6}"/>
              </a:ext>
            </a:extLst>
          </p:cNvPr>
          <p:cNvCxnSpPr>
            <a:cxnSpLocks/>
            <a:stCxn id="24" idx="2"/>
            <a:endCxn id="130" idx="0"/>
          </p:cNvCxnSpPr>
          <p:nvPr/>
        </p:nvCxnSpPr>
        <p:spPr bwMode="auto">
          <a:xfrm rot="5400000">
            <a:off x="9571245" y="3873308"/>
            <a:ext cx="319863" cy="55456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D2B8E9C2-290E-4C75-8006-7D63F543FD94}"/>
              </a:ext>
            </a:extLst>
          </p:cNvPr>
          <p:cNvCxnSpPr>
            <a:cxnSpLocks/>
            <a:stCxn id="24" idx="2"/>
            <a:endCxn id="70" idx="0"/>
          </p:cNvCxnSpPr>
          <p:nvPr/>
        </p:nvCxnSpPr>
        <p:spPr bwMode="auto">
          <a:xfrm rot="16200000" flipH="1">
            <a:off x="10677950" y="3321164"/>
            <a:ext cx="327310" cy="166629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87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770C56-8A02-4D40-B172-11D761EC2CA1}"/>
              </a:ext>
            </a:extLst>
          </p:cNvPr>
          <p:cNvSpPr txBox="1">
            <a:spLocks/>
          </p:cNvSpPr>
          <p:nvPr/>
        </p:nvSpPr>
        <p:spPr bwMode="auto">
          <a:xfrm>
            <a:off x="2193528" y="227386"/>
            <a:ext cx="7804944" cy="430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>
            <a:prstTxWarp prst="textNoShape">
              <a:avLst/>
            </a:prstTxWarp>
          </a:bodyPr>
          <a:lstStyle>
            <a:lvl1pPr algn="ctr" defTabSz="410369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00"/>
                </a:solidFill>
                <a:latin typeface="+mj-lt"/>
                <a:ea typeface="+mj-ea"/>
                <a:cs typeface="+mj-cs"/>
                <a:sym typeface="Lantinghei SC Heavy" charset="0"/>
              </a:defRPr>
            </a:lvl1pPr>
            <a:lvl2pPr algn="ctr" defTabSz="410369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Lantinghei SC Heavy" charset="0"/>
                <a:ea typeface="Lantinghei SC Heavy" charset="0"/>
                <a:cs typeface="Lantinghei SC Heavy" charset="0"/>
                <a:sym typeface="Lantinghei SC Heavy" charset="0"/>
              </a:defRPr>
            </a:lvl2pPr>
            <a:lvl3pPr algn="ctr" defTabSz="410369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Lantinghei SC Heavy" charset="0"/>
                <a:ea typeface="Lantinghei SC Heavy" charset="0"/>
                <a:cs typeface="Lantinghei SC Heavy" charset="0"/>
                <a:sym typeface="Lantinghei SC Heavy" charset="0"/>
              </a:defRPr>
            </a:lvl3pPr>
            <a:lvl4pPr algn="ctr" defTabSz="410369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Lantinghei SC Heavy" charset="0"/>
                <a:ea typeface="Lantinghei SC Heavy" charset="0"/>
                <a:cs typeface="Lantinghei SC Heavy" charset="0"/>
                <a:sym typeface="Lantinghei SC Heavy" charset="0"/>
              </a:defRPr>
            </a:lvl4pPr>
            <a:lvl5pPr algn="ctr" defTabSz="410369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Lantinghei SC Heavy" charset="0"/>
                <a:ea typeface="Lantinghei SC Heavy" charset="0"/>
                <a:cs typeface="Lantinghei SC Heavy" charset="0"/>
                <a:sym typeface="Lantinghei SC Heavy" charset="0"/>
              </a:defRPr>
            </a:lvl5pPr>
            <a:lvl6pPr marL="228600" algn="ctr" defTabSz="410369" rtl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Lantinghei SC Heavy" charset="0"/>
                <a:ea typeface="Lantinghei SC Heavy" charset="0"/>
                <a:cs typeface="Lantinghei SC Heavy" charset="0"/>
                <a:sym typeface="Lantinghei SC Heavy" charset="0"/>
              </a:defRPr>
            </a:lvl6pPr>
            <a:lvl7pPr marL="457200" algn="ctr" defTabSz="410369" rtl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Lantinghei SC Heavy" charset="0"/>
                <a:ea typeface="Lantinghei SC Heavy" charset="0"/>
                <a:cs typeface="Lantinghei SC Heavy" charset="0"/>
                <a:sym typeface="Lantinghei SC Heavy" charset="0"/>
              </a:defRPr>
            </a:lvl7pPr>
            <a:lvl8pPr marL="685800" algn="ctr" defTabSz="410369" rtl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Lantinghei SC Heavy" charset="0"/>
                <a:ea typeface="Lantinghei SC Heavy" charset="0"/>
                <a:cs typeface="Lantinghei SC Heavy" charset="0"/>
                <a:sym typeface="Lantinghei SC Heavy" charset="0"/>
              </a:defRPr>
            </a:lvl8pPr>
            <a:lvl9pPr marL="914400" algn="ctr" defTabSz="410369" rtl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Lantinghei SC Heavy" charset="0"/>
                <a:ea typeface="Lantinghei SC Heavy" charset="0"/>
                <a:cs typeface="Lantinghei SC Heavy" charset="0"/>
                <a:sym typeface="Lantinghei SC Heavy" charset="0"/>
              </a:defRPr>
            </a:lvl9pPr>
          </a:lstStyle>
          <a:p>
            <a:r>
              <a:rPr lang="zh-CN" altLang="en-US"/>
              <a:t>前台</a:t>
            </a:r>
            <a:r>
              <a:rPr lang="en-US" altLang="zh-CN"/>
              <a:t>-</a:t>
            </a:r>
            <a:r>
              <a:rPr lang="zh-CN" altLang="en-US"/>
              <a:t>首页</a:t>
            </a:r>
            <a:endParaRPr lang="en-I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9456F53-AAE2-447B-B4FD-CF5FC8CCF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307" y="783068"/>
            <a:ext cx="8779386" cy="607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7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AB8C77F-4B6F-45D4-BA16-AFEB2F453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214" y="838213"/>
            <a:ext cx="8773572" cy="594784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ABF2DF8-8B86-413F-9913-FD6A263FA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528" y="227386"/>
            <a:ext cx="7804944" cy="430982"/>
          </a:xfrm>
        </p:spPr>
        <p:txBody>
          <a:bodyPr/>
          <a:lstStyle/>
          <a:p>
            <a:r>
              <a:rPr lang="zh-CN" altLang="en-US" dirty="0"/>
              <a:t>前台</a:t>
            </a:r>
            <a:r>
              <a:rPr lang="en-US" altLang="zh-CN" dirty="0"/>
              <a:t>-</a:t>
            </a:r>
            <a:r>
              <a:rPr lang="zh-CN" altLang="en-US" dirty="0"/>
              <a:t>首页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104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D3DD6AF-AC8C-4C2C-ADD1-FD53E36B3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120" y="807166"/>
            <a:ext cx="9333760" cy="597889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43F77A5-499A-4463-9B71-A3A121B63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528" y="227386"/>
            <a:ext cx="7804944" cy="430982"/>
          </a:xfrm>
        </p:spPr>
        <p:txBody>
          <a:bodyPr/>
          <a:lstStyle/>
          <a:p>
            <a:r>
              <a:rPr lang="zh-CN" altLang="en-US" dirty="0"/>
              <a:t>前台</a:t>
            </a:r>
            <a:r>
              <a:rPr lang="en-US" altLang="zh-CN" dirty="0"/>
              <a:t>-</a:t>
            </a:r>
            <a:r>
              <a:rPr lang="zh-CN" altLang="en-US" dirty="0"/>
              <a:t>视频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866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35CD79E-DD87-4EBB-B4BC-DE90689F7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72" y="751999"/>
            <a:ext cx="8878824" cy="609065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98656B-5F11-438F-8778-4F394511FE8D}"/>
              </a:ext>
            </a:extLst>
          </p:cNvPr>
          <p:cNvSpPr txBox="1">
            <a:spLocks/>
          </p:cNvSpPr>
          <p:nvPr/>
        </p:nvSpPr>
        <p:spPr bwMode="auto">
          <a:xfrm>
            <a:off x="2193528" y="227386"/>
            <a:ext cx="7804944" cy="430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>
            <a:prstTxWarp prst="textNoShape">
              <a:avLst/>
            </a:prstTxWarp>
          </a:bodyPr>
          <a:lstStyle>
            <a:lvl1pPr algn="ctr" defTabSz="410369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00"/>
                </a:solidFill>
                <a:latin typeface="+mj-lt"/>
                <a:ea typeface="+mj-ea"/>
                <a:cs typeface="+mj-cs"/>
                <a:sym typeface="Lantinghei SC Heavy" charset="0"/>
              </a:defRPr>
            </a:lvl1pPr>
            <a:lvl2pPr algn="ctr" defTabSz="410369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Lantinghei SC Heavy" charset="0"/>
                <a:ea typeface="Lantinghei SC Heavy" charset="0"/>
                <a:cs typeface="Lantinghei SC Heavy" charset="0"/>
                <a:sym typeface="Lantinghei SC Heavy" charset="0"/>
              </a:defRPr>
            </a:lvl2pPr>
            <a:lvl3pPr algn="ctr" defTabSz="410369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Lantinghei SC Heavy" charset="0"/>
                <a:ea typeface="Lantinghei SC Heavy" charset="0"/>
                <a:cs typeface="Lantinghei SC Heavy" charset="0"/>
                <a:sym typeface="Lantinghei SC Heavy" charset="0"/>
              </a:defRPr>
            </a:lvl3pPr>
            <a:lvl4pPr algn="ctr" defTabSz="410369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Lantinghei SC Heavy" charset="0"/>
                <a:ea typeface="Lantinghei SC Heavy" charset="0"/>
                <a:cs typeface="Lantinghei SC Heavy" charset="0"/>
                <a:sym typeface="Lantinghei SC Heavy" charset="0"/>
              </a:defRPr>
            </a:lvl4pPr>
            <a:lvl5pPr algn="ctr" defTabSz="410369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Lantinghei SC Heavy" charset="0"/>
                <a:ea typeface="Lantinghei SC Heavy" charset="0"/>
                <a:cs typeface="Lantinghei SC Heavy" charset="0"/>
                <a:sym typeface="Lantinghei SC Heavy" charset="0"/>
              </a:defRPr>
            </a:lvl5pPr>
            <a:lvl6pPr marL="228600" algn="ctr" defTabSz="410369" rtl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Lantinghei SC Heavy" charset="0"/>
                <a:ea typeface="Lantinghei SC Heavy" charset="0"/>
                <a:cs typeface="Lantinghei SC Heavy" charset="0"/>
                <a:sym typeface="Lantinghei SC Heavy" charset="0"/>
              </a:defRPr>
            </a:lvl6pPr>
            <a:lvl7pPr marL="457200" algn="ctr" defTabSz="410369" rtl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Lantinghei SC Heavy" charset="0"/>
                <a:ea typeface="Lantinghei SC Heavy" charset="0"/>
                <a:cs typeface="Lantinghei SC Heavy" charset="0"/>
                <a:sym typeface="Lantinghei SC Heavy" charset="0"/>
              </a:defRPr>
            </a:lvl7pPr>
            <a:lvl8pPr marL="685800" algn="ctr" defTabSz="410369" rtl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Lantinghei SC Heavy" charset="0"/>
                <a:ea typeface="Lantinghei SC Heavy" charset="0"/>
                <a:cs typeface="Lantinghei SC Heavy" charset="0"/>
                <a:sym typeface="Lantinghei SC Heavy" charset="0"/>
              </a:defRPr>
            </a:lvl8pPr>
            <a:lvl9pPr marL="914400" algn="ctr" defTabSz="410369" rtl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Lantinghei SC Heavy" charset="0"/>
                <a:ea typeface="Lantinghei SC Heavy" charset="0"/>
                <a:cs typeface="Lantinghei SC Heavy" charset="0"/>
                <a:sym typeface="Lantinghei SC Heavy" charset="0"/>
              </a:defRPr>
            </a:lvl9pPr>
          </a:lstStyle>
          <a:p>
            <a:r>
              <a:rPr lang="zh-CN" altLang="en-US"/>
              <a:t>前台</a:t>
            </a:r>
            <a:r>
              <a:rPr lang="en-US" altLang="zh-CN"/>
              <a:t>-</a:t>
            </a:r>
            <a:r>
              <a:rPr lang="zh-CN" altLang="en-US"/>
              <a:t>视频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9990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Lantinghei SC Heavy"/>
        <a:ea typeface="Lantinghei SC Heavy"/>
        <a:cs typeface="Lantinghei SC Heavy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50800"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0" compatLnSpc="1">
        <a:prstTxWarp prst="textNoShape">
          <a:avLst/>
        </a:prstTxWarp>
        <a:spAutoFit/>
      </a:bodyPr>
      <a:lstStyle>
        <a:defPPr marL="0" marR="0" indent="0" algn="ctr" defTabSz="820738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50800"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0" compatLnSpc="1">
        <a:prstTxWarp prst="textNoShape">
          <a:avLst/>
        </a:prstTxWarp>
        <a:spAutoFit/>
      </a:bodyPr>
      <a:lstStyle>
        <a:defPPr marL="0" marR="0" indent="0" algn="ctr" defTabSz="820738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Big Data v2.potx" id="{9C375FE3-222F-4AF7-B617-B54A143379D0}" vid="{D6C00BBA-7528-4C11-9820-E5A600D7323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290</Words>
  <Application>Microsoft Office PowerPoint</Application>
  <PresentationFormat>宽屏</PresentationFormat>
  <Paragraphs>78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Helvetica Light</vt:lpstr>
      <vt:lpstr>Lantinghei SC Heavy</vt:lpstr>
      <vt:lpstr>Arial</vt:lpstr>
      <vt:lpstr>White</vt:lpstr>
      <vt:lpstr>学期项目展示 CMS(内容管理系统)</vt:lpstr>
      <vt:lpstr>目录</vt:lpstr>
      <vt:lpstr>项目概述</vt:lpstr>
      <vt:lpstr>数据库关系图</vt:lpstr>
      <vt:lpstr>主要业务模块</vt:lpstr>
      <vt:lpstr>PowerPoint 演示文稿</vt:lpstr>
      <vt:lpstr>前台-首页</vt:lpstr>
      <vt:lpstr>前台-视频</vt:lpstr>
      <vt:lpstr>PowerPoint 演示文稿</vt:lpstr>
      <vt:lpstr>前台-产品-手机</vt:lpstr>
      <vt:lpstr>首台-产品管理-其他</vt:lpstr>
      <vt:lpstr>后台-视频管理</vt:lpstr>
      <vt:lpstr>后台-新闻管理</vt:lpstr>
      <vt:lpstr>后台-发布会-添加/修改</vt:lpstr>
      <vt:lpstr>后台-视频-添加/修改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Gaurav Pandey</dc:creator>
  <cp:lastModifiedBy>昂 李</cp:lastModifiedBy>
  <cp:revision>86</cp:revision>
  <dcterms:created xsi:type="dcterms:W3CDTF">2018-12-12T03:00:50Z</dcterms:created>
  <dcterms:modified xsi:type="dcterms:W3CDTF">2020-01-08T04:42:49Z</dcterms:modified>
</cp:coreProperties>
</file>