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850047d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850047d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850047dc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850047dc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850047dc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850047dc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886e7bd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886e7bda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886e7b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886e7bd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886e7bd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886e7bd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1aeeda2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1aeeda2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1aeeda2d7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1aeeda2d7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850047d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850047dc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Background and Context: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Human developmental learning relies on intrinsically motivated exploration.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Machines lack autonomous learning capabilities akin to human infants.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Existing models fail to autonomously generate and pursue diverse learning goals.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Research Gap: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There's a significant gap in replicating human-like autonomous learning in AI systems.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Research Objective or Purpose: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Introduce Intrinsically Motivated Goal Exploration Processes (IMGEP) for autonomous learning.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Develop algorithms that can self-generate goals, explore efficiently, and leverage acquired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Significance and Contribution: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Contributes to developmental artificial intelligence.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Facilitates efficient acquisition of high-dimensional motor skills in robotics.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Implications for robotics, neuroscience, and psychology.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Scope and Structure: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Formalization of IMGEP.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Introduction of AMB algorithmic architecture.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Experimental evidence demonstrating efficacy.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Terminology and Definitions: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Define autotelic learning, intrinsically motivated exploration, and developmental trajectory.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Methodological Approach: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Brief introduction to IMGEP architecture and key components.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Expected Outcomes or Implications: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IMGEP expected to autonomously generate learning curricula and discover diverse skills.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Potential to advance artificial intelligence and inform the development of autonomous learning systems.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819d9e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819d9e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81ba7f7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81ba7f7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AMB - learning progress based, with stepping stone preservation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RMB - randomly choosing goals from the goal space, with stepping stone preservation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850047d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850047d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850047d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850047d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850047d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850047d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1aeeda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1aeeda2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2353" y="1760525"/>
            <a:ext cx="1619196" cy="162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4" name="Google Shape;11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8" name="Google Shape;11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57" name="Google Shape;5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0922" y="476725"/>
            <a:ext cx="94714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2" name="Google Shape;9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Ni-UD2IyIlMU-dhGIo5tBLCOyeCWPbmD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ctrTitle"/>
          </p:nvPr>
        </p:nvSpPr>
        <p:spPr>
          <a:xfrm>
            <a:off x="713253" y="1847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7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Intrinsically Motivated Goal Exploration Processes with Automatic Curriculum Learning</a:t>
            </a:r>
            <a:endParaRPr sz="2820"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 sz="4800">
                <a:solidFill>
                  <a:srgbClr val="000000"/>
                </a:solidFill>
              </a:rPr>
              <a:t>Group 2: Jonas Jakob, Leon Wagner, Kunpeng Xiao</a:t>
            </a:r>
            <a:endParaRPr sz="4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(no distractions)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0" y="1374150"/>
            <a:ext cx="6400001" cy="3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(both distractions)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l="970" r="961"/>
          <a:stretch/>
        </p:blipFill>
        <p:spPr>
          <a:xfrm>
            <a:off x="1372000" y="1374150"/>
            <a:ext cx="6400001" cy="3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AMB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l="583" r="583"/>
          <a:stretch/>
        </p:blipFill>
        <p:spPr>
          <a:xfrm>
            <a:off x="1372000" y="1374150"/>
            <a:ext cx="6400002" cy="33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Portions of Movement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13" y="1473500"/>
            <a:ext cx="445297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Different Distractors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26" y="1410225"/>
            <a:ext cx="4572751" cy="33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 about Seeds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64" y="1365025"/>
            <a:ext cx="4498475" cy="33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522850"/>
            <a:ext cx="7505700" cy="29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Introduction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Theory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Implementation Paper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Our Approach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Results of our Approach (so far)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A76ECC-44D9-315D-F78A-A1716361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01" y="1481915"/>
            <a:ext cx="6546797" cy="29506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Assumptions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502975"/>
            <a:ext cx="4627500" cy="32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agent executes continuous actions in continuous states of an environment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policies considered as time-bounded rollouts through the dynamics of the environment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corresponding behavioral trajectories (to the policies)</a:t>
            </a:r>
            <a:br>
              <a:rPr lang="de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agent can construct goal space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goal space is representing the fitness functions to reach certain goals with certain experiments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agent can compute the fitness function for any goal in the goal-space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given a state, possible actions and a goal space, agent explores by sampling goals, searching for good solutions, learning goal-parameterized policy to reach </a:t>
            </a:r>
            <a:r>
              <a:rPr lang="de">
                <a:solidFill>
                  <a:srgbClr val="38761D"/>
                </a:solidFill>
              </a:rPr>
              <a:t>any goal</a:t>
            </a:r>
            <a:r>
              <a:rPr lang="de"/>
              <a:t> from</a:t>
            </a:r>
            <a:r>
              <a:rPr lang="de">
                <a:solidFill>
                  <a:srgbClr val="38761D"/>
                </a:solidFill>
              </a:rPr>
              <a:t> any state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850" y="2333025"/>
            <a:ext cx="2668351" cy="176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Algorithm - important aspects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507575"/>
            <a:ext cx="4270500" cy="29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goal-parameterized policy Π is based on the population of solutions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object-centered modular goal construction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goal space G constructed in modular manner starting from set of objects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implementation of stepping-stone preserving mutations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particular instantiation of modular population-based IMGEP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AMB (Active Model Babbling)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RMB (Random Model Babbling)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650" y="1990725"/>
            <a:ext cx="3700825" cy="22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 intrinsic Algorithms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 (Active Model Babbling):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Curious explorer, sets goals for specific tools and learns from progress. Think: Child playing with toolbox, figuring out each tool's purpose. → developed by the authors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RMB (Random Model Babbling):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 player, tries different actions without a plan. Think: Toddler grabbing random toys, making noise and exploring without focus.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FRGB (Flat Random Goal Babbling):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Overwhelmed planner, considers everything at once, leading to inefficiency. Think: Child trying to play with all toys simultaneously, getting tangled up.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SGS (Single Goal Space):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Fixated learner, explores only one goal or object, ignoring the rest. Think: Child fixated on one toy, refusing to play with anything else.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FC (Fixed Curriculum):</a:t>
            </a: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Step-by-step follower, explores goals in a predetermined order, potentially missing new discoveries. Think: Child following instructions to build something, not exploring other possibilities.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Implementation Paper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50" y="1734125"/>
            <a:ext cx="2526726" cy="167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475" y="1760838"/>
            <a:ext cx="2689056" cy="16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325" y="1760838"/>
            <a:ext cx="2435137" cy="16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691500" y="3760500"/>
            <a:ext cx="7658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1F1F1F"/>
                </a:solidFill>
                <a:highlight>
                  <a:srgbClr val="FFFFFF"/>
                </a:highlight>
              </a:rPr>
              <a:t>Agents using a modular representation of goals (AMB) explored tool and toy spaces better than those with a flat representation in the 2D simulated environment. Modular approaches significantly outperformed flat approaches in the Minecraft Mountain Cart and Robotic environments as well.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Approach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819150" y="1654925"/>
            <a:ext cx="7505700" cy="27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reimplemented the “2D Simulated Tool-Use Environment” for further investigation of the paper.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verification of the authors results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play with parameters and enhance visualization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375" y="2571750"/>
            <a:ext cx="3263250" cy="1853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 presentation</a:t>
            </a:r>
            <a:endParaRPr/>
          </a:p>
        </p:txBody>
      </p:sp>
      <p:pic>
        <p:nvPicPr>
          <p:cNvPr id="185" name="Google Shape;185;p21" title="AMB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414" y="1455325"/>
            <a:ext cx="4485175" cy="3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Bildschirmpräsentation (16:9)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Nunito</vt:lpstr>
      <vt:lpstr>Calibri</vt:lpstr>
      <vt:lpstr>Arial</vt:lpstr>
      <vt:lpstr>Shift</vt:lpstr>
      <vt:lpstr>Intrinsically Motivated Goal Exploration Processes with Automatic Curriculum Learning</vt:lpstr>
      <vt:lpstr>Table of contents</vt:lpstr>
      <vt:lpstr>Introduction</vt:lpstr>
      <vt:lpstr>Assumptions</vt:lpstr>
      <vt:lpstr>Algorithm - important aspects</vt:lpstr>
      <vt:lpstr>All intrinsic Algorithms</vt:lpstr>
      <vt:lpstr>Implementation Paper</vt:lpstr>
      <vt:lpstr>Our Approach</vt:lpstr>
      <vt:lpstr>LIVE presentation</vt:lpstr>
      <vt:lpstr>Results (no distractions)</vt:lpstr>
      <vt:lpstr>Results (both distractions)</vt:lpstr>
      <vt:lpstr>Comparison AMB</vt:lpstr>
      <vt:lpstr>Portions of Movement</vt:lpstr>
      <vt:lpstr>Different Distractors</vt:lpstr>
      <vt:lpstr>Discussion about Seeds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Intrinsically Motivated Goal Exploration Processes with Automatic Curriculum Learning</dc:title>
  <cp:lastModifiedBy>Leon Ami Wagner</cp:lastModifiedBy>
  <cp:revision>1</cp:revision>
  <dcterms:modified xsi:type="dcterms:W3CDTF">2024-02-13T13:17:09Z</dcterms:modified>
</cp:coreProperties>
</file>