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D4F"/>
    <a:srgbClr val="5B9BD5"/>
    <a:srgbClr val="FCFCF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7730" y="106680"/>
            <a:ext cx="15027910" cy="846010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-3427730" y="10991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-3427730" y="236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-3427730" y="364617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-3427730" y="491172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-3427730" y="617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686550" y="4899025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686550" y="2354580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749925" y="3665855"/>
            <a:ext cx="5850255" cy="177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7730" y="106680"/>
            <a:ext cx="15027910" cy="846010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-3427730" y="10991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-3427730" y="236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-3427730" y="364617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-3427730" y="491172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-3427730" y="617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686550" y="4899025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686550" y="2354580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749925" y="3646170"/>
            <a:ext cx="5850255" cy="1778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686550" y="1099185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686550" y="6164580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731770" y="2806065"/>
            <a:ext cx="3674745" cy="249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bac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7970" y="2875915"/>
            <a:ext cx="3522980" cy="2348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leonz</cp:lastModifiedBy>
  <cp:revision>32</cp:revision>
  <dcterms:created xsi:type="dcterms:W3CDTF">2019-06-19T02:08:00Z</dcterms:created>
  <dcterms:modified xsi:type="dcterms:W3CDTF">2022-10-14T06:48:20Z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