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590" y="759460"/>
            <a:ext cx="4926330" cy="1294765"/>
          </a:xfrm>
        </p:spPr>
        <p:txBody>
          <a:bodyPr/>
          <a:p>
            <a:r>
              <a:rPr lang="zh-CN" altLang="en-US"/>
              <a:t>项目</a:t>
            </a:r>
            <a:r>
              <a:rPr lang="en-US" altLang="zh-CN"/>
              <a:t>-</a:t>
            </a:r>
            <a:r>
              <a:rPr lang="zh-CN" altLang="en-US"/>
              <a:t>结构图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0120" y="1832610"/>
            <a:ext cx="2876550" cy="224155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4617720" y="2268220"/>
            <a:ext cx="838200" cy="254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532120" y="1988820"/>
            <a:ext cx="11887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点击复制框内标题对应文字段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249295" y="1677670"/>
            <a:ext cx="29845" cy="590550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129280" y="1272540"/>
            <a:ext cx="2889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显示文字标题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学习资料</a:t>
            </a:r>
            <a:r>
              <a:rPr lang="en-US" altLang="zh-CN"/>
              <a:t>-</a:t>
            </a:r>
            <a:r>
              <a:rPr lang="zh-CN" altLang="en-US"/>
              <a:t>记录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操作系统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0480" y="2209800"/>
            <a:ext cx="5372100" cy="2101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55" y="3052445"/>
            <a:ext cx="2054860" cy="12592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58850" y="1232535"/>
            <a:ext cx="2518410" cy="688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58850" y="3292475"/>
            <a:ext cx="3572510" cy="8020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475" y="1232535"/>
            <a:ext cx="3282950" cy="996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58850" y="1232535"/>
            <a:ext cx="2518410" cy="11061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8840" y="1573530"/>
            <a:ext cx="3283585" cy="1625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37615" y="2625725"/>
            <a:ext cx="2518410" cy="3803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9475" y="2176145"/>
            <a:ext cx="3283585" cy="1625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15" y="1232535"/>
            <a:ext cx="3542665" cy="41097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840" y="2456180"/>
            <a:ext cx="5397500" cy="431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WPS 演示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项目-结构图</vt:lpstr>
      <vt:lpstr>PowerPoint 演示文稿</vt:lpstr>
      <vt:lpstr>学习资料-记录</vt:lpstr>
      <vt:lpstr>操作系统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Zion Leon</dc:creator>
  <cp:lastModifiedBy>leonz</cp:lastModifiedBy>
  <cp:revision>4</cp:revision>
  <dcterms:created xsi:type="dcterms:W3CDTF">2022-10-10T13:27:00Z</dcterms:created>
  <dcterms:modified xsi:type="dcterms:W3CDTF">2022-10-19T01:01:16Z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