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27730" y="106680"/>
            <a:ext cx="15027910" cy="846010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-3427730" y="1099185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-3427730" y="236728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-3427730" y="364617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-3427730" y="4911725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-3427730" y="6177280"/>
            <a:ext cx="7496175" cy="196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686550" y="4899025"/>
            <a:ext cx="4913630" cy="12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686550" y="2354580"/>
            <a:ext cx="4913630" cy="12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5749925" y="3665855"/>
            <a:ext cx="5850255" cy="177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leonz</cp:lastModifiedBy>
  <cp:revision>29</cp:revision>
  <dcterms:created xsi:type="dcterms:W3CDTF">2019-06-19T02:08:00Z</dcterms:created>
  <dcterms:modified xsi:type="dcterms:W3CDTF">2022-10-06T13:52:13Z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