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8590" y="759460"/>
            <a:ext cx="4926330" cy="1294765"/>
          </a:xfrm>
        </p:spPr>
        <p:txBody>
          <a:bodyPr/>
          <a:p>
            <a:r>
              <a:rPr lang="zh-CN" altLang="en-US"/>
              <a:t>项目</a:t>
            </a:r>
            <a:r>
              <a:rPr lang="en-US" altLang="zh-CN"/>
              <a:t>-</a:t>
            </a:r>
            <a:r>
              <a:rPr lang="zh-CN" altLang="en-US"/>
              <a:t>结构图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0120" y="1832610"/>
            <a:ext cx="2876550" cy="224155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4617720" y="2268220"/>
            <a:ext cx="838200" cy="25400"/>
          </a:xfrm>
          <a:prstGeom prst="straightConnector1">
            <a:avLst/>
          </a:prstGeom>
          <a:ln w="38100">
            <a:solidFill>
              <a:schemeClr val="accent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532120" y="1988820"/>
            <a:ext cx="11887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点击复制框内标题对应文字段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249295" y="1677670"/>
            <a:ext cx="29845" cy="590550"/>
          </a:xfrm>
          <a:prstGeom prst="straightConnector1">
            <a:avLst/>
          </a:prstGeom>
          <a:ln w="38100">
            <a:solidFill>
              <a:schemeClr val="accent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129280" y="1272540"/>
            <a:ext cx="2889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显示文字标题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WPS 演示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Zion Leon</dc:creator>
  <cp:lastModifiedBy>leonz</cp:lastModifiedBy>
  <cp:revision>2</cp:revision>
  <dcterms:created xsi:type="dcterms:W3CDTF">2022-10-10T13:27:00Z</dcterms:created>
  <dcterms:modified xsi:type="dcterms:W3CDTF">2022-10-10T14:45:13Z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