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6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7730" y="106680"/>
            <a:ext cx="15027910" cy="846010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-3427730" y="109918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-3427730" y="236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-3427730" y="364617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-3427730" y="491172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-3427730" y="617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686550" y="4899025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686550" y="2354580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749925" y="3665855"/>
            <a:ext cx="5850255" cy="177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-3048000" y="-173418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3048000" y="855281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-3048000" y="-29210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-3048000" y="251460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-3048000" y="532130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-3048000" y="114998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-3048000" y="399542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3048000" y="684149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743825" y="3255645"/>
            <a:ext cx="7496175" cy="1968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9439275" y="534098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439275" y="114363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439275" y="683958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439275" y="-27241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b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0" y="-1714500"/>
            <a:ext cx="18272760" cy="1028700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-3048000" y="-42545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-3048000" y="244792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-3048000" y="532130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-3048000" y="10337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-3048000" y="388493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3048000" y="675767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743825" y="3255645"/>
            <a:ext cx="7496175" cy="1968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9439275" y="531939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439275" y="105346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439275" y="676338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439275" y="-405765"/>
            <a:ext cx="5800725" cy="19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>
            <a:off x="6086475" y="-1714500"/>
            <a:ext cx="15875" cy="5524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70600" y="8020050"/>
            <a:ext cx="15875" cy="5524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0651490" y="-1699260"/>
            <a:ext cx="15875" cy="5524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493520" y="-1699260"/>
            <a:ext cx="15875" cy="5524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0635615" y="8020050"/>
            <a:ext cx="15875" cy="5524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505585" y="8020050"/>
            <a:ext cx="15875" cy="5524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-3048000" y="852170"/>
            <a:ext cx="294005" cy="508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-3048000" y="5995670"/>
            <a:ext cx="294005" cy="508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-3048000" y="3423920"/>
            <a:ext cx="294005" cy="508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14930755" y="847090"/>
            <a:ext cx="294005" cy="508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4945995" y="3429000"/>
            <a:ext cx="294005" cy="508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4945995" y="6010910"/>
            <a:ext cx="294005" cy="508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COMMONDATA" val="eyJoZGlkIjoiYjdiOWE3M2RjNWZiY2JjMTA3Y2NmMjMxNDFlMGQ0YT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Leon</cp:lastModifiedBy>
  <cp:revision>34</cp:revision>
  <dcterms:created xsi:type="dcterms:W3CDTF">2019-06-19T02:08:00Z</dcterms:created>
  <dcterms:modified xsi:type="dcterms:W3CDTF">2022-10-19T13:39:30Z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CAE2F3800AF04B8CA111714D3A273A8D</vt:lpwstr>
  </property>
</Properties>
</file>