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9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5395" y="1066798"/>
            <a:ext cx="6533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Presentation on</a:t>
            </a:r>
          </a:p>
          <a:p>
            <a:pPr algn="ctr"/>
            <a:r>
              <a:rPr lang="en-US" sz="2400" dirty="0" smtClean="0"/>
              <a:t> Multimeter, Oscilloscope and Signal </a:t>
            </a:r>
            <a:r>
              <a:rPr lang="en-US" sz="2400" dirty="0"/>
              <a:t>G</a:t>
            </a:r>
            <a:r>
              <a:rPr lang="en-US" sz="2400" dirty="0" smtClean="0"/>
              <a:t>enerator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743200" y="2209800"/>
            <a:ext cx="388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by: Leon </a:t>
            </a:r>
            <a:r>
              <a:rPr lang="en-US" dirty="0" err="1" smtClean="0"/>
              <a:t>Hossen</a:t>
            </a:r>
            <a:endParaRPr lang="en-US" dirty="0" smtClean="0"/>
          </a:p>
          <a:p>
            <a:r>
              <a:rPr lang="en-US" dirty="0" smtClean="0"/>
              <a:t>ID:12012032</a:t>
            </a:r>
          </a:p>
          <a:p>
            <a:r>
              <a:rPr lang="en-US" dirty="0" smtClean="0"/>
              <a:t>Department of Physics,</a:t>
            </a:r>
          </a:p>
          <a:p>
            <a:r>
              <a:rPr lang="en-US" dirty="0" smtClean="0"/>
              <a:t>Begum </a:t>
            </a:r>
            <a:r>
              <a:rPr lang="en-US" dirty="0" err="1" smtClean="0"/>
              <a:t>Rokeya</a:t>
            </a:r>
            <a:r>
              <a:rPr lang="en-US" dirty="0" smtClean="0"/>
              <a:t> University, </a:t>
            </a:r>
            <a:r>
              <a:rPr lang="en-US" dirty="0" err="1" smtClean="0"/>
              <a:t>Rangpur</a:t>
            </a:r>
            <a:endParaRPr lang="en-US" dirty="0" smtClean="0"/>
          </a:p>
          <a:p>
            <a:r>
              <a:rPr lang="en-US" dirty="0" smtClean="0"/>
              <a:t>Date: April </a:t>
            </a:r>
            <a:r>
              <a:rPr lang="en-US" dirty="0" smtClean="0"/>
              <a:t>17,2025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11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685800"/>
            <a:ext cx="2406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Signal Generator</a:t>
            </a:r>
            <a:endParaRPr lang="en-US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720334"/>
            <a:ext cx="7255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Signal Generator: </a:t>
            </a:r>
            <a:r>
              <a:rPr lang="en-US" dirty="0" smtClean="0"/>
              <a:t>A signal generator is an electronic device that produces repeating or non-repeating electronic signals in either the analog or digital domain.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12962" y="2939534"/>
            <a:ext cx="2979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 smtClean="0"/>
              <a:t>Types of Signal </a:t>
            </a:r>
            <a:r>
              <a:rPr lang="en-US" b="1" dirty="0"/>
              <a:t>G</a:t>
            </a:r>
            <a:r>
              <a:rPr lang="en-US" b="1" dirty="0" smtClean="0"/>
              <a:t>enerator: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49289" y="3581400"/>
            <a:ext cx="25877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Function generator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RF signal generator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Audio signal generator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Pulse generator etc.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547" y="2895600"/>
            <a:ext cx="2531853" cy="1752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0917" y="2514600"/>
            <a:ext cx="2570682" cy="25706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018" y="4648200"/>
            <a:ext cx="2520310" cy="1905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770" y="4705350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2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457200"/>
            <a:ext cx="419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 smtClean="0"/>
              <a:t>Main </a:t>
            </a:r>
            <a:r>
              <a:rPr lang="en-US" b="1" dirty="0"/>
              <a:t>C</a:t>
            </a:r>
            <a:r>
              <a:rPr lang="en-US" b="1" dirty="0" smtClean="0"/>
              <a:t>omponents of </a:t>
            </a:r>
            <a:r>
              <a:rPr lang="en-US" b="1" dirty="0"/>
              <a:t>S</a:t>
            </a:r>
            <a:r>
              <a:rPr lang="en-US" b="1" dirty="0" smtClean="0"/>
              <a:t>ignal </a:t>
            </a:r>
            <a:r>
              <a:rPr lang="en-US" b="1" dirty="0"/>
              <a:t>G</a:t>
            </a:r>
            <a:r>
              <a:rPr lang="en-US" b="1" dirty="0" smtClean="0"/>
              <a:t>enerator: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27135" y="1017116"/>
            <a:ext cx="23366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Frequency control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Amplitude control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Waveform selector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Output terminology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826532"/>
            <a:ext cx="3126479" cy="22478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2705099"/>
            <a:ext cx="410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 smtClean="0"/>
              <a:t>Block Diagram </a:t>
            </a:r>
            <a:r>
              <a:rPr lang="en-US" b="1" dirty="0" smtClean="0"/>
              <a:t>of a </a:t>
            </a:r>
            <a:r>
              <a:rPr lang="en-US" b="1" dirty="0" smtClean="0"/>
              <a:t>Signal </a:t>
            </a:r>
            <a:r>
              <a:rPr lang="en-US" b="1" dirty="0"/>
              <a:t>G</a:t>
            </a:r>
            <a:r>
              <a:rPr lang="en-US" b="1" dirty="0" smtClean="0"/>
              <a:t>enerator: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3352800"/>
            <a:ext cx="7546079" cy="329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590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609600"/>
            <a:ext cx="336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 smtClean="0"/>
              <a:t>How a Signal </a:t>
            </a:r>
            <a:r>
              <a:rPr lang="en-US" b="1" dirty="0"/>
              <a:t>G</a:t>
            </a:r>
            <a:r>
              <a:rPr lang="en-US" b="1" dirty="0" smtClean="0"/>
              <a:t>enerator </a:t>
            </a:r>
            <a:r>
              <a:rPr lang="en-US" b="1" dirty="0"/>
              <a:t>W</a:t>
            </a:r>
            <a:r>
              <a:rPr lang="en-US" b="1" dirty="0" smtClean="0"/>
              <a:t>ork: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733800" y="1219200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Generates signals using internal oscillators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User selects frequency, amplitude and waveform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Signal is sent to an external circuit or device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4384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 smtClean="0"/>
              <a:t>Applications of Signal </a:t>
            </a:r>
            <a:r>
              <a:rPr lang="en-US" b="1" dirty="0"/>
              <a:t>G</a:t>
            </a:r>
            <a:r>
              <a:rPr lang="en-US" b="1" dirty="0" smtClean="0"/>
              <a:t>enerators: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2895600"/>
            <a:ext cx="4127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Testing and designing circuit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Troubleshooting amplifiers or receivers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Education and experiments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Medical devices(like ultrasound)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5774" y="4361454"/>
            <a:ext cx="219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 smtClean="0"/>
              <a:t>Conclusion: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4876800"/>
            <a:ext cx="586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Signal generators are essentials for testing and simulation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Versatile and valuable tools in electronics lab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Widely used in industries and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981200"/>
            <a:ext cx="5181599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0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2590800"/>
            <a:ext cx="5363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Thank you for your time and attention!!!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1691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838200"/>
            <a:ext cx="197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MULTIMETER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20574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b="1" dirty="0" smtClean="0"/>
              <a:t>Multimeter:</a:t>
            </a:r>
            <a:r>
              <a:rPr lang="en-US" dirty="0" smtClean="0"/>
              <a:t> A multimeter is a measuring instrument that can measure multiple electrical properties. A typical multimeter can measure voltage, resistance and current, in which can be used as a voltmeter, ohmmeter and ammeter.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4453" y="3371657"/>
            <a:ext cx="298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 smtClean="0"/>
              <a:t>Types of multimeter: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4146264"/>
            <a:ext cx="1774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Analog Multimeter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Digital Multimeter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556323"/>
            <a:ext cx="2502800" cy="29287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740989"/>
            <a:ext cx="2677090" cy="243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3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302" y="341213"/>
            <a:ext cx="397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 smtClean="0"/>
              <a:t>Functions of a Multimeter: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00200" y="838200"/>
            <a:ext cx="723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Measuring voltage (AC/DC)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Measuring current (AC/DC)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Measuring resistance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Continuity test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Diode testing (in some models)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Some multimeter can measure capacitance, temperature and frequency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886200"/>
            <a:ext cx="4173156" cy="2216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29718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 smtClean="0"/>
              <a:t>How to Use a Multimeter: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8190" y="3457126"/>
            <a:ext cx="4107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Set the correct mode (voltage , current etc.)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Connect probes correctly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Read the value from the 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1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7391400" cy="5357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19200" y="762000"/>
            <a:ext cx="3259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Circuit of a Multimeter: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1660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858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 smtClean="0"/>
              <a:t>Advantage of Digital Multimeter: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268638" y="1055132"/>
            <a:ext cx="34921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High accuracy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Easy to read display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Multiple functions in one device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Portable and affordable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7990" y="5219221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 smtClean="0"/>
              <a:t>Conclusion: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0" y="5428329"/>
            <a:ext cx="50958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Multimeter is a versatile and essential tool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Helps in diagnosing and fixing electrical problems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Simple to use in powerful function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63478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 smtClean="0"/>
              <a:t>Applications of Multimeter: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3200400"/>
            <a:ext cx="36662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Electronics repairing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Circuit testing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Household electrical maintenance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Education and experiments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5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0733" y="381000"/>
            <a:ext cx="181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 smtClean="0"/>
              <a:t>Oscilloscope</a:t>
            </a:r>
            <a:endParaRPr lang="en-US" sz="24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41034" y="1009457"/>
            <a:ext cx="8474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Oscilloscope:</a:t>
            </a:r>
            <a:r>
              <a:rPr lang="en-US" dirty="0" smtClean="0"/>
              <a:t> An oscilloscope is an electronic test instrument that displays the waveform of electrical signals. It shows how voltage varies with time.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905000"/>
            <a:ext cx="266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 smtClean="0"/>
              <a:t>Types of Oscilloscopes: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2274332"/>
            <a:ext cx="2422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Analog Oscilloscope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Digital Oscilloscope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390" y="3171064"/>
            <a:ext cx="3752835" cy="26517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79" y="3352800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0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1706" y="902732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 smtClean="0"/>
              <a:t>Main Parts of an Oscilloscope: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04641" y="1674243"/>
            <a:ext cx="29653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Display screen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Time/</a:t>
            </a:r>
            <a:r>
              <a:rPr lang="en-US" dirty="0" err="1" smtClean="0"/>
              <a:t>Div</a:t>
            </a:r>
            <a:r>
              <a:rPr lang="en-US" dirty="0" smtClean="0"/>
              <a:t> knob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Volt/</a:t>
            </a:r>
            <a:r>
              <a:rPr lang="en-US" dirty="0" err="1" smtClean="0"/>
              <a:t>Div</a:t>
            </a:r>
            <a:r>
              <a:rPr lang="en-US" dirty="0" smtClean="0"/>
              <a:t> knob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Trigger control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Input channels and probes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506" y="1180851"/>
            <a:ext cx="4080294" cy="27053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8266" y="3827253"/>
            <a:ext cx="347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 smtClean="0"/>
              <a:t>How an Oscilloscope Works: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04641" y="4572000"/>
            <a:ext cx="50761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Converts voltage signals into visual waveforms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X-axis represents time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Y-axis represents voltage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Can measure frequency, amplitude, rise time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0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953632" cy="5002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5800" y="914400"/>
            <a:ext cx="4645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Block Diagram of an Oscilloscope: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6914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762000"/>
            <a:ext cx="329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 smtClean="0"/>
              <a:t>Applications of Oscilloscopes: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00824" y="1219200"/>
            <a:ext cx="35480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Observing waveforms in circuits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Measuring signal properties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Debugging electronic devices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Testing audio signals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Used in medical fields(like ECG)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342900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 smtClean="0"/>
              <a:t>Conclusion: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28999" y="3748536"/>
            <a:ext cx="5562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Oscilloscopes are powerful diagnostic tools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Help visualize electrical signals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Essentials for designing, testing and troubleshooting electronic circuits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Essentials for engineers, technicians and 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694</TotalTime>
  <Words>474</Words>
  <Application>Microsoft Office PowerPoint</Application>
  <PresentationFormat>On-screen Show (4:3)</PresentationFormat>
  <Paragraphs>93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Waveform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38</cp:revision>
  <dcterms:created xsi:type="dcterms:W3CDTF">2006-08-16T00:00:00Z</dcterms:created>
  <dcterms:modified xsi:type="dcterms:W3CDTF">2025-04-15T12:07:03Z</dcterms:modified>
</cp:coreProperties>
</file>