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7" r:id="rId9"/>
    <p:sldId id="268" r:id="rId10"/>
    <p:sldId id="269" r:id="rId11"/>
    <p:sldId id="275" r:id="rId12"/>
    <p:sldId id="276" r:id="rId13"/>
    <p:sldId id="274" r:id="rId14"/>
    <p:sldId id="278" r:id="rId15"/>
    <p:sldId id="277" r:id="rId16"/>
    <p:sldId id="279" r:id="rId17"/>
    <p:sldId id="271" r:id="rId18"/>
    <p:sldId id="272" r:id="rId19"/>
    <p:sldId id="273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10EAC-CA7A-4425-B666-7EF375B26B2F}" type="doc">
      <dgm:prSet loTypeId="urn:microsoft.com/office/officeart/2005/8/layout/l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8E310464-1027-4479-A88E-C79C333500B6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2</a:t>
          </a:r>
          <a:r>
            <a:rPr lang="zh-CN" sz="2000" dirty="0"/>
            <a:t>计算机的硬件</a:t>
          </a:r>
          <a:endParaRPr lang="zh-CN" altLang="en-US" sz="2000" dirty="0"/>
        </a:p>
      </dgm:t>
    </dgm:pt>
    <dgm:pt modelId="{E3F2008D-5946-4666-88BD-9E96A0C4A66C}" type="parTrans" cxnId="{B49DCEED-F585-4332-8EE8-3AC18C78DF69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CN" altLang="en-US" sz="2000"/>
        </a:p>
      </dgm:t>
    </dgm:pt>
    <dgm:pt modelId="{8DF3BD0C-51B9-4BCF-8F39-1AB4BBD6CCC8}" type="sibTrans" cxnId="{B49DCEED-F585-4332-8EE8-3AC18C78DF69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CN" altLang="en-US" sz="2000"/>
        </a:p>
      </dgm:t>
    </dgm:pt>
    <dgm:pt modelId="{C8E7E962-808A-4B6C-9C27-4A7A9F924DB1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3</a:t>
          </a:r>
          <a:r>
            <a:rPr lang="zh-CN" sz="2000" dirty="0"/>
            <a:t>计算机系统的层次结构</a:t>
          </a:r>
          <a:endParaRPr lang="zh-CN" altLang="en-US" sz="2000" dirty="0"/>
        </a:p>
      </dgm:t>
    </dgm:pt>
    <dgm:pt modelId="{238B286F-6B39-4D50-972A-47356D7B6DE0}" type="parTrans" cxnId="{91560041-324C-4295-AF41-E3A9955766F0}">
      <dgm:prSet/>
      <dgm:spPr/>
      <dgm:t>
        <a:bodyPr/>
        <a:lstStyle/>
        <a:p>
          <a:endParaRPr lang="zh-CN" altLang="en-US" sz="2000"/>
        </a:p>
      </dgm:t>
    </dgm:pt>
    <dgm:pt modelId="{ACD39C3B-31D0-460C-8CCF-52C3576235BC}" type="sibTrans" cxnId="{91560041-324C-4295-AF41-E3A9955766F0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CN" altLang="en-US" sz="2000"/>
        </a:p>
      </dgm:t>
    </dgm:pt>
    <dgm:pt modelId="{BD49D0AC-9148-4B37-B132-01CDB4D831F3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4</a:t>
          </a:r>
          <a:r>
            <a:rPr lang="zh-CN" sz="2000" dirty="0"/>
            <a:t>电子计算机的发展简史</a:t>
          </a:r>
          <a:endParaRPr lang="zh-CN" altLang="en-US" sz="2000" dirty="0"/>
        </a:p>
      </dgm:t>
    </dgm:pt>
    <dgm:pt modelId="{3095D5F2-1AA4-4839-A7EF-E8DED80D529C}" type="parTrans" cxnId="{B044559D-7BE4-485F-BF50-312A5CFFB9BB}">
      <dgm:prSet/>
      <dgm:spPr/>
      <dgm:t>
        <a:bodyPr/>
        <a:lstStyle/>
        <a:p>
          <a:endParaRPr lang="zh-CN" altLang="en-US" sz="2000"/>
        </a:p>
      </dgm:t>
    </dgm:pt>
    <dgm:pt modelId="{0E52588E-C44B-4CE2-BAD1-E2C8EA3B6904}" type="sibTrans" cxnId="{B044559D-7BE4-485F-BF50-312A5CFFB9BB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CN" altLang="en-US" sz="2000"/>
        </a:p>
      </dgm:t>
    </dgm:pt>
    <dgm:pt modelId="{2C189122-A5D9-4F0E-8AA3-3484EF02BD4A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5</a:t>
          </a:r>
          <a:r>
            <a:rPr lang="zh-CN" sz="2000" dirty="0"/>
            <a:t>计算机的应用</a:t>
          </a:r>
          <a:endParaRPr lang="zh-CN" altLang="en-US" sz="2000" dirty="0"/>
        </a:p>
      </dgm:t>
    </dgm:pt>
    <dgm:pt modelId="{CD5D8B3C-BAB5-44CD-96CC-15CA33E0A5C2}" type="sibTrans" cxnId="{7059C381-B840-43FA-B7D2-112063139D0D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CN" altLang="en-US" sz="2000"/>
        </a:p>
      </dgm:t>
    </dgm:pt>
    <dgm:pt modelId="{8E79CCA2-2CF6-48A3-950C-E120D09A8C98}" type="parTrans" cxnId="{7059C381-B840-43FA-B7D2-112063139D0D}">
      <dgm:prSet/>
      <dgm:spPr/>
      <dgm:t>
        <a:bodyPr/>
        <a:lstStyle/>
        <a:p>
          <a:endParaRPr lang="zh-CN" altLang="en-US" sz="2000"/>
        </a:p>
      </dgm:t>
    </dgm:pt>
    <dgm:pt modelId="{A90044F7-A779-450C-B08B-46F88665282F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zh-CN" altLang="zh-CN" sz="2800" dirty="0"/>
            <a:t>第</a:t>
          </a:r>
          <a:r>
            <a:rPr lang="en-US" altLang="zh-CN" sz="2800" dirty="0"/>
            <a:t>1</a:t>
          </a:r>
          <a:r>
            <a:rPr lang="zh-CN" altLang="zh-CN" sz="2800" dirty="0"/>
            <a:t>章</a:t>
          </a:r>
          <a:r>
            <a:rPr lang="en-US" altLang="zh-CN" sz="2800" dirty="0"/>
            <a:t> </a:t>
          </a:r>
          <a:r>
            <a:rPr lang="zh-CN" sz="2800" dirty="0"/>
            <a:t>计算机系统概论</a:t>
          </a:r>
          <a:endParaRPr lang="zh-CN" altLang="en-US" sz="2800" dirty="0"/>
        </a:p>
      </dgm:t>
    </dgm:pt>
    <dgm:pt modelId="{7A3D0E49-004C-4BEB-BBDF-7425C4CD9548}" type="parTrans" cxnId="{BA54F620-C194-4A11-AD79-70051C991B43}">
      <dgm:prSet/>
      <dgm:spPr/>
      <dgm:t>
        <a:bodyPr/>
        <a:lstStyle/>
        <a:p>
          <a:endParaRPr lang="zh-CN" altLang="en-US" sz="2000"/>
        </a:p>
      </dgm:t>
    </dgm:pt>
    <dgm:pt modelId="{F348731F-6367-43ED-9442-174EFCFA05BA}" type="sibTrans" cxnId="{BA54F620-C194-4A11-AD79-70051C991B43}">
      <dgm:prSet/>
      <dgm:spPr/>
      <dgm:t>
        <a:bodyPr/>
        <a:lstStyle/>
        <a:p>
          <a:endParaRPr lang="zh-CN" altLang="en-US" sz="2000"/>
        </a:p>
      </dgm:t>
    </dgm:pt>
    <dgm:pt modelId="{352FB24F-2162-4253-8CF5-7BA874BEF144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zh-CN" sz="2800" dirty="0"/>
            <a:t>第</a:t>
          </a:r>
          <a:r>
            <a:rPr lang="en-US" sz="2800" dirty="0"/>
            <a:t>2</a:t>
          </a:r>
          <a:r>
            <a:rPr lang="zh-CN" sz="2800" dirty="0"/>
            <a:t>章 计算机逻辑部件</a:t>
          </a:r>
          <a:endParaRPr lang="zh-CN" altLang="en-US" sz="3200" dirty="0"/>
        </a:p>
      </dgm:t>
    </dgm:pt>
    <dgm:pt modelId="{5E39F8E2-25B6-4CB4-9666-EE93C257B801}" type="parTrans" cxnId="{FDA3F02C-DC83-4418-8853-A71A01620C66}">
      <dgm:prSet/>
      <dgm:spPr/>
      <dgm:t>
        <a:bodyPr/>
        <a:lstStyle/>
        <a:p>
          <a:endParaRPr lang="zh-CN" altLang="en-US" sz="2000"/>
        </a:p>
      </dgm:t>
    </dgm:pt>
    <dgm:pt modelId="{ABCC466E-F8EC-4887-A8D5-344AED4D03BD}" type="sibTrans" cxnId="{FDA3F02C-DC83-4418-8853-A71A01620C66}">
      <dgm:prSet/>
      <dgm:spPr/>
      <dgm:t>
        <a:bodyPr/>
        <a:lstStyle/>
        <a:p>
          <a:endParaRPr lang="zh-CN" altLang="en-US" sz="2000"/>
        </a:p>
      </dgm:t>
    </dgm:pt>
    <dgm:pt modelId="{595036BE-72AD-4E16-9990-03A6A613DB1E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1</a:t>
          </a:r>
          <a:r>
            <a:rPr lang="zh-CN" sz="2000" dirty="0"/>
            <a:t>计算机中常用的组合逻辑电路</a:t>
          </a:r>
          <a:endParaRPr lang="zh-CN" altLang="en-US" sz="2000" dirty="0"/>
        </a:p>
      </dgm:t>
    </dgm:pt>
    <dgm:pt modelId="{075B0A62-FFAE-4A0E-8922-C49390CC7175}" type="parTrans" cxnId="{DC40B2DE-F2FA-42BE-B7C1-3D7123EF4816}">
      <dgm:prSet/>
      <dgm:spPr/>
      <dgm:t>
        <a:bodyPr/>
        <a:lstStyle/>
        <a:p>
          <a:endParaRPr lang="zh-CN" altLang="en-US" sz="2000"/>
        </a:p>
      </dgm:t>
    </dgm:pt>
    <dgm:pt modelId="{49C391CA-9CBE-43EC-8A19-4E0A6AAAF059}" type="sibTrans" cxnId="{DC40B2DE-F2FA-42BE-B7C1-3D7123EF4816}">
      <dgm:prSet/>
      <dgm:spPr/>
      <dgm:t>
        <a:bodyPr/>
        <a:lstStyle/>
        <a:p>
          <a:endParaRPr lang="zh-CN" altLang="en-US" sz="2000"/>
        </a:p>
      </dgm:t>
    </dgm:pt>
    <dgm:pt modelId="{E49EF24E-740F-4A84-860B-40F8B8FD8D29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2</a:t>
          </a:r>
          <a:r>
            <a:rPr lang="zh-CN" sz="2000" dirty="0"/>
            <a:t>时序逻辑电路</a:t>
          </a:r>
          <a:endParaRPr lang="zh-CN" altLang="en-US" sz="2000" dirty="0"/>
        </a:p>
      </dgm:t>
    </dgm:pt>
    <dgm:pt modelId="{DC026B98-FD54-4263-BDF4-B09253DAB7F1}" type="parTrans" cxnId="{C442ECB2-7E4B-4B06-A172-FDB3EBF60AA5}">
      <dgm:prSet/>
      <dgm:spPr/>
      <dgm:t>
        <a:bodyPr/>
        <a:lstStyle/>
        <a:p>
          <a:endParaRPr lang="zh-CN" altLang="en-US" sz="2000"/>
        </a:p>
      </dgm:t>
    </dgm:pt>
    <dgm:pt modelId="{138813A7-E52E-4255-B7DF-C4F5E151AE27}" type="sibTrans" cxnId="{C442ECB2-7E4B-4B06-A172-FDB3EBF60AA5}">
      <dgm:prSet/>
      <dgm:spPr/>
      <dgm:t>
        <a:bodyPr/>
        <a:lstStyle/>
        <a:p>
          <a:endParaRPr lang="zh-CN" altLang="en-US" sz="2000"/>
        </a:p>
      </dgm:t>
    </dgm:pt>
    <dgm:pt modelId="{3D94A36C-9BF9-4F87-8C09-A9414D578DD4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3</a:t>
          </a:r>
          <a:r>
            <a:rPr lang="zh-CN" sz="2000" dirty="0"/>
            <a:t>阵列逻辑电路</a:t>
          </a:r>
          <a:endParaRPr lang="zh-CN" altLang="en-US" sz="2000" dirty="0"/>
        </a:p>
      </dgm:t>
    </dgm:pt>
    <dgm:pt modelId="{E267BF07-04B3-4586-A218-AC0F9816E37A}" type="parTrans" cxnId="{D5EC8DE8-CF6E-40FE-8E0E-CF96763266EA}">
      <dgm:prSet/>
      <dgm:spPr/>
      <dgm:t>
        <a:bodyPr/>
        <a:lstStyle/>
        <a:p>
          <a:endParaRPr lang="zh-CN" altLang="en-US" sz="2000"/>
        </a:p>
      </dgm:t>
    </dgm:pt>
    <dgm:pt modelId="{DAA80A5A-100F-4348-88E2-2D79E27864B2}" type="sibTrans" cxnId="{D5EC8DE8-CF6E-40FE-8E0E-CF96763266EA}">
      <dgm:prSet/>
      <dgm:spPr/>
      <dgm:t>
        <a:bodyPr/>
        <a:lstStyle/>
        <a:p>
          <a:endParaRPr lang="zh-CN" altLang="en-US" sz="2000"/>
        </a:p>
      </dgm:t>
    </dgm:pt>
    <dgm:pt modelId="{3A9EF0F6-338B-4DD7-92EE-1CD90DD38CF6}">
      <dgm:prSet phldrT="[文本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altLang="zh-CN" sz="2000" dirty="0"/>
            <a:t>1</a:t>
          </a:r>
          <a:r>
            <a:rPr lang="zh-CN" sz="2000" dirty="0"/>
            <a:t>计算机的语言</a:t>
          </a:r>
          <a:endParaRPr lang="zh-CN" altLang="en-US" sz="2000" dirty="0"/>
        </a:p>
      </dgm:t>
    </dgm:pt>
    <dgm:pt modelId="{E1E82AC8-54C9-4BE4-A853-F7C71549203C}" type="parTrans" cxnId="{D01F2AF0-152A-4FC4-A457-1E32BF168443}">
      <dgm:prSet/>
      <dgm:spPr/>
      <dgm:t>
        <a:bodyPr/>
        <a:lstStyle/>
        <a:p>
          <a:endParaRPr lang="zh-CN" altLang="en-US" sz="2000"/>
        </a:p>
      </dgm:t>
    </dgm:pt>
    <dgm:pt modelId="{27B5F05D-1AD0-41CC-ABEA-A4B3D6980501}" type="sibTrans" cxnId="{D01F2AF0-152A-4FC4-A457-1E32BF168443}">
      <dgm:prSet/>
      <dgm:spPr/>
      <dgm:t>
        <a:bodyPr/>
        <a:lstStyle/>
        <a:p>
          <a:endParaRPr lang="zh-CN" altLang="en-US" sz="2000"/>
        </a:p>
      </dgm:t>
    </dgm:pt>
    <dgm:pt modelId="{0FBA41CC-7DE9-4E33-AD09-225E2AE2C52D}" type="pres">
      <dgm:prSet presAssocID="{E0310EAC-CA7A-4425-B666-7EF375B26B2F}" presName="Name0" presStyleCnt="0">
        <dgm:presLayoutVars>
          <dgm:dir/>
          <dgm:animLvl val="lvl"/>
          <dgm:resizeHandles val="exact"/>
        </dgm:presLayoutVars>
      </dgm:prSet>
      <dgm:spPr/>
    </dgm:pt>
    <dgm:pt modelId="{B4C60971-2873-4142-B29D-29E2913E4330}" type="pres">
      <dgm:prSet presAssocID="{A90044F7-A779-450C-B08B-46F88665282F}" presName="vertFlow" presStyleCnt="0"/>
      <dgm:spPr/>
    </dgm:pt>
    <dgm:pt modelId="{E6EA2D24-C4B3-4C07-85DD-6B4F9463CB43}" type="pres">
      <dgm:prSet presAssocID="{A90044F7-A779-450C-B08B-46F88665282F}" presName="header" presStyleLbl="node1" presStyleIdx="0" presStyleCnt="2" custScaleX="155068"/>
      <dgm:spPr/>
    </dgm:pt>
    <dgm:pt modelId="{CD600923-F079-4496-93FD-7E48FA451EB4}" type="pres">
      <dgm:prSet presAssocID="{E1E82AC8-54C9-4BE4-A853-F7C71549203C}" presName="parTrans" presStyleLbl="sibTrans2D1" presStyleIdx="0" presStyleCnt="8"/>
      <dgm:spPr/>
    </dgm:pt>
    <dgm:pt modelId="{CBE31F0A-61F2-4B48-9566-757383B5B009}" type="pres">
      <dgm:prSet presAssocID="{3A9EF0F6-338B-4DD7-92EE-1CD90DD38CF6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C07BDB06-9885-45C5-A315-71B0CC9C0DFF}" type="pres">
      <dgm:prSet presAssocID="{27B5F05D-1AD0-41CC-ABEA-A4B3D6980501}" presName="sibTrans" presStyleLbl="sibTrans2D1" presStyleIdx="1" presStyleCnt="8"/>
      <dgm:spPr/>
    </dgm:pt>
    <dgm:pt modelId="{4C1C426B-C8D2-4F74-830D-A9E8E2887982}" type="pres">
      <dgm:prSet presAssocID="{8E310464-1027-4479-A88E-C79C333500B6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DF24794E-4500-4E6B-8292-006271CEC18F}" type="pres">
      <dgm:prSet presAssocID="{8DF3BD0C-51B9-4BCF-8F39-1AB4BBD6CCC8}" presName="sibTrans" presStyleLbl="sibTrans2D1" presStyleIdx="2" presStyleCnt="8"/>
      <dgm:spPr/>
    </dgm:pt>
    <dgm:pt modelId="{D9AA64ED-CA33-4071-9D60-5E61DFA052FD}" type="pres">
      <dgm:prSet presAssocID="{C8E7E962-808A-4B6C-9C27-4A7A9F924DB1}" presName="child" presStyleLbl="alignAccFollowNode1" presStyleIdx="2" presStyleCnt="8" custScaleX="113799">
        <dgm:presLayoutVars>
          <dgm:chMax val="0"/>
          <dgm:bulletEnabled val="1"/>
        </dgm:presLayoutVars>
      </dgm:prSet>
      <dgm:spPr/>
    </dgm:pt>
    <dgm:pt modelId="{1B0E752D-A3E4-4DF5-B999-2486E8952913}" type="pres">
      <dgm:prSet presAssocID="{ACD39C3B-31D0-460C-8CCF-52C3576235BC}" presName="sibTrans" presStyleLbl="sibTrans2D1" presStyleIdx="3" presStyleCnt="8"/>
      <dgm:spPr/>
    </dgm:pt>
    <dgm:pt modelId="{0F5A4E49-708A-4E05-9C6D-36519C578E3A}" type="pres">
      <dgm:prSet presAssocID="{BD49D0AC-9148-4B37-B132-01CDB4D831F3}" presName="child" presStyleLbl="alignAccFollowNode1" presStyleIdx="3" presStyleCnt="8" custScaleX="113799">
        <dgm:presLayoutVars>
          <dgm:chMax val="0"/>
          <dgm:bulletEnabled val="1"/>
        </dgm:presLayoutVars>
      </dgm:prSet>
      <dgm:spPr/>
    </dgm:pt>
    <dgm:pt modelId="{598F8178-2870-4F97-A3E4-ECB2F94CE726}" type="pres">
      <dgm:prSet presAssocID="{0E52588E-C44B-4CE2-BAD1-E2C8EA3B6904}" presName="sibTrans" presStyleLbl="sibTrans2D1" presStyleIdx="4" presStyleCnt="8"/>
      <dgm:spPr/>
    </dgm:pt>
    <dgm:pt modelId="{9C6D5FA4-4743-4B3E-9E66-78C97959F9A7}" type="pres">
      <dgm:prSet presAssocID="{2C189122-A5D9-4F0E-8AA3-3484EF02BD4A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53BE3188-8C7E-4088-9EAA-6060B6A3A1D9}" type="pres">
      <dgm:prSet presAssocID="{A90044F7-A779-450C-B08B-46F88665282F}" presName="hSp" presStyleCnt="0"/>
      <dgm:spPr/>
    </dgm:pt>
    <dgm:pt modelId="{7BE5C779-BE54-4020-9856-D12B34BE7AE0}" type="pres">
      <dgm:prSet presAssocID="{352FB24F-2162-4253-8CF5-7BA874BEF144}" presName="vertFlow" presStyleCnt="0"/>
      <dgm:spPr/>
    </dgm:pt>
    <dgm:pt modelId="{3A17CB61-A22D-497A-9799-5C62B5330EE4}" type="pres">
      <dgm:prSet presAssocID="{352FB24F-2162-4253-8CF5-7BA874BEF144}" presName="header" presStyleLbl="node1" presStyleIdx="1" presStyleCnt="2" custScaleX="151495"/>
      <dgm:spPr/>
    </dgm:pt>
    <dgm:pt modelId="{D3AFE4B6-2FDE-4DB1-9834-58C617B0FE50}" type="pres">
      <dgm:prSet presAssocID="{075B0A62-FFAE-4A0E-8922-C49390CC7175}" presName="parTrans" presStyleLbl="sibTrans2D1" presStyleIdx="5" presStyleCnt="8"/>
      <dgm:spPr/>
    </dgm:pt>
    <dgm:pt modelId="{0BDF1BF7-C05F-42FA-AA1C-DCFB577FBA56}" type="pres">
      <dgm:prSet presAssocID="{595036BE-72AD-4E16-9990-03A6A613DB1E}" presName="child" presStyleLbl="alignAccFollowNode1" presStyleIdx="5" presStyleCnt="8" custScaleX="137961">
        <dgm:presLayoutVars>
          <dgm:chMax val="0"/>
          <dgm:bulletEnabled val="1"/>
        </dgm:presLayoutVars>
      </dgm:prSet>
      <dgm:spPr/>
    </dgm:pt>
    <dgm:pt modelId="{F3449C56-D4F6-4C0D-B035-E2E3070AB106}" type="pres">
      <dgm:prSet presAssocID="{49C391CA-9CBE-43EC-8A19-4E0A6AAAF059}" presName="sibTrans" presStyleLbl="sibTrans2D1" presStyleIdx="6" presStyleCnt="8"/>
      <dgm:spPr/>
    </dgm:pt>
    <dgm:pt modelId="{DA3F963F-FA61-4BAC-B3A1-F5C1A1E21A36}" type="pres">
      <dgm:prSet presAssocID="{E49EF24E-740F-4A84-860B-40F8B8FD8D29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168B736E-AD90-4068-A148-56B0DA56C560}" type="pres">
      <dgm:prSet presAssocID="{138813A7-E52E-4255-B7DF-C4F5E151AE27}" presName="sibTrans" presStyleLbl="sibTrans2D1" presStyleIdx="7" presStyleCnt="8"/>
      <dgm:spPr/>
    </dgm:pt>
    <dgm:pt modelId="{0633E562-9B99-40D1-B612-092071E6AFC1}" type="pres">
      <dgm:prSet presAssocID="{3D94A36C-9BF9-4F87-8C09-A9414D578DD4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04D3F60B-B959-44F5-9939-922488A06D94}" type="presOf" srcId="{BD49D0AC-9148-4B37-B132-01CDB4D831F3}" destId="{0F5A4E49-708A-4E05-9C6D-36519C578E3A}" srcOrd="0" destOrd="0" presId="urn:microsoft.com/office/officeart/2005/8/layout/lProcess1"/>
    <dgm:cxn modelId="{3129B610-FCD2-4509-8336-3E11310335BF}" type="presOf" srcId="{0E52588E-C44B-4CE2-BAD1-E2C8EA3B6904}" destId="{598F8178-2870-4F97-A3E4-ECB2F94CE726}" srcOrd="0" destOrd="0" presId="urn:microsoft.com/office/officeart/2005/8/layout/lProcess1"/>
    <dgm:cxn modelId="{EFE1E913-C7D6-44F2-84B5-BD6BED217C4F}" type="presOf" srcId="{E0310EAC-CA7A-4425-B666-7EF375B26B2F}" destId="{0FBA41CC-7DE9-4E33-AD09-225E2AE2C52D}" srcOrd="0" destOrd="0" presId="urn:microsoft.com/office/officeart/2005/8/layout/lProcess1"/>
    <dgm:cxn modelId="{7471B115-703A-4E55-AD9D-5367814A033C}" type="presOf" srcId="{27B5F05D-1AD0-41CC-ABEA-A4B3D6980501}" destId="{C07BDB06-9885-45C5-A315-71B0CC9C0DFF}" srcOrd="0" destOrd="0" presId="urn:microsoft.com/office/officeart/2005/8/layout/lProcess1"/>
    <dgm:cxn modelId="{BC94791E-F549-40EE-BE9D-BA57F9166ED2}" type="presOf" srcId="{075B0A62-FFAE-4A0E-8922-C49390CC7175}" destId="{D3AFE4B6-2FDE-4DB1-9834-58C617B0FE50}" srcOrd="0" destOrd="0" presId="urn:microsoft.com/office/officeart/2005/8/layout/lProcess1"/>
    <dgm:cxn modelId="{BA54F620-C194-4A11-AD79-70051C991B43}" srcId="{E0310EAC-CA7A-4425-B666-7EF375B26B2F}" destId="{A90044F7-A779-450C-B08B-46F88665282F}" srcOrd="0" destOrd="0" parTransId="{7A3D0E49-004C-4BEB-BBDF-7425C4CD9548}" sibTransId="{F348731F-6367-43ED-9442-174EFCFA05BA}"/>
    <dgm:cxn modelId="{06D2A425-F0DE-47F6-B1A4-E591F8B64A5F}" type="presOf" srcId="{352FB24F-2162-4253-8CF5-7BA874BEF144}" destId="{3A17CB61-A22D-497A-9799-5C62B5330EE4}" srcOrd="0" destOrd="0" presId="urn:microsoft.com/office/officeart/2005/8/layout/lProcess1"/>
    <dgm:cxn modelId="{D4BE8529-6238-46C8-951F-945E93331B99}" type="presOf" srcId="{3D94A36C-9BF9-4F87-8C09-A9414D578DD4}" destId="{0633E562-9B99-40D1-B612-092071E6AFC1}" srcOrd="0" destOrd="0" presId="urn:microsoft.com/office/officeart/2005/8/layout/lProcess1"/>
    <dgm:cxn modelId="{FDA3F02C-DC83-4418-8853-A71A01620C66}" srcId="{E0310EAC-CA7A-4425-B666-7EF375B26B2F}" destId="{352FB24F-2162-4253-8CF5-7BA874BEF144}" srcOrd="1" destOrd="0" parTransId="{5E39F8E2-25B6-4CB4-9666-EE93C257B801}" sibTransId="{ABCC466E-F8EC-4887-A8D5-344AED4D03BD}"/>
    <dgm:cxn modelId="{C77FCF35-BCDC-419A-A0B8-A25D68CD7186}" type="presOf" srcId="{2C189122-A5D9-4F0E-8AA3-3484EF02BD4A}" destId="{9C6D5FA4-4743-4B3E-9E66-78C97959F9A7}" srcOrd="0" destOrd="0" presId="urn:microsoft.com/office/officeart/2005/8/layout/lProcess1"/>
    <dgm:cxn modelId="{9CFD7D36-C3AB-4A22-971E-CC599AFE15AE}" type="presOf" srcId="{8E310464-1027-4479-A88E-C79C333500B6}" destId="{4C1C426B-C8D2-4F74-830D-A9E8E2887982}" srcOrd="0" destOrd="0" presId="urn:microsoft.com/office/officeart/2005/8/layout/lProcess1"/>
    <dgm:cxn modelId="{5997F336-82E8-49DF-BC71-4162FE4A9C36}" type="presOf" srcId="{E1E82AC8-54C9-4BE4-A853-F7C71549203C}" destId="{CD600923-F079-4496-93FD-7E48FA451EB4}" srcOrd="0" destOrd="0" presId="urn:microsoft.com/office/officeart/2005/8/layout/lProcess1"/>
    <dgm:cxn modelId="{234A323C-3D3A-4CA8-8871-A3C96A541532}" type="presOf" srcId="{8DF3BD0C-51B9-4BCF-8F39-1AB4BBD6CCC8}" destId="{DF24794E-4500-4E6B-8292-006271CEC18F}" srcOrd="0" destOrd="0" presId="urn:microsoft.com/office/officeart/2005/8/layout/lProcess1"/>
    <dgm:cxn modelId="{C1096E5E-1E0F-4A83-BA3F-8F00E98C9B7E}" type="presOf" srcId="{595036BE-72AD-4E16-9990-03A6A613DB1E}" destId="{0BDF1BF7-C05F-42FA-AA1C-DCFB577FBA56}" srcOrd="0" destOrd="0" presId="urn:microsoft.com/office/officeart/2005/8/layout/lProcess1"/>
    <dgm:cxn modelId="{91560041-324C-4295-AF41-E3A9955766F0}" srcId="{A90044F7-A779-450C-B08B-46F88665282F}" destId="{C8E7E962-808A-4B6C-9C27-4A7A9F924DB1}" srcOrd="2" destOrd="0" parTransId="{238B286F-6B39-4D50-972A-47356D7B6DE0}" sibTransId="{ACD39C3B-31D0-460C-8CCF-52C3576235BC}"/>
    <dgm:cxn modelId="{0DB95A45-5628-4B8A-9BD6-E308BBE40CF3}" type="presOf" srcId="{138813A7-E52E-4255-B7DF-C4F5E151AE27}" destId="{168B736E-AD90-4068-A148-56B0DA56C560}" srcOrd="0" destOrd="0" presId="urn:microsoft.com/office/officeart/2005/8/layout/lProcess1"/>
    <dgm:cxn modelId="{7059C381-B840-43FA-B7D2-112063139D0D}" srcId="{A90044F7-A779-450C-B08B-46F88665282F}" destId="{2C189122-A5D9-4F0E-8AA3-3484EF02BD4A}" srcOrd="4" destOrd="0" parTransId="{8E79CCA2-2CF6-48A3-950C-E120D09A8C98}" sibTransId="{CD5D8B3C-BAB5-44CD-96CC-15CA33E0A5C2}"/>
    <dgm:cxn modelId="{B044559D-7BE4-485F-BF50-312A5CFFB9BB}" srcId="{A90044F7-A779-450C-B08B-46F88665282F}" destId="{BD49D0AC-9148-4B37-B132-01CDB4D831F3}" srcOrd="3" destOrd="0" parTransId="{3095D5F2-1AA4-4839-A7EF-E8DED80D529C}" sibTransId="{0E52588E-C44B-4CE2-BAD1-E2C8EA3B6904}"/>
    <dgm:cxn modelId="{9FFCE0A6-494A-4239-AFCD-1D8126638145}" type="presOf" srcId="{A90044F7-A779-450C-B08B-46F88665282F}" destId="{E6EA2D24-C4B3-4C07-85DD-6B4F9463CB43}" srcOrd="0" destOrd="0" presId="urn:microsoft.com/office/officeart/2005/8/layout/lProcess1"/>
    <dgm:cxn modelId="{A6CAABAD-0E89-475C-B4D1-1D3C9FB1910A}" type="presOf" srcId="{49C391CA-9CBE-43EC-8A19-4E0A6AAAF059}" destId="{F3449C56-D4F6-4C0D-B035-E2E3070AB106}" srcOrd="0" destOrd="0" presId="urn:microsoft.com/office/officeart/2005/8/layout/lProcess1"/>
    <dgm:cxn modelId="{C442ECB2-7E4B-4B06-A172-FDB3EBF60AA5}" srcId="{352FB24F-2162-4253-8CF5-7BA874BEF144}" destId="{E49EF24E-740F-4A84-860B-40F8B8FD8D29}" srcOrd="1" destOrd="0" parTransId="{DC026B98-FD54-4263-BDF4-B09253DAB7F1}" sibTransId="{138813A7-E52E-4255-B7DF-C4F5E151AE27}"/>
    <dgm:cxn modelId="{760DF7BD-5092-4A24-BBBD-B7B600A62090}" type="presOf" srcId="{3A9EF0F6-338B-4DD7-92EE-1CD90DD38CF6}" destId="{CBE31F0A-61F2-4B48-9566-757383B5B009}" srcOrd="0" destOrd="0" presId="urn:microsoft.com/office/officeart/2005/8/layout/lProcess1"/>
    <dgm:cxn modelId="{7B889DCD-CA10-471D-89B6-B8C36F2D5869}" type="presOf" srcId="{E49EF24E-740F-4A84-860B-40F8B8FD8D29}" destId="{DA3F963F-FA61-4BAC-B3A1-F5C1A1E21A36}" srcOrd="0" destOrd="0" presId="urn:microsoft.com/office/officeart/2005/8/layout/lProcess1"/>
    <dgm:cxn modelId="{DB031DD3-ED19-4A70-A06D-37622CE9163B}" type="presOf" srcId="{C8E7E962-808A-4B6C-9C27-4A7A9F924DB1}" destId="{D9AA64ED-CA33-4071-9D60-5E61DFA052FD}" srcOrd="0" destOrd="0" presId="urn:microsoft.com/office/officeart/2005/8/layout/lProcess1"/>
    <dgm:cxn modelId="{DC40B2DE-F2FA-42BE-B7C1-3D7123EF4816}" srcId="{352FB24F-2162-4253-8CF5-7BA874BEF144}" destId="{595036BE-72AD-4E16-9990-03A6A613DB1E}" srcOrd="0" destOrd="0" parTransId="{075B0A62-FFAE-4A0E-8922-C49390CC7175}" sibTransId="{49C391CA-9CBE-43EC-8A19-4E0A6AAAF059}"/>
    <dgm:cxn modelId="{D5EC8DE8-CF6E-40FE-8E0E-CF96763266EA}" srcId="{352FB24F-2162-4253-8CF5-7BA874BEF144}" destId="{3D94A36C-9BF9-4F87-8C09-A9414D578DD4}" srcOrd="2" destOrd="0" parTransId="{E267BF07-04B3-4586-A218-AC0F9816E37A}" sibTransId="{DAA80A5A-100F-4348-88E2-2D79E27864B2}"/>
    <dgm:cxn modelId="{A08122EB-D4E4-40BA-8DF5-40E627B32208}" type="presOf" srcId="{ACD39C3B-31D0-460C-8CCF-52C3576235BC}" destId="{1B0E752D-A3E4-4DF5-B999-2486E8952913}" srcOrd="0" destOrd="0" presId="urn:microsoft.com/office/officeart/2005/8/layout/lProcess1"/>
    <dgm:cxn modelId="{B49DCEED-F585-4332-8EE8-3AC18C78DF69}" srcId="{A90044F7-A779-450C-B08B-46F88665282F}" destId="{8E310464-1027-4479-A88E-C79C333500B6}" srcOrd="1" destOrd="0" parTransId="{E3F2008D-5946-4666-88BD-9E96A0C4A66C}" sibTransId="{8DF3BD0C-51B9-4BCF-8F39-1AB4BBD6CCC8}"/>
    <dgm:cxn modelId="{D01F2AF0-152A-4FC4-A457-1E32BF168443}" srcId="{A90044F7-A779-450C-B08B-46F88665282F}" destId="{3A9EF0F6-338B-4DD7-92EE-1CD90DD38CF6}" srcOrd="0" destOrd="0" parTransId="{E1E82AC8-54C9-4BE4-A853-F7C71549203C}" sibTransId="{27B5F05D-1AD0-41CC-ABEA-A4B3D6980501}"/>
    <dgm:cxn modelId="{7CF539D3-F8A8-4DA4-B261-7BDD17FFA0D0}" type="presParOf" srcId="{0FBA41CC-7DE9-4E33-AD09-225E2AE2C52D}" destId="{B4C60971-2873-4142-B29D-29E2913E4330}" srcOrd="0" destOrd="0" presId="urn:microsoft.com/office/officeart/2005/8/layout/lProcess1"/>
    <dgm:cxn modelId="{EF4F3AC2-F3A5-4C33-BC2F-FA7F1B9AAF37}" type="presParOf" srcId="{B4C60971-2873-4142-B29D-29E2913E4330}" destId="{E6EA2D24-C4B3-4C07-85DD-6B4F9463CB43}" srcOrd="0" destOrd="0" presId="urn:microsoft.com/office/officeart/2005/8/layout/lProcess1"/>
    <dgm:cxn modelId="{E1F1E6F1-AE40-4BD5-91E0-1F2322832388}" type="presParOf" srcId="{B4C60971-2873-4142-B29D-29E2913E4330}" destId="{CD600923-F079-4496-93FD-7E48FA451EB4}" srcOrd="1" destOrd="0" presId="urn:microsoft.com/office/officeart/2005/8/layout/lProcess1"/>
    <dgm:cxn modelId="{F8DA8C5B-D1C8-4BD6-BE99-6E2DB924CA11}" type="presParOf" srcId="{B4C60971-2873-4142-B29D-29E2913E4330}" destId="{CBE31F0A-61F2-4B48-9566-757383B5B009}" srcOrd="2" destOrd="0" presId="urn:microsoft.com/office/officeart/2005/8/layout/lProcess1"/>
    <dgm:cxn modelId="{88D3CD93-6D5A-4F1A-AEC2-CF22E25DFFA5}" type="presParOf" srcId="{B4C60971-2873-4142-B29D-29E2913E4330}" destId="{C07BDB06-9885-45C5-A315-71B0CC9C0DFF}" srcOrd="3" destOrd="0" presId="urn:microsoft.com/office/officeart/2005/8/layout/lProcess1"/>
    <dgm:cxn modelId="{15EE7331-492F-48B7-9F47-CD7181857C9D}" type="presParOf" srcId="{B4C60971-2873-4142-B29D-29E2913E4330}" destId="{4C1C426B-C8D2-4F74-830D-A9E8E2887982}" srcOrd="4" destOrd="0" presId="urn:microsoft.com/office/officeart/2005/8/layout/lProcess1"/>
    <dgm:cxn modelId="{8BD1279B-F5E1-4EBE-8F9D-A76DBE7E3A21}" type="presParOf" srcId="{B4C60971-2873-4142-B29D-29E2913E4330}" destId="{DF24794E-4500-4E6B-8292-006271CEC18F}" srcOrd="5" destOrd="0" presId="urn:microsoft.com/office/officeart/2005/8/layout/lProcess1"/>
    <dgm:cxn modelId="{432EF212-70D0-4D86-86E1-217255D39233}" type="presParOf" srcId="{B4C60971-2873-4142-B29D-29E2913E4330}" destId="{D9AA64ED-CA33-4071-9D60-5E61DFA052FD}" srcOrd="6" destOrd="0" presId="urn:microsoft.com/office/officeart/2005/8/layout/lProcess1"/>
    <dgm:cxn modelId="{52E22391-592F-4845-AFD6-72135EF6C663}" type="presParOf" srcId="{B4C60971-2873-4142-B29D-29E2913E4330}" destId="{1B0E752D-A3E4-4DF5-B999-2486E8952913}" srcOrd="7" destOrd="0" presId="urn:microsoft.com/office/officeart/2005/8/layout/lProcess1"/>
    <dgm:cxn modelId="{C2AC0B27-6129-4841-A765-A1843DB6F736}" type="presParOf" srcId="{B4C60971-2873-4142-B29D-29E2913E4330}" destId="{0F5A4E49-708A-4E05-9C6D-36519C578E3A}" srcOrd="8" destOrd="0" presId="urn:microsoft.com/office/officeart/2005/8/layout/lProcess1"/>
    <dgm:cxn modelId="{012D3E6B-FA77-4130-BEAF-45D2CDCCB2CC}" type="presParOf" srcId="{B4C60971-2873-4142-B29D-29E2913E4330}" destId="{598F8178-2870-4F97-A3E4-ECB2F94CE726}" srcOrd="9" destOrd="0" presId="urn:microsoft.com/office/officeart/2005/8/layout/lProcess1"/>
    <dgm:cxn modelId="{8DF8AB92-3F44-4170-85EC-7A8DF6D398A6}" type="presParOf" srcId="{B4C60971-2873-4142-B29D-29E2913E4330}" destId="{9C6D5FA4-4743-4B3E-9E66-78C97959F9A7}" srcOrd="10" destOrd="0" presId="urn:microsoft.com/office/officeart/2005/8/layout/lProcess1"/>
    <dgm:cxn modelId="{06951CFF-BF6C-4E20-B445-D837F302CE8B}" type="presParOf" srcId="{0FBA41CC-7DE9-4E33-AD09-225E2AE2C52D}" destId="{53BE3188-8C7E-4088-9EAA-6060B6A3A1D9}" srcOrd="1" destOrd="0" presId="urn:microsoft.com/office/officeart/2005/8/layout/lProcess1"/>
    <dgm:cxn modelId="{3B15BB55-5E20-4B79-9C88-E27A66B0D3E5}" type="presParOf" srcId="{0FBA41CC-7DE9-4E33-AD09-225E2AE2C52D}" destId="{7BE5C779-BE54-4020-9856-D12B34BE7AE0}" srcOrd="2" destOrd="0" presId="urn:microsoft.com/office/officeart/2005/8/layout/lProcess1"/>
    <dgm:cxn modelId="{FBE694CE-210A-4A8A-BEDA-D6B2163905E2}" type="presParOf" srcId="{7BE5C779-BE54-4020-9856-D12B34BE7AE0}" destId="{3A17CB61-A22D-497A-9799-5C62B5330EE4}" srcOrd="0" destOrd="0" presId="urn:microsoft.com/office/officeart/2005/8/layout/lProcess1"/>
    <dgm:cxn modelId="{31C0802E-3879-4B0B-B859-19D38B5244DC}" type="presParOf" srcId="{7BE5C779-BE54-4020-9856-D12B34BE7AE0}" destId="{D3AFE4B6-2FDE-4DB1-9834-58C617B0FE50}" srcOrd="1" destOrd="0" presId="urn:microsoft.com/office/officeart/2005/8/layout/lProcess1"/>
    <dgm:cxn modelId="{4EB1FFDF-C81F-49CA-9506-59705A382DA7}" type="presParOf" srcId="{7BE5C779-BE54-4020-9856-D12B34BE7AE0}" destId="{0BDF1BF7-C05F-42FA-AA1C-DCFB577FBA56}" srcOrd="2" destOrd="0" presId="urn:microsoft.com/office/officeart/2005/8/layout/lProcess1"/>
    <dgm:cxn modelId="{92F59895-CC18-433C-B00E-2DDF5F7F5D92}" type="presParOf" srcId="{7BE5C779-BE54-4020-9856-D12B34BE7AE0}" destId="{F3449C56-D4F6-4C0D-B035-E2E3070AB106}" srcOrd="3" destOrd="0" presId="urn:microsoft.com/office/officeart/2005/8/layout/lProcess1"/>
    <dgm:cxn modelId="{67D2B252-D00C-4191-B0AF-B80997672E85}" type="presParOf" srcId="{7BE5C779-BE54-4020-9856-D12B34BE7AE0}" destId="{DA3F963F-FA61-4BAC-B3A1-F5C1A1E21A36}" srcOrd="4" destOrd="0" presId="urn:microsoft.com/office/officeart/2005/8/layout/lProcess1"/>
    <dgm:cxn modelId="{8DCE0191-F034-4E40-9E72-7D615DC2D295}" type="presParOf" srcId="{7BE5C779-BE54-4020-9856-D12B34BE7AE0}" destId="{168B736E-AD90-4068-A148-56B0DA56C560}" srcOrd="5" destOrd="0" presId="urn:microsoft.com/office/officeart/2005/8/layout/lProcess1"/>
    <dgm:cxn modelId="{457E22DC-D9AD-4E07-9668-BED83CE7E838}" type="presParOf" srcId="{7BE5C779-BE54-4020-9856-D12B34BE7AE0}" destId="{0633E562-9B99-40D1-B612-092071E6AFC1}" srcOrd="6" destOrd="0" presId="urn:microsoft.com/office/officeart/2005/8/layout/lProcess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DA383-4CB3-4D8F-B929-78A7FA878F20}" type="doc">
      <dgm:prSet loTypeId="urn:microsoft.com/office/officeart/2005/8/layout/radial5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3B3AF1F0-D02E-49D6-A851-2722FF4897FF}">
      <dgm:prSet phldrT="[文本]" custT="1"/>
      <dgm:spPr/>
      <dgm:t>
        <a:bodyPr/>
        <a:lstStyle/>
        <a:p>
          <a:r>
            <a:rPr lang="zh-CN" sz="2800" dirty="0"/>
            <a:t>第</a:t>
          </a:r>
          <a:r>
            <a:rPr lang="en-US" sz="2800" dirty="0"/>
            <a:t>3</a:t>
          </a:r>
          <a:r>
            <a:rPr lang="zh-CN" sz="2800" dirty="0"/>
            <a:t>章 运算方法和运算部件</a:t>
          </a:r>
          <a:endParaRPr lang="zh-CN" altLang="en-US" sz="2800" dirty="0"/>
        </a:p>
      </dgm:t>
    </dgm:pt>
    <dgm:pt modelId="{1F149D27-7835-4E74-84BA-D989FAE97B82}" type="parTrans" cxnId="{03D5C571-9DE0-42FD-837B-1F081DB4A55E}">
      <dgm:prSet/>
      <dgm:spPr/>
      <dgm:t>
        <a:bodyPr/>
        <a:lstStyle/>
        <a:p>
          <a:endParaRPr lang="zh-CN" altLang="en-US" sz="2400"/>
        </a:p>
      </dgm:t>
    </dgm:pt>
    <dgm:pt modelId="{1C496278-AA39-4A21-BBB1-66B2D65FBBF2}" type="sibTrans" cxnId="{03D5C571-9DE0-42FD-837B-1F081DB4A55E}">
      <dgm:prSet/>
      <dgm:spPr/>
      <dgm:t>
        <a:bodyPr/>
        <a:lstStyle/>
        <a:p>
          <a:endParaRPr lang="zh-CN" altLang="en-US" sz="2400"/>
        </a:p>
      </dgm:t>
    </dgm:pt>
    <dgm:pt modelId="{F179DA17-DB53-477E-85D0-5550693D1B5D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sz="2000" dirty="0"/>
            <a:t>数据的表示方法和转换</a:t>
          </a:r>
          <a:endParaRPr lang="zh-CN" altLang="en-US" sz="2000" dirty="0"/>
        </a:p>
      </dgm:t>
    </dgm:pt>
    <dgm:pt modelId="{DB499BE9-780E-4876-B192-110313ED4F2C}" type="parTrans" cxnId="{F5CE4CDE-F442-4F76-AFBD-704D48B423E1}">
      <dgm:prSet custT="1"/>
      <dgm:spPr/>
      <dgm:t>
        <a:bodyPr/>
        <a:lstStyle/>
        <a:p>
          <a:endParaRPr lang="zh-CN" altLang="en-US" sz="2000"/>
        </a:p>
      </dgm:t>
    </dgm:pt>
    <dgm:pt modelId="{E291710D-8800-4029-9338-F4BFC42FA0CE}" type="sibTrans" cxnId="{F5CE4CDE-F442-4F76-AFBD-704D48B423E1}">
      <dgm:prSet/>
      <dgm:spPr/>
      <dgm:t>
        <a:bodyPr/>
        <a:lstStyle/>
        <a:p>
          <a:endParaRPr lang="zh-CN" altLang="en-US" sz="2400"/>
        </a:p>
      </dgm:t>
    </dgm:pt>
    <dgm:pt modelId="{F52CDC88-94CB-4813-88F4-63EEC8297EFC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sz="2000" dirty="0"/>
            <a:t>带符号二进制数的表示方法</a:t>
          </a:r>
          <a:endParaRPr lang="zh-CN" altLang="en-US" sz="2000" dirty="0"/>
        </a:p>
      </dgm:t>
    </dgm:pt>
    <dgm:pt modelId="{78169A28-8923-4E3C-89F1-2B6115526E20}" type="parTrans" cxnId="{EF6CE436-F91E-47F4-B72E-8E323E844E30}">
      <dgm:prSet custT="1"/>
      <dgm:spPr/>
      <dgm:t>
        <a:bodyPr/>
        <a:lstStyle/>
        <a:p>
          <a:endParaRPr lang="zh-CN" altLang="en-US" sz="2000"/>
        </a:p>
      </dgm:t>
    </dgm:pt>
    <dgm:pt modelId="{2621C79B-6005-49D6-A19A-01AED95F2219}" type="sibTrans" cxnId="{EF6CE436-F91E-47F4-B72E-8E323E844E30}">
      <dgm:prSet/>
      <dgm:spPr/>
      <dgm:t>
        <a:bodyPr/>
        <a:lstStyle/>
        <a:p>
          <a:endParaRPr lang="zh-CN" altLang="en-US" sz="2400"/>
        </a:p>
      </dgm:t>
    </dgm:pt>
    <dgm:pt modelId="{620E1A28-CC3E-43C2-9EE5-87B5C7CADF4D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加减法运算</a:t>
          </a:r>
        </a:p>
      </dgm:t>
    </dgm:pt>
    <dgm:pt modelId="{B4393CEA-AC32-41A8-A6BB-06BF0A1631E3}" type="parTrans" cxnId="{8CB8F400-568B-4E44-BDBF-395FAC7DD8FF}">
      <dgm:prSet custT="1"/>
      <dgm:spPr/>
      <dgm:t>
        <a:bodyPr/>
        <a:lstStyle/>
        <a:p>
          <a:endParaRPr lang="zh-CN" altLang="en-US" sz="2000"/>
        </a:p>
      </dgm:t>
    </dgm:pt>
    <dgm:pt modelId="{CBEF251F-3298-44D6-9F84-22F3BE51C4EB}" type="sibTrans" cxnId="{8CB8F400-568B-4E44-BDBF-395FAC7DD8FF}">
      <dgm:prSet/>
      <dgm:spPr/>
      <dgm:t>
        <a:bodyPr/>
        <a:lstStyle/>
        <a:p>
          <a:endParaRPr lang="zh-CN" altLang="en-US" sz="2400"/>
        </a:p>
      </dgm:t>
    </dgm:pt>
    <dgm:pt modelId="{F2EA3FE5-5E4E-4F97-8F84-E76C9E07DC89}">
      <dgm:prSet phldrT="[文本]" custT="1"/>
      <dgm:spPr/>
      <dgm:t>
        <a:bodyPr/>
        <a:lstStyle/>
        <a:p>
          <a:r>
            <a:rPr lang="en-US" altLang="zh-CN" sz="2000" dirty="0"/>
            <a:t>5</a:t>
          </a:r>
          <a:r>
            <a:rPr lang="zh-CN" sz="2000" dirty="0"/>
            <a:t>二进制除法运算</a:t>
          </a:r>
          <a:endParaRPr lang="zh-CN" altLang="en-US" sz="2000" dirty="0"/>
        </a:p>
      </dgm:t>
    </dgm:pt>
    <dgm:pt modelId="{8DDB08CE-1D05-4AA5-B555-628E8EB66BB6}" type="parTrans" cxnId="{7C3AF7A7-96D1-4773-B868-968EB51E471C}">
      <dgm:prSet custT="1"/>
      <dgm:spPr/>
      <dgm:t>
        <a:bodyPr/>
        <a:lstStyle/>
        <a:p>
          <a:endParaRPr lang="zh-CN" altLang="en-US" sz="2000"/>
        </a:p>
      </dgm:t>
    </dgm:pt>
    <dgm:pt modelId="{909E2BDF-540A-40C0-A040-D0ADEE9333BD}" type="sibTrans" cxnId="{7C3AF7A7-96D1-4773-B868-968EB51E471C}">
      <dgm:prSet/>
      <dgm:spPr/>
      <dgm:t>
        <a:bodyPr/>
        <a:lstStyle/>
        <a:p>
          <a:endParaRPr lang="zh-CN" altLang="en-US" sz="2400"/>
        </a:p>
      </dgm:t>
    </dgm:pt>
    <dgm:pt modelId="{85E3452D-F4A2-42C4-AAA2-082F11250730}">
      <dgm:prSet phldrT="[文本]" custT="1"/>
      <dgm:spPr/>
      <dgm:t>
        <a:bodyPr/>
        <a:lstStyle/>
        <a:p>
          <a:r>
            <a:rPr lang="en-US" altLang="zh-CN" sz="2000" dirty="0"/>
            <a:t>4</a:t>
          </a:r>
          <a:r>
            <a:rPr lang="zh-CN" sz="2000" dirty="0"/>
            <a:t>二进制乘法运算</a:t>
          </a:r>
          <a:endParaRPr lang="zh-CN" altLang="en-US" sz="2000" dirty="0"/>
        </a:p>
      </dgm:t>
    </dgm:pt>
    <dgm:pt modelId="{AF365198-30AE-4A9F-8F36-482BD4519B8B}" type="parTrans" cxnId="{A04E9BEE-D249-48BD-80F0-0F16773BB1B7}">
      <dgm:prSet custT="1"/>
      <dgm:spPr/>
      <dgm:t>
        <a:bodyPr/>
        <a:lstStyle/>
        <a:p>
          <a:endParaRPr lang="zh-CN" altLang="en-US" sz="2000"/>
        </a:p>
      </dgm:t>
    </dgm:pt>
    <dgm:pt modelId="{B51D2316-FEEE-4EEF-BC4A-9FCB0EA8B606}" type="sibTrans" cxnId="{A04E9BEE-D249-48BD-80F0-0F16773BB1B7}">
      <dgm:prSet/>
      <dgm:spPr/>
      <dgm:t>
        <a:bodyPr/>
        <a:lstStyle/>
        <a:p>
          <a:endParaRPr lang="zh-CN" altLang="en-US" sz="2400"/>
        </a:p>
      </dgm:t>
    </dgm:pt>
    <dgm:pt modelId="{66512861-0DB8-434B-B505-170E597ED60C}">
      <dgm:prSet phldrT="[文本]" custT="1"/>
      <dgm:spPr/>
      <dgm:t>
        <a:bodyPr/>
        <a:lstStyle/>
        <a:p>
          <a:r>
            <a:rPr lang="en-US" altLang="zh-CN" sz="2000" dirty="0"/>
            <a:t>6</a:t>
          </a:r>
          <a:r>
            <a:rPr lang="zh-CN" sz="2000" dirty="0"/>
            <a:t>浮点数的运算方法</a:t>
          </a:r>
          <a:endParaRPr lang="zh-CN" altLang="en-US" sz="2000" dirty="0"/>
        </a:p>
      </dgm:t>
    </dgm:pt>
    <dgm:pt modelId="{B80FEF34-B9FB-49FF-81C6-2CFD0ECBE4E6}" type="parTrans" cxnId="{E18B636C-A524-4D36-9023-362D61929AAB}">
      <dgm:prSet custT="1"/>
      <dgm:spPr/>
      <dgm:t>
        <a:bodyPr/>
        <a:lstStyle/>
        <a:p>
          <a:endParaRPr lang="zh-CN" altLang="en-US" sz="2000"/>
        </a:p>
      </dgm:t>
    </dgm:pt>
    <dgm:pt modelId="{0E140F23-E8F2-457D-A0C7-A206078FC0F2}" type="sibTrans" cxnId="{E18B636C-A524-4D36-9023-362D61929AAB}">
      <dgm:prSet/>
      <dgm:spPr/>
      <dgm:t>
        <a:bodyPr/>
        <a:lstStyle/>
        <a:p>
          <a:endParaRPr lang="zh-CN" altLang="en-US" sz="2400"/>
        </a:p>
      </dgm:t>
    </dgm:pt>
    <dgm:pt modelId="{A7F70525-4C40-411B-8A4F-C630D41C6BFD}">
      <dgm:prSet phldrT="[文本]" custT="1"/>
      <dgm:spPr/>
      <dgm:t>
        <a:bodyPr/>
        <a:lstStyle/>
        <a:p>
          <a:r>
            <a:rPr lang="en-US" altLang="zh-CN" sz="2000" dirty="0"/>
            <a:t>7</a:t>
          </a:r>
          <a:r>
            <a:rPr lang="zh-CN" sz="2000" dirty="0"/>
            <a:t>运算部件</a:t>
          </a:r>
          <a:endParaRPr lang="zh-CN" altLang="en-US" sz="2000" dirty="0"/>
        </a:p>
      </dgm:t>
    </dgm:pt>
    <dgm:pt modelId="{7EDBB206-7128-4CB8-B2DD-70FF3F673AC4}" type="parTrans" cxnId="{6E43DA22-8E4B-4B8E-A888-42DD0FBB7306}">
      <dgm:prSet custT="1"/>
      <dgm:spPr/>
      <dgm:t>
        <a:bodyPr/>
        <a:lstStyle/>
        <a:p>
          <a:endParaRPr lang="zh-CN" altLang="en-US" sz="2000"/>
        </a:p>
      </dgm:t>
    </dgm:pt>
    <dgm:pt modelId="{792C7DAD-247B-44EC-824A-05862C7E1D1E}" type="sibTrans" cxnId="{6E43DA22-8E4B-4B8E-A888-42DD0FBB7306}">
      <dgm:prSet/>
      <dgm:spPr/>
      <dgm:t>
        <a:bodyPr/>
        <a:lstStyle/>
        <a:p>
          <a:endParaRPr lang="zh-CN" altLang="en-US" sz="2400"/>
        </a:p>
      </dgm:t>
    </dgm:pt>
    <dgm:pt modelId="{32422CCC-0B2F-4238-A1E2-059487594069}">
      <dgm:prSet phldrT="[文本]" custT="1"/>
      <dgm:spPr/>
      <dgm:t>
        <a:bodyPr/>
        <a:lstStyle/>
        <a:p>
          <a:r>
            <a:rPr lang="en-US" altLang="zh-CN" sz="2000" dirty="0"/>
            <a:t>8</a:t>
          </a:r>
          <a:r>
            <a:rPr lang="zh-CN" sz="2000" dirty="0"/>
            <a:t>数据校验码</a:t>
          </a:r>
          <a:endParaRPr lang="zh-CN" altLang="en-US" sz="2000" dirty="0"/>
        </a:p>
      </dgm:t>
    </dgm:pt>
    <dgm:pt modelId="{D61170E6-9AD4-456E-8A3B-F69C43F668E4}" type="parTrans" cxnId="{B22A40A9-EF9A-46F5-B809-3E069E988A5D}">
      <dgm:prSet custT="1"/>
      <dgm:spPr/>
      <dgm:t>
        <a:bodyPr/>
        <a:lstStyle/>
        <a:p>
          <a:endParaRPr lang="zh-CN" altLang="en-US" sz="2000"/>
        </a:p>
      </dgm:t>
    </dgm:pt>
    <dgm:pt modelId="{03A97106-CB2F-4B65-9E79-E3DD34F6AFFD}" type="sibTrans" cxnId="{B22A40A9-EF9A-46F5-B809-3E069E988A5D}">
      <dgm:prSet/>
      <dgm:spPr/>
      <dgm:t>
        <a:bodyPr/>
        <a:lstStyle/>
        <a:p>
          <a:endParaRPr lang="zh-CN" altLang="en-US" sz="2400"/>
        </a:p>
      </dgm:t>
    </dgm:pt>
    <dgm:pt modelId="{CD43FF3F-53CA-4F89-BF6A-3100050A1B97}" type="pres">
      <dgm:prSet presAssocID="{D7BDA383-4CB3-4D8F-B929-78A7FA878F2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0B3D0D-AB06-4960-8488-5959CFC3E612}" type="pres">
      <dgm:prSet presAssocID="{3B3AF1F0-D02E-49D6-A851-2722FF4897FF}" presName="centerShape" presStyleLbl="node0" presStyleIdx="0" presStyleCnt="1" custScaleX="147510" custScaleY="156730"/>
      <dgm:spPr/>
    </dgm:pt>
    <dgm:pt modelId="{13036258-8B29-488E-9C03-F274F532ABD0}" type="pres">
      <dgm:prSet presAssocID="{DB499BE9-780E-4876-B192-110313ED4F2C}" presName="parTrans" presStyleLbl="sibTrans2D1" presStyleIdx="0" presStyleCnt="8"/>
      <dgm:spPr/>
    </dgm:pt>
    <dgm:pt modelId="{7BF28930-6D9A-494D-AF1B-434ABF9FA793}" type="pres">
      <dgm:prSet presAssocID="{DB499BE9-780E-4876-B192-110313ED4F2C}" presName="connectorText" presStyleLbl="sibTrans2D1" presStyleIdx="0" presStyleCnt="8"/>
      <dgm:spPr/>
    </dgm:pt>
    <dgm:pt modelId="{03005DAF-D8EA-4667-A8F1-8B1D0BEE7C78}" type="pres">
      <dgm:prSet presAssocID="{F179DA17-DB53-477E-85D0-5550693D1B5D}" presName="node" presStyleLbl="node1" presStyleIdx="0" presStyleCnt="8">
        <dgm:presLayoutVars>
          <dgm:bulletEnabled val="1"/>
        </dgm:presLayoutVars>
      </dgm:prSet>
      <dgm:spPr/>
    </dgm:pt>
    <dgm:pt modelId="{FAE5CF7E-B75B-4EDE-BCB0-FFB29445FDD4}" type="pres">
      <dgm:prSet presAssocID="{78169A28-8923-4E3C-89F1-2B6115526E20}" presName="parTrans" presStyleLbl="sibTrans2D1" presStyleIdx="1" presStyleCnt="8"/>
      <dgm:spPr/>
    </dgm:pt>
    <dgm:pt modelId="{3682506D-4FE8-4CCF-BB9A-514B26E4BE5A}" type="pres">
      <dgm:prSet presAssocID="{78169A28-8923-4E3C-89F1-2B6115526E20}" presName="connectorText" presStyleLbl="sibTrans2D1" presStyleIdx="1" presStyleCnt="8"/>
      <dgm:spPr/>
    </dgm:pt>
    <dgm:pt modelId="{6B41C119-A151-433A-8EE7-AA168D000110}" type="pres">
      <dgm:prSet presAssocID="{F52CDC88-94CB-4813-88F4-63EEC8297EFC}" presName="node" presStyleLbl="node1" presStyleIdx="1" presStyleCnt="8">
        <dgm:presLayoutVars>
          <dgm:bulletEnabled val="1"/>
        </dgm:presLayoutVars>
      </dgm:prSet>
      <dgm:spPr/>
    </dgm:pt>
    <dgm:pt modelId="{41D4CEE0-7E58-4C13-8596-88458483E970}" type="pres">
      <dgm:prSet presAssocID="{B4393CEA-AC32-41A8-A6BB-06BF0A1631E3}" presName="parTrans" presStyleLbl="sibTrans2D1" presStyleIdx="2" presStyleCnt="8"/>
      <dgm:spPr/>
    </dgm:pt>
    <dgm:pt modelId="{E0EE836C-47C2-4114-BB18-8BD52745CA23}" type="pres">
      <dgm:prSet presAssocID="{B4393CEA-AC32-41A8-A6BB-06BF0A1631E3}" presName="connectorText" presStyleLbl="sibTrans2D1" presStyleIdx="2" presStyleCnt="8"/>
      <dgm:spPr/>
    </dgm:pt>
    <dgm:pt modelId="{7BFAAAF2-73BF-41B5-B814-61FC4EDA43F6}" type="pres">
      <dgm:prSet presAssocID="{620E1A28-CC3E-43C2-9EE5-87B5C7CADF4D}" presName="node" presStyleLbl="node1" presStyleIdx="2" presStyleCnt="8">
        <dgm:presLayoutVars>
          <dgm:bulletEnabled val="1"/>
        </dgm:presLayoutVars>
      </dgm:prSet>
      <dgm:spPr/>
    </dgm:pt>
    <dgm:pt modelId="{4860E882-CEE5-4FAC-828E-FE316D153082}" type="pres">
      <dgm:prSet presAssocID="{AF365198-30AE-4A9F-8F36-482BD4519B8B}" presName="parTrans" presStyleLbl="sibTrans2D1" presStyleIdx="3" presStyleCnt="8"/>
      <dgm:spPr/>
    </dgm:pt>
    <dgm:pt modelId="{DF56B2BB-1DC2-4196-864B-7EB5B1226291}" type="pres">
      <dgm:prSet presAssocID="{AF365198-30AE-4A9F-8F36-482BD4519B8B}" presName="connectorText" presStyleLbl="sibTrans2D1" presStyleIdx="3" presStyleCnt="8"/>
      <dgm:spPr/>
    </dgm:pt>
    <dgm:pt modelId="{BE6E9EC8-3C55-4B81-B819-7931B021A3DB}" type="pres">
      <dgm:prSet presAssocID="{85E3452D-F4A2-42C4-AAA2-082F11250730}" presName="node" presStyleLbl="node1" presStyleIdx="3" presStyleCnt="8">
        <dgm:presLayoutVars>
          <dgm:bulletEnabled val="1"/>
        </dgm:presLayoutVars>
      </dgm:prSet>
      <dgm:spPr/>
    </dgm:pt>
    <dgm:pt modelId="{EC210105-6680-4EC2-ABB1-B89FA5EE1E89}" type="pres">
      <dgm:prSet presAssocID="{8DDB08CE-1D05-4AA5-B555-628E8EB66BB6}" presName="parTrans" presStyleLbl="sibTrans2D1" presStyleIdx="4" presStyleCnt="8"/>
      <dgm:spPr/>
    </dgm:pt>
    <dgm:pt modelId="{497A3863-8C24-4633-80A2-50131CBDF361}" type="pres">
      <dgm:prSet presAssocID="{8DDB08CE-1D05-4AA5-B555-628E8EB66BB6}" presName="connectorText" presStyleLbl="sibTrans2D1" presStyleIdx="4" presStyleCnt="8"/>
      <dgm:spPr/>
    </dgm:pt>
    <dgm:pt modelId="{8B6F0DE5-9648-4DAC-BAA1-DBDDD4A47D46}" type="pres">
      <dgm:prSet presAssocID="{F2EA3FE5-5E4E-4F97-8F84-E76C9E07DC89}" presName="node" presStyleLbl="node1" presStyleIdx="4" presStyleCnt="8">
        <dgm:presLayoutVars>
          <dgm:bulletEnabled val="1"/>
        </dgm:presLayoutVars>
      </dgm:prSet>
      <dgm:spPr/>
    </dgm:pt>
    <dgm:pt modelId="{720BA6CD-5A53-4F4F-BC2A-596E7BC7129C}" type="pres">
      <dgm:prSet presAssocID="{B80FEF34-B9FB-49FF-81C6-2CFD0ECBE4E6}" presName="parTrans" presStyleLbl="sibTrans2D1" presStyleIdx="5" presStyleCnt="8"/>
      <dgm:spPr/>
    </dgm:pt>
    <dgm:pt modelId="{CFFE789F-01C0-475C-97ED-E5F810BED04A}" type="pres">
      <dgm:prSet presAssocID="{B80FEF34-B9FB-49FF-81C6-2CFD0ECBE4E6}" presName="connectorText" presStyleLbl="sibTrans2D1" presStyleIdx="5" presStyleCnt="8"/>
      <dgm:spPr/>
    </dgm:pt>
    <dgm:pt modelId="{B5CD622D-EED8-41F3-BBA1-FF27781B3614}" type="pres">
      <dgm:prSet presAssocID="{66512861-0DB8-434B-B505-170E597ED60C}" presName="node" presStyleLbl="node1" presStyleIdx="5" presStyleCnt="8">
        <dgm:presLayoutVars>
          <dgm:bulletEnabled val="1"/>
        </dgm:presLayoutVars>
      </dgm:prSet>
      <dgm:spPr/>
    </dgm:pt>
    <dgm:pt modelId="{5BAECEFB-8A81-4C3F-9B82-2939D5D96555}" type="pres">
      <dgm:prSet presAssocID="{7EDBB206-7128-4CB8-B2DD-70FF3F673AC4}" presName="parTrans" presStyleLbl="sibTrans2D1" presStyleIdx="6" presStyleCnt="8"/>
      <dgm:spPr/>
    </dgm:pt>
    <dgm:pt modelId="{CBC775CB-04D2-4914-BE8D-1DB021E3038D}" type="pres">
      <dgm:prSet presAssocID="{7EDBB206-7128-4CB8-B2DD-70FF3F673AC4}" presName="connectorText" presStyleLbl="sibTrans2D1" presStyleIdx="6" presStyleCnt="8"/>
      <dgm:spPr/>
    </dgm:pt>
    <dgm:pt modelId="{DEFFE8A3-BDBC-41F9-AFB7-B14C91A4B935}" type="pres">
      <dgm:prSet presAssocID="{A7F70525-4C40-411B-8A4F-C630D41C6BFD}" presName="node" presStyleLbl="node1" presStyleIdx="6" presStyleCnt="8">
        <dgm:presLayoutVars>
          <dgm:bulletEnabled val="1"/>
        </dgm:presLayoutVars>
      </dgm:prSet>
      <dgm:spPr/>
    </dgm:pt>
    <dgm:pt modelId="{8D6219F9-4256-42B9-9706-AB45C8C1750F}" type="pres">
      <dgm:prSet presAssocID="{D61170E6-9AD4-456E-8A3B-F69C43F668E4}" presName="parTrans" presStyleLbl="sibTrans2D1" presStyleIdx="7" presStyleCnt="8"/>
      <dgm:spPr/>
    </dgm:pt>
    <dgm:pt modelId="{8E774205-2F39-4978-AB65-9DA20C783684}" type="pres">
      <dgm:prSet presAssocID="{D61170E6-9AD4-456E-8A3B-F69C43F668E4}" presName="connectorText" presStyleLbl="sibTrans2D1" presStyleIdx="7" presStyleCnt="8"/>
      <dgm:spPr/>
    </dgm:pt>
    <dgm:pt modelId="{6BB54018-87CF-48C8-B4EF-E2A2C1B3A7AC}" type="pres">
      <dgm:prSet presAssocID="{32422CCC-0B2F-4238-A1E2-059487594069}" presName="node" presStyleLbl="node1" presStyleIdx="7" presStyleCnt="8">
        <dgm:presLayoutVars>
          <dgm:bulletEnabled val="1"/>
        </dgm:presLayoutVars>
      </dgm:prSet>
      <dgm:spPr/>
    </dgm:pt>
  </dgm:ptLst>
  <dgm:cxnLst>
    <dgm:cxn modelId="{8CB8F400-568B-4E44-BDBF-395FAC7DD8FF}" srcId="{3B3AF1F0-D02E-49D6-A851-2722FF4897FF}" destId="{620E1A28-CC3E-43C2-9EE5-87B5C7CADF4D}" srcOrd="2" destOrd="0" parTransId="{B4393CEA-AC32-41A8-A6BB-06BF0A1631E3}" sibTransId="{CBEF251F-3298-44D6-9F84-22F3BE51C4EB}"/>
    <dgm:cxn modelId="{7571D705-A566-4FA4-A3A7-36435B074B2B}" type="presOf" srcId="{D61170E6-9AD4-456E-8A3B-F69C43F668E4}" destId="{8D6219F9-4256-42B9-9706-AB45C8C1750F}" srcOrd="0" destOrd="0" presId="urn:microsoft.com/office/officeart/2005/8/layout/radial5"/>
    <dgm:cxn modelId="{7164F40D-20C4-4C56-81C5-0AE93B0BF374}" type="presOf" srcId="{78169A28-8923-4E3C-89F1-2B6115526E20}" destId="{3682506D-4FE8-4CCF-BB9A-514B26E4BE5A}" srcOrd="1" destOrd="0" presId="urn:microsoft.com/office/officeart/2005/8/layout/radial5"/>
    <dgm:cxn modelId="{63C4F60D-5756-4FF7-B318-0CF12AD6868C}" type="presOf" srcId="{8DDB08CE-1D05-4AA5-B555-628E8EB66BB6}" destId="{EC210105-6680-4EC2-ABB1-B89FA5EE1E89}" srcOrd="0" destOrd="0" presId="urn:microsoft.com/office/officeart/2005/8/layout/radial5"/>
    <dgm:cxn modelId="{35008510-EB0F-4A44-87C5-3FACBE26A31E}" type="presOf" srcId="{620E1A28-CC3E-43C2-9EE5-87B5C7CADF4D}" destId="{7BFAAAF2-73BF-41B5-B814-61FC4EDA43F6}" srcOrd="0" destOrd="0" presId="urn:microsoft.com/office/officeart/2005/8/layout/radial5"/>
    <dgm:cxn modelId="{C9631E1E-F0A9-4305-826D-2B4591D585F3}" type="presOf" srcId="{66512861-0DB8-434B-B505-170E597ED60C}" destId="{B5CD622D-EED8-41F3-BBA1-FF27781B3614}" srcOrd="0" destOrd="0" presId="urn:microsoft.com/office/officeart/2005/8/layout/radial5"/>
    <dgm:cxn modelId="{6E43DA22-8E4B-4B8E-A888-42DD0FBB7306}" srcId="{3B3AF1F0-D02E-49D6-A851-2722FF4897FF}" destId="{A7F70525-4C40-411B-8A4F-C630D41C6BFD}" srcOrd="6" destOrd="0" parTransId="{7EDBB206-7128-4CB8-B2DD-70FF3F673AC4}" sibTransId="{792C7DAD-247B-44EC-824A-05862C7E1D1E}"/>
    <dgm:cxn modelId="{DF0EEB24-6E0D-4122-AA45-A3F406BA5C43}" type="presOf" srcId="{F179DA17-DB53-477E-85D0-5550693D1B5D}" destId="{03005DAF-D8EA-4667-A8F1-8B1D0BEE7C78}" srcOrd="0" destOrd="0" presId="urn:microsoft.com/office/officeart/2005/8/layout/radial5"/>
    <dgm:cxn modelId="{AC911128-8D3D-4322-9D7B-111BDB3F06A9}" type="presOf" srcId="{A7F70525-4C40-411B-8A4F-C630D41C6BFD}" destId="{DEFFE8A3-BDBC-41F9-AFB7-B14C91A4B935}" srcOrd="0" destOrd="0" presId="urn:microsoft.com/office/officeart/2005/8/layout/radial5"/>
    <dgm:cxn modelId="{EF6CE436-F91E-47F4-B72E-8E323E844E30}" srcId="{3B3AF1F0-D02E-49D6-A851-2722FF4897FF}" destId="{F52CDC88-94CB-4813-88F4-63EEC8297EFC}" srcOrd="1" destOrd="0" parTransId="{78169A28-8923-4E3C-89F1-2B6115526E20}" sibTransId="{2621C79B-6005-49D6-A19A-01AED95F2219}"/>
    <dgm:cxn modelId="{DF512B5D-676E-4EB3-90D8-8D27CBAF103C}" type="presOf" srcId="{B4393CEA-AC32-41A8-A6BB-06BF0A1631E3}" destId="{E0EE836C-47C2-4114-BB18-8BD52745CA23}" srcOrd="1" destOrd="0" presId="urn:microsoft.com/office/officeart/2005/8/layout/radial5"/>
    <dgm:cxn modelId="{58B3845E-81E3-43C3-9BA6-C12237DB215A}" type="presOf" srcId="{D7BDA383-4CB3-4D8F-B929-78A7FA878F20}" destId="{CD43FF3F-53CA-4F89-BF6A-3100050A1B97}" srcOrd="0" destOrd="0" presId="urn:microsoft.com/office/officeart/2005/8/layout/radial5"/>
    <dgm:cxn modelId="{AC79EC60-2242-414D-97F7-171BE1C059CA}" type="presOf" srcId="{B80FEF34-B9FB-49FF-81C6-2CFD0ECBE4E6}" destId="{CFFE789F-01C0-475C-97ED-E5F810BED04A}" srcOrd="1" destOrd="0" presId="urn:microsoft.com/office/officeart/2005/8/layout/radial5"/>
    <dgm:cxn modelId="{9DB5C544-06EE-49CB-9862-283661BD1CA1}" type="presOf" srcId="{78169A28-8923-4E3C-89F1-2B6115526E20}" destId="{FAE5CF7E-B75B-4EDE-BCB0-FFB29445FDD4}" srcOrd="0" destOrd="0" presId="urn:microsoft.com/office/officeart/2005/8/layout/radial5"/>
    <dgm:cxn modelId="{DE4F1C48-FD27-4AA0-865B-2455421DA52A}" type="presOf" srcId="{8DDB08CE-1D05-4AA5-B555-628E8EB66BB6}" destId="{497A3863-8C24-4633-80A2-50131CBDF361}" srcOrd="1" destOrd="0" presId="urn:microsoft.com/office/officeart/2005/8/layout/radial5"/>
    <dgm:cxn modelId="{B03B9969-BA6B-4AA8-983F-30C0253FE0CD}" type="presOf" srcId="{32422CCC-0B2F-4238-A1E2-059487594069}" destId="{6BB54018-87CF-48C8-B4EF-E2A2C1B3A7AC}" srcOrd="0" destOrd="0" presId="urn:microsoft.com/office/officeart/2005/8/layout/radial5"/>
    <dgm:cxn modelId="{E18B636C-A524-4D36-9023-362D61929AAB}" srcId="{3B3AF1F0-D02E-49D6-A851-2722FF4897FF}" destId="{66512861-0DB8-434B-B505-170E597ED60C}" srcOrd="5" destOrd="0" parTransId="{B80FEF34-B9FB-49FF-81C6-2CFD0ECBE4E6}" sibTransId="{0E140F23-E8F2-457D-A0C7-A206078FC0F2}"/>
    <dgm:cxn modelId="{38879B6D-09AA-4C50-BD85-BFCEFEAAF66F}" type="presOf" srcId="{D61170E6-9AD4-456E-8A3B-F69C43F668E4}" destId="{8E774205-2F39-4978-AB65-9DA20C783684}" srcOrd="1" destOrd="0" presId="urn:microsoft.com/office/officeart/2005/8/layout/radial5"/>
    <dgm:cxn modelId="{88B4E76E-247C-449B-91C3-FD024092EE7D}" type="presOf" srcId="{3B3AF1F0-D02E-49D6-A851-2722FF4897FF}" destId="{4E0B3D0D-AB06-4960-8488-5959CFC3E612}" srcOrd="0" destOrd="0" presId="urn:microsoft.com/office/officeart/2005/8/layout/radial5"/>
    <dgm:cxn modelId="{03D5C571-9DE0-42FD-837B-1F081DB4A55E}" srcId="{D7BDA383-4CB3-4D8F-B929-78A7FA878F20}" destId="{3B3AF1F0-D02E-49D6-A851-2722FF4897FF}" srcOrd="0" destOrd="0" parTransId="{1F149D27-7835-4E74-84BA-D989FAE97B82}" sibTransId="{1C496278-AA39-4A21-BBB1-66B2D65FBBF2}"/>
    <dgm:cxn modelId="{605FA482-BF7F-477A-9280-9002EA65A9F2}" type="presOf" srcId="{AF365198-30AE-4A9F-8F36-482BD4519B8B}" destId="{4860E882-CEE5-4FAC-828E-FE316D153082}" srcOrd="0" destOrd="0" presId="urn:microsoft.com/office/officeart/2005/8/layout/radial5"/>
    <dgm:cxn modelId="{E661FE86-335B-4464-A275-43E5C29B3B3E}" type="presOf" srcId="{DB499BE9-780E-4876-B192-110313ED4F2C}" destId="{13036258-8B29-488E-9C03-F274F532ABD0}" srcOrd="0" destOrd="0" presId="urn:microsoft.com/office/officeart/2005/8/layout/radial5"/>
    <dgm:cxn modelId="{09577C8F-E6A0-4269-8A5F-71114843A36E}" type="presOf" srcId="{F2EA3FE5-5E4E-4F97-8F84-E76C9E07DC89}" destId="{8B6F0DE5-9648-4DAC-BAA1-DBDDD4A47D46}" srcOrd="0" destOrd="0" presId="urn:microsoft.com/office/officeart/2005/8/layout/radial5"/>
    <dgm:cxn modelId="{BD5F9D95-F15C-4D44-80D6-510CE0B6C518}" type="presOf" srcId="{F52CDC88-94CB-4813-88F4-63EEC8297EFC}" destId="{6B41C119-A151-433A-8EE7-AA168D000110}" srcOrd="0" destOrd="0" presId="urn:microsoft.com/office/officeart/2005/8/layout/radial5"/>
    <dgm:cxn modelId="{0C4B3C9B-7DE3-4E49-9781-13B9DB69AA54}" type="presOf" srcId="{B80FEF34-B9FB-49FF-81C6-2CFD0ECBE4E6}" destId="{720BA6CD-5A53-4F4F-BC2A-596E7BC7129C}" srcOrd="0" destOrd="0" presId="urn:microsoft.com/office/officeart/2005/8/layout/radial5"/>
    <dgm:cxn modelId="{FFD6AD9D-1EF4-4D37-BBEC-7646A94D5C54}" type="presOf" srcId="{7EDBB206-7128-4CB8-B2DD-70FF3F673AC4}" destId="{5BAECEFB-8A81-4C3F-9B82-2939D5D96555}" srcOrd="0" destOrd="0" presId="urn:microsoft.com/office/officeart/2005/8/layout/radial5"/>
    <dgm:cxn modelId="{57CA29A0-8443-4B9B-B118-F560E736212A}" type="presOf" srcId="{DB499BE9-780E-4876-B192-110313ED4F2C}" destId="{7BF28930-6D9A-494D-AF1B-434ABF9FA793}" srcOrd="1" destOrd="0" presId="urn:microsoft.com/office/officeart/2005/8/layout/radial5"/>
    <dgm:cxn modelId="{7C3AF7A7-96D1-4773-B868-968EB51E471C}" srcId="{3B3AF1F0-D02E-49D6-A851-2722FF4897FF}" destId="{F2EA3FE5-5E4E-4F97-8F84-E76C9E07DC89}" srcOrd="4" destOrd="0" parTransId="{8DDB08CE-1D05-4AA5-B555-628E8EB66BB6}" sibTransId="{909E2BDF-540A-40C0-A040-D0ADEE9333BD}"/>
    <dgm:cxn modelId="{B22A40A9-EF9A-46F5-B809-3E069E988A5D}" srcId="{3B3AF1F0-D02E-49D6-A851-2722FF4897FF}" destId="{32422CCC-0B2F-4238-A1E2-059487594069}" srcOrd="7" destOrd="0" parTransId="{D61170E6-9AD4-456E-8A3B-F69C43F668E4}" sibTransId="{03A97106-CB2F-4B65-9E79-E3DD34F6AFFD}"/>
    <dgm:cxn modelId="{70A728AE-E744-4063-96B3-17E8744C1DC9}" type="presOf" srcId="{85E3452D-F4A2-42C4-AAA2-082F11250730}" destId="{BE6E9EC8-3C55-4B81-B819-7931B021A3DB}" srcOrd="0" destOrd="0" presId="urn:microsoft.com/office/officeart/2005/8/layout/radial5"/>
    <dgm:cxn modelId="{F5CE4CDE-F442-4F76-AFBD-704D48B423E1}" srcId="{3B3AF1F0-D02E-49D6-A851-2722FF4897FF}" destId="{F179DA17-DB53-477E-85D0-5550693D1B5D}" srcOrd="0" destOrd="0" parTransId="{DB499BE9-780E-4876-B192-110313ED4F2C}" sibTransId="{E291710D-8800-4029-9338-F4BFC42FA0CE}"/>
    <dgm:cxn modelId="{CD1315E2-725E-48FF-B47C-C93F921FB42A}" type="presOf" srcId="{AF365198-30AE-4A9F-8F36-482BD4519B8B}" destId="{DF56B2BB-1DC2-4196-864B-7EB5B1226291}" srcOrd="1" destOrd="0" presId="urn:microsoft.com/office/officeart/2005/8/layout/radial5"/>
    <dgm:cxn modelId="{A04E9BEE-D249-48BD-80F0-0F16773BB1B7}" srcId="{3B3AF1F0-D02E-49D6-A851-2722FF4897FF}" destId="{85E3452D-F4A2-42C4-AAA2-082F11250730}" srcOrd="3" destOrd="0" parTransId="{AF365198-30AE-4A9F-8F36-482BD4519B8B}" sibTransId="{B51D2316-FEEE-4EEF-BC4A-9FCB0EA8B606}"/>
    <dgm:cxn modelId="{E042E9F9-7B28-4E0F-B817-A09D9E81FEFB}" type="presOf" srcId="{B4393CEA-AC32-41A8-A6BB-06BF0A1631E3}" destId="{41D4CEE0-7E58-4C13-8596-88458483E970}" srcOrd="0" destOrd="0" presId="urn:microsoft.com/office/officeart/2005/8/layout/radial5"/>
    <dgm:cxn modelId="{9E59F6F9-7F04-4651-8AF3-3E5BFEE444E8}" type="presOf" srcId="{7EDBB206-7128-4CB8-B2DD-70FF3F673AC4}" destId="{CBC775CB-04D2-4914-BE8D-1DB021E3038D}" srcOrd="1" destOrd="0" presId="urn:microsoft.com/office/officeart/2005/8/layout/radial5"/>
    <dgm:cxn modelId="{58CC6E08-67C2-47C9-8F6D-B3E143A40AF1}" type="presParOf" srcId="{CD43FF3F-53CA-4F89-BF6A-3100050A1B97}" destId="{4E0B3D0D-AB06-4960-8488-5959CFC3E612}" srcOrd="0" destOrd="0" presId="urn:microsoft.com/office/officeart/2005/8/layout/radial5"/>
    <dgm:cxn modelId="{649B55E1-37E5-4F42-B0DB-2184709934F1}" type="presParOf" srcId="{CD43FF3F-53CA-4F89-BF6A-3100050A1B97}" destId="{13036258-8B29-488E-9C03-F274F532ABD0}" srcOrd="1" destOrd="0" presId="urn:microsoft.com/office/officeart/2005/8/layout/radial5"/>
    <dgm:cxn modelId="{E21AEDE6-033B-4D98-B71C-E52E38A9AFDD}" type="presParOf" srcId="{13036258-8B29-488E-9C03-F274F532ABD0}" destId="{7BF28930-6D9A-494D-AF1B-434ABF9FA793}" srcOrd="0" destOrd="0" presId="urn:microsoft.com/office/officeart/2005/8/layout/radial5"/>
    <dgm:cxn modelId="{6423335C-3701-4E97-8058-A482488115AD}" type="presParOf" srcId="{CD43FF3F-53CA-4F89-BF6A-3100050A1B97}" destId="{03005DAF-D8EA-4667-A8F1-8B1D0BEE7C78}" srcOrd="2" destOrd="0" presId="urn:microsoft.com/office/officeart/2005/8/layout/radial5"/>
    <dgm:cxn modelId="{D80729E4-75FE-49BF-B6DD-2D37A173A5F6}" type="presParOf" srcId="{CD43FF3F-53CA-4F89-BF6A-3100050A1B97}" destId="{FAE5CF7E-B75B-4EDE-BCB0-FFB29445FDD4}" srcOrd="3" destOrd="0" presId="urn:microsoft.com/office/officeart/2005/8/layout/radial5"/>
    <dgm:cxn modelId="{FF1D9C19-BC2B-40EB-8456-2062E60B7D06}" type="presParOf" srcId="{FAE5CF7E-B75B-4EDE-BCB0-FFB29445FDD4}" destId="{3682506D-4FE8-4CCF-BB9A-514B26E4BE5A}" srcOrd="0" destOrd="0" presId="urn:microsoft.com/office/officeart/2005/8/layout/radial5"/>
    <dgm:cxn modelId="{E8373262-D6B1-420F-88B9-4FFFED25BCDA}" type="presParOf" srcId="{CD43FF3F-53CA-4F89-BF6A-3100050A1B97}" destId="{6B41C119-A151-433A-8EE7-AA168D000110}" srcOrd="4" destOrd="0" presId="urn:microsoft.com/office/officeart/2005/8/layout/radial5"/>
    <dgm:cxn modelId="{07BD103F-7944-4931-BB8F-DFF10BA777AC}" type="presParOf" srcId="{CD43FF3F-53CA-4F89-BF6A-3100050A1B97}" destId="{41D4CEE0-7E58-4C13-8596-88458483E970}" srcOrd="5" destOrd="0" presId="urn:microsoft.com/office/officeart/2005/8/layout/radial5"/>
    <dgm:cxn modelId="{D3664171-EF6D-4A78-BE94-0E89EF89473A}" type="presParOf" srcId="{41D4CEE0-7E58-4C13-8596-88458483E970}" destId="{E0EE836C-47C2-4114-BB18-8BD52745CA23}" srcOrd="0" destOrd="0" presId="urn:microsoft.com/office/officeart/2005/8/layout/radial5"/>
    <dgm:cxn modelId="{4B1A2E78-7756-4B0E-B39F-6E7B299D97C6}" type="presParOf" srcId="{CD43FF3F-53CA-4F89-BF6A-3100050A1B97}" destId="{7BFAAAF2-73BF-41B5-B814-61FC4EDA43F6}" srcOrd="6" destOrd="0" presId="urn:microsoft.com/office/officeart/2005/8/layout/radial5"/>
    <dgm:cxn modelId="{85E97AF1-286F-4192-8BC9-406059AD409F}" type="presParOf" srcId="{CD43FF3F-53CA-4F89-BF6A-3100050A1B97}" destId="{4860E882-CEE5-4FAC-828E-FE316D153082}" srcOrd="7" destOrd="0" presId="urn:microsoft.com/office/officeart/2005/8/layout/radial5"/>
    <dgm:cxn modelId="{2F575D64-C744-45BE-BF75-EEF7C759A507}" type="presParOf" srcId="{4860E882-CEE5-4FAC-828E-FE316D153082}" destId="{DF56B2BB-1DC2-4196-864B-7EB5B1226291}" srcOrd="0" destOrd="0" presId="urn:microsoft.com/office/officeart/2005/8/layout/radial5"/>
    <dgm:cxn modelId="{85CFC882-68A6-4827-89D9-CEE40AB33080}" type="presParOf" srcId="{CD43FF3F-53CA-4F89-BF6A-3100050A1B97}" destId="{BE6E9EC8-3C55-4B81-B819-7931B021A3DB}" srcOrd="8" destOrd="0" presId="urn:microsoft.com/office/officeart/2005/8/layout/radial5"/>
    <dgm:cxn modelId="{5F90E86D-0109-4A26-BF94-3B11283DCBF7}" type="presParOf" srcId="{CD43FF3F-53CA-4F89-BF6A-3100050A1B97}" destId="{EC210105-6680-4EC2-ABB1-B89FA5EE1E89}" srcOrd="9" destOrd="0" presId="urn:microsoft.com/office/officeart/2005/8/layout/radial5"/>
    <dgm:cxn modelId="{FC214E7F-23B5-4A04-A566-8847D065326C}" type="presParOf" srcId="{EC210105-6680-4EC2-ABB1-B89FA5EE1E89}" destId="{497A3863-8C24-4633-80A2-50131CBDF361}" srcOrd="0" destOrd="0" presId="urn:microsoft.com/office/officeart/2005/8/layout/radial5"/>
    <dgm:cxn modelId="{6AD92AD4-7890-4BC7-97B4-87E223F15095}" type="presParOf" srcId="{CD43FF3F-53CA-4F89-BF6A-3100050A1B97}" destId="{8B6F0DE5-9648-4DAC-BAA1-DBDDD4A47D46}" srcOrd="10" destOrd="0" presId="urn:microsoft.com/office/officeart/2005/8/layout/radial5"/>
    <dgm:cxn modelId="{0570BDF2-DA69-44CF-A9B9-D91F2852B629}" type="presParOf" srcId="{CD43FF3F-53CA-4F89-BF6A-3100050A1B97}" destId="{720BA6CD-5A53-4F4F-BC2A-596E7BC7129C}" srcOrd="11" destOrd="0" presId="urn:microsoft.com/office/officeart/2005/8/layout/radial5"/>
    <dgm:cxn modelId="{B6839B68-ACD9-4F08-BE80-CB3AEF794698}" type="presParOf" srcId="{720BA6CD-5A53-4F4F-BC2A-596E7BC7129C}" destId="{CFFE789F-01C0-475C-97ED-E5F810BED04A}" srcOrd="0" destOrd="0" presId="urn:microsoft.com/office/officeart/2005/8/layout/radial5"/>
    <dgm:cxn modelId="{B017D676-F836-4A81-8585-051AE0343C7E}" type="presParOf" srcId="{CD43FF3F-53CA-4F89-BF6A-3100050A1B97}" destId="{B5CD622D-EED8-41F3-BBA1-FF27781B3614}" srcOrd="12" destOrd="0" presId="urn:microsoft.com/office/officeart/2005/8/layout/radial5"/>
    <dgm:cxn modelId="{4E46D604-88B6-4F57-8D70-2209DD3859A8}" type="presParOf" srcId="{CD43FF3F-53CA-4F89-BF6A-3100050A1B97}" destId="{5BAECEFB-8A81-4C3F-9B82-2939D5D96555}" srcOrd="13" destOrd="0" presId="urn:microsoft.com/office/officeart/2005/8/layout/radial5"/>
    <dgm:cxn modelId="{3A08C3CE-A100-478C-955B-9DD52FFD89CC}" type="presParOf" srcId="{5BAECEFB-8A81-4C3F-9B82-2939D5D96555}" destId="{CBC775CB-04D2-4914-BE8D-1DB021E3038D}" srcOrd="0" destOrd="0" presId="urn:microsoft.com/office/officeart/2005/8/layout/radial5"/>
    <dgm:cxn modelId="{D8A39BEA-2FD6-4040-827E-A8857F68120B}" type="presParOf" srcId="{CD43FF3F-53CA-4F89-BF6A-3100050A1B97}" destId="{DEFFE8A3-BDBC-41F9-AFB7-B14C91A4B935}" srcOrd="14" destOrd="0" presId="urn:microsoft.com/office/officeart/2005/8/layout/radial5"/>
    <dgm:cxn modelId="{93F84C82-E412-4D29-92AF-4AA5B56218C2}" type="presParOf" srcId="{CD43FF3F-53CA-4F89-BF6A-3100050A1B97}" destId="{8D6219F9-4256-42B9-9706-AB45C8C1750F}" srcOrd="15" destOrd="0" presId="urn:microsoft.com/office/officeart/2005/8/layout/radial5"/>
    <dgm:cxn modelId="{FF13FE1F-8F9B-4526-9EC8-25983396EAED}" type="presParOf" srcId="{8D6219F9-4256-42B9-9706-AB45C8C1750F}" destId="{8E774205-2F39-4978-AB65-9DA20C783684}" srcOrd="0" destOrd="0" presId="urn:microsoft.com/office/officeart/2005/8/layout/radial5"/>
    <dgm:cxn modelId="{3CAAF7DF-65C0-4525-888A-076C84F9E454}" type="presParOf" srcId="{CD43FF3F-53CA-4F89-BF6A-3100050A1B97}" destId="{6BB54018-87CF-48C8-B4EF-E2A2C1B3A7AC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38C3CC-3C29-484F-BF15-5E224D621093}" type="doc">
      <dgm:prSet loTypeId="urn:microsoft.com/office/officeart/2005/8/layout/hList1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4757EBC2-A719-426D-AB98-BF6317E388BC}">
      <dgm:prSet phldrT="[文本]" custT="1"/>
      <dgm:spPr/>
      <dgm:t>
        <a:bodyPr/>
        <a:lstStyle/>
        <a:p>
          <a:pPr algn="ctr"/>
          <a:r>
            <a:rPr lang="zh-CN" sz="3600" b="1" dirty="0"/>
            <a:t>第</a:t>
          </a:r>
          <a:r>
            <a:rPr lang="en-US" sz="3600" b="1" dirty="0"/>
            <a:t>4</a:t>
          </a:r>
          <a:r>
            <a:rPr lang="zh-CN" sz="3600" b="1" dirty="0"/>
            <a:t>章 主存储器</a:t>
          </a:r>
          <a:endParaRPr lang="zh-CN" altLang="en-US" sz="3600" dirty="0"/>
        </a:p>
      </dgm:t>
    </dgm:pt>
    <dgm:pt modelId="{86E4B03F-C759-43FD-A896-29EF66782046}" type="parTrans" cxnId="{7F390EAB-DA3A-4719-8F0D-81F426EE3B79}">
      <dgm:prSet/>
      <dgm:spPr/>
      <dgm:t>
        <a:bodyPr/>
        <a:lstStyle/>
        <a:p>
          <a:endParaRPr lang="zh-CN" altLang="en-US"/>
        </a:p>
      </dgm:t>
    </dgm:pt>
    <dgm:pt modelId="{64C1E464-44AB-434D-A640-4C298F2B1E84}" type="sibTrans" cxnId="{7F390EAB-DA3A-4719-8F0D-81F426EE3B79}">
      <dgm:prSet/>
      <dgm:spPr/>
      <dgm:t>
        <a:bodyPr/>
        <a:lstStyle/>
        <a:p>
          <a:endParaRPr lang="zh-CN" altLang="en-US"/>
        </a:p>
      </dgm:t>
    </dgm:pt>
    <dgm:pt modelId="{72019AED-54E3-4594-9E1E-F8DAEB570B9D}">
      <dgm:prSet phldrT="[文本]" custT="1"/>
      <dgm:spPr/>
      <dgm:t>
        <a:bodyPr/>
        <a:lstStyle/>
        <a:p>
          <a:r>
            <a:rPr lang="en-US" sz="2400" dirty="0"/>
            <a:t>1</a:t>
          </a:r>
          <a:r>
            <a:rPr lang="zh-CN" sz="2400" dirty="0"/>
            <a:t>主存储器处于全机中心地位</a:t>
          </a:r>
          <a:endParaRPr lang="zh-CN" altLang="en-US" sz="2400" dirty="0"/>
        </a:p>
      </dgm:t>
    </dgm:pt>
    <dgm:pt modelId="{BAB6B7B1-9A77-46C1-BA5E-6DC693D4D39C}" type="parTrans" cxnId="{8363FFF5-D94F-4644-9556-C0BAA7668E03}">
      <dgm:prSet/>
      <dgm:spPr/>
      <dgm:t>
        <a:bodyPr/>
        <a:lstStyle/>
        <a:p>
          <a:endParaRPr lang="zh-CN" altLang="en-US"/>
        </a:p>
      </dgm:t>
    </dgm:pt>
    <dgm:pt modelId="{179D086A-51F9-437D-AD3B-1800CEE8A422}" type="sibTrans" cxnId="{8363FFF5-D94F-4644-9556-C0BAA7668E03}">
      <dgm:prSet/>
      <dgm:spPr/>
      <dgm:t>
        <a:bodyPr/>
        <a:lstStyle/>
        <a:p>
          <a:endParaRPr lang="zh-CN" altLang="en-US"/>
        </a:p>
      </dgm:t>
    </dgm:pt>
    <dgm:pt modelId="{7F16EBA8-FF9E-4157-A8FE-12533CE4D763}">
      <dgm:prSet custT="1"/>
      <dgm:spPr/>
      <dgm:t>
        <a:bodyPr/>
        <a:lstStyle/>
        <a:p>
          <a:r>
            <a:rPr lang="en-US" sz="2400" dirty="0"/>
            <a:t>2</a:t>
          </a:r>
          <a:r>
            <a:rPr lang="zh-CN" sz="2400" dirty="0"/>
            <a:t>主存储器分类</a:t>
          </a:r>
        </a:p>
      </dgm:t>
    </dgm:pt>
    <dgm:pt modelId="{FC2FAF21-3C2B-4FE1-93E1-B14C0529E69D}" type="parTrans" cxnId="{D8E870EA-533D-4D4F-83BC-B1A96C79317A}">
      <dgm:prSet/>
      <dgm:spPr/>
      <dgm:t>
        <a:bodyPr/>
        <a:lstStyle/>
        <a:p>
          <a:endParaRPr lang="zh-CN" altLang="en-US"/>
        </a:p>
      </dgm:t>
    </dgm:pt>
    <dgm:pt modelId="{37763B3F-6DD8-40AF-B868-75BBBAD661BF}" type="sibTrans" cxnId="{D8E870EA-533D-4D4F-83BC-B1A96C79317A}">
      <dgm:prSet/>
      <dgm:spPr/>
      <dgm:t>
        <a:bodyPr/>
        <a:lstStyle/>
        <a:p>
          <a:endParaRPr lang="zh-CN" altLang="en-US"/>
        </a:p>
      </dgm:t>
    </dgm:pt>
    <dgm:pt modelId="{61F94017-C648-4C0E-A9D6-1E65D4AD461A}">
      <dgm:prSet custT="1"/>
      <dgm:spPr/>
      <dgm:t>
        <a:bodyPr/>
        <a:lstStyle/>
        <a:p>
          <a:r>
            <a:rPr lang="en-US" sz="2400" dirty="0"/>
            <a:t>3</a:t>
          </a:r>
          <a:r>
            <a:rPr lang="zh-CN" sz="2400" dirty="0"/>
            <a:t>主存储器的主要技术指标</a:t>
          </a:r>
        </a:p>
      </dgm:t>
    </dgm:pt>
    <dgm:pt modelId="{41B2F47D-1814-41DB-91B5-AB98D9AB9C13}" type="parTrans" cxnId="{A3F4258F-302E-4BEC-A3B0-30EDE948F80D}">
      <dgm:prSet/>
      <dgm:spPr/>
      <dgm:t>
        <a:bodyPr/>
        <a:lstStyle/>
        <a:p>
          <a:endParaRPr lang="zh-CN" altLang="en-US"/>
        </a:p>
      </dgm:t>
    </dgm:pt>
    <dgm:pt modelId="{BE06F80B-3EC9-47BF-AE75-8396C6D4E388}" type="sibTrans" cxnId="{A3F4258F-302E-4BEC-A3B0-30EDE948F80D}">
      <dgm:prSet/>
      <dgm:spPr/>
      <dgm:t>
        <a:bodyPr/>
        <a:lstStyle/>
        <a:p>
          <a:endParaRPr lang="zh-CN" altLang="en-US"/>
        </a:p>
      </dgm:t>
    </dgm:pt>
    <dgm:pt modelId="{2651BA1A-0B3A-4094-A9C8-B574BDB8B4BC}">
      <dgm:prSet custT="1"/>
      <dgm:spPr/>
      <dgm:t>
        <a:bodyPr/>
        <a:lstStyle/>
        <a:p>
          <a:r>
            <a:rPr lang="en-US" sz="2400" dirty="0"/>
            <a:t>4</a:t>
          </a:r>
          <a:r>
            <a:rPr lang="zh-CN" sz="2400" dirty="0"/>
            <a:t>主存储器的基本操作</a:t>
          </a:r>
        </a:p>
      </dgm:t>
    </dgm:pt>
    <dgm:pt modelId="{95AE84DA-F7EF-4EBF-A2A2-5C76672A610E}" type="parTrans" cxnId="{3E3C9788-C5D9-4526-A86F-E19D9E361681}">
      <dgm:prSet/>
      <dgm:spPr/>
      <dgm:t>
        <a:bodyPr/>
        <a:lstStyle/>
        <a:p>
          <a:endParaRPr lang="zh-CN" altLang="en-US"/>
        </a:p>
      </dgm:t>
    </dgm:pt>
    <dgm:pt modelId="{4F65BD4D-7DCB-4D18-AF8B-44F08E80F6E4}" type="sibTrans" cxnId="{3E3C9788-C5D9-4526-A86F-E19D9E361681}">
      <dgm:prSet/>
      <dgm:spPr/>
      <dgm:t>
        <a:bodyPr/>
        <a:lstStyle/>
        <a:p>
          <a:endParaRPr lang="zh-CN" altLang="en-US"/>
        </a:p>
      </dgm:t>
    </dgm:pt>
    <dgm:pt modelId="{DCA664EF-A1A5-46C0-82D0-C14087AA3D68}">
      <dgm:prSet custT="1"/>
      <dgm:spPr/>
      <dgm:t>
        <a:bodyPr/>
        <a:lstStyle/>
        <a:p>
          <a:r>
            <a:rPr lang="en-US" sz="2400"/>
            <a:t>5</a:t>
          </a:r>
          <a:r>
            <a:rPr lang="zh-CN" sz="2400"/>
            <a:t>读</a:t>
          </a:r>
          <a:r>
            <a:rPr lang="en-US" sz="2400"/>
            <a:t>/</a:t>
          </a:r>
          <a:r>
            <a:rPr lang="zh-CN" sz="2400"/>
            <a:t>写存储器</a:t>
          </a:r>
        </a:p>
      </dgm:t>
    </dgm:pt>
    <dgm:pt modelId="{7CC79380-43DC-4407-9EF0-C2E35374E18F}" type="parTrans" cxnId="{0D3C584F-3B8D-4052-A310-084B75F6D97D}">
      <dgm:prSet/>
      <dgm:spPr/>
      <dgm:t>
        <a:bodyPr/>
        <a:lstStyle/>
        <a:p>
          <a:endParaRPr lang="zh-CN" altLang="en-US"/>
        </a:p>
      </dgm:t>
    </dgm:pt>
    <dgm:pt modelId="{1F4098EB-3DC4-4CE5-A8CB-7B8D2333AACF}" type="sibTrans" cxnId="{0D3C584F-3B8D-4052-A310-084B75F6D97D}">
      <dgm:prSet/>
      <dgm:spPr/>
      <dgm:t>
        <a:bodyPr/>
        <a:lstStyle/>
        <a:p>
          <a:endParaRPr lang="zh-CN" altLang="en-US"/>
        </a:p>
      </dgm:t>
    </dgm:pt>
    <dgm:pt modelId="{0CD3EFCC-DBF2-4081-9ECA-7A2A7431DB55}">
      <dgm:prSet custT="1"/>
      <dgm:spPr/>
      <dgm:t>
        <a:bodyPr/>
        <a:lstStyle/>
        <a:p>
          <a:r>
            <a:rPr lang="en-US" sz="2400" dirty="0"/>
            <a:t>6</a:t>
          </a:r>
          <a:r>
            <a:rPr lang="zh-CN" sz="2400" dirty="0"/>
            <a:t>非易失性半导体存储器</a:t>
          </a:r>
        </a:p>
      </dgm:t>
    </dgm:pt>
    <dgm:pt modelId="{084FA6F9-5CF6-4B5F-A012-AF919991EC78}" type="parTrans" cxnId="{7193FA41-43DD-445F-829F-F775FE9B3CE6}">
      <dgm:prSet/>
      <dgm:spPr/>
      <dgm:t>
        <a:bodyPr/>
        <a:lstStyle/>
        <a:p>
          <a:endParaRPr lang="zh-CN" altLang="en-US"/>
        </a:p>
      </dgm:t>
    </dgm:pt>
    <dgm:pt modelId="{7BF9122D-D010-4DD2-8490-595B90475E29}" type="sibTrans" cxnId="{7193FA41-43DD-445F-829F-F775FE9B3CE6}">
      <dgm:prSet/>
      <dgm:spPr/>
      <dgm:t>
        <a:bodyPr/>
        <a:lstStyle/>
        <a:p>
          <a:endParaRPr lang="zh-CN" altLang="en-US"/>
        </a:p>
      </dgm:t>
    </dgm:pt>
    <dgm:pt modelId="{488C2095-47CA-404C-AAEB-EFDE5B893C58}">
      <dgm:prSet custT="1"/>
      <dgm:spPr/>
      <dgm:t>
        <a:bodyPr/>
        <a:lstStyle/>
        <a:p>
          <a:r>
            <a:rPr lang="en-US" sz="2400" dirty="0"/>
            <a:t>7 DRAM</a:t>
          </a:r>
          <a:r>
            <a:rPr lang="zh-CN" sz="2400" dirty="0"/>
            <a:t>的研制与发展</a:t>
          </a:r>
        </a:p>
      </dgm:t>
    </dgm:pt>
    <dgm:pt modelId="{76A83114-7F74-46CE-9EFC-E4796A6E4AF6}" type="parTrans" cxnId="{48D8787F-FA69-4F0C-B3EA-6EE8877F07DC}">
      <dgm:prSet/>
      <dgm:spPr/>
      <dgm:t>
        <a:bodyPr/>
        <a:lstStyle/>
        <a:p>
          <a:endParaRPr lang="zh-CN" altLang="en-US"/>
        </a:p>
      </dgm:t>
    </dgm:pt>
    <dgm:pt modelId="{0A24B528-52F4-4702-A0CF-6D873651DFF7}" type="sibTrans" cxnId="{48D8787F-FA69-4F0C-B3EA-6EE8877F07DC}">
      <dgm:prSet/>
      <dgm:spPr/>
      <dgm:t>
        <a:bodyPr/>
        <a:lstStyle/>
        <a:p>
          <a:endParaRPr lang="zh-CN" altLang="en-US"/>
        </a:p>
      </dgm:t>
    </dgm:pt>
    <dgm:pt modelId="{5527D33B-6B34-41F5-836D-204CCD833D29}">
      <dgm:prSet custT="1"/>
      <dgm:spPr/>
      <dgm:t>
        <a:bodyPr/>
        <a:lstStyle/>
        <a:p>
          <a:r>
            <a:rPr lang="en-US" sz="2400" dirty="0"/>
            <a:t>8</a:t>
          </a:r>
          <a:r>
            <a:rPr lang="zh-CN" sz="2400" dirty="0"/>
            <a:t>半导体存储器的组成与控制</a:t>
          </a:r>
        </a:p>
      </dgm:t>
    </dgm:pt>
    <dgm:pt modelId="{3951319F-F6A3-49C1-A8DC-3A05D2DE5D45}" type="parTrans" cxnId="{CD8B1265-66C6-4621-9797-A70EDD9AAD03}">
      <dgm:prSet/>
      <dgm:spPr/>
      <dgm:t>
        <a:bodyPr/>
        <a:lstStyle/>
        <a:p>
          <a:endParaRPr lang="zh-CN" altLang="en-US"/>
        </a:p>
      </dgm:t>
    </dgm:pt>
    <dgm:pt modelId="{6CDDB520-B804-4E3E-8F94-94A59FB78A05}" type="sibTrans" cxnId="{CD8B1265-66C6-4621-9797-A70EDD9AAD03}">
      <dgm:prSet/>
      <dgm:spPr/>
      <dgm:t>
        <a:bodyPr/>
        <a:lstStyle/>
        <a:p>
          <a:endParaRPr lang="zh-CN" altLang="en-US"/>
        </a:p>
      </dgm:t>
    </dgm:pt>
    <dgm:pt modelId="{9C91A05B-3D26-4895-B3A7-3CBC2044B336}">
      <dgm:prSet custT="1"/>
      <dgm:spPr/>
      <dgm:t>
        <a:bodyPr/>
        <a:lstStyle/>
        <a:p>
          <a:r>
            <a:rPr lang="en-US" sz="2400" dirty="0"/>
            <a:t>9</a:t>
          </a:r>
          <a:r>
            <a:rPr lang="zh-CN" sz="2400" dirty="0"/>
            <a:t>多体交叉存储器</a:t>
          </a:r>
        </a:p>
      </dgm:t>
    </dgm:pt>
    <dgm:pt modelId="{3ACCB7B3-19EE-414A-B031-5F94B53164F4}" type="parTrans" cxnId="{D60DB47D-CEEC-4004-8C53-7666788A1F21}">
      <dgm:prSet/>
      <dgm:spPr/>
      <dgm:t>
        <a:bodyPr/>
        <a:lstStyle/>
        <a:p>
          <a:endParaRPr lang="zh-CN" altLang="en-US"/>
        </a:p>
      </dgm:t>
    </dgm:pt>
    <dgm:pt modelId="{79ADBD80-3B4D-4669-BE2F-CDB571ABAED5}" type="sibTrans" cxnId="{D60DB47D-CEEC-4004-8C53-7666788A1F21}">
      <dgm:prSet/>
      <dgm:spPr/>
      <dgm:t>
        <a:bodyPr/>
        <a:lstStyle/>
        <a:p>
          <a:endParaRPr lang="zh-CN" altLang="en-US"/>
        </a:p>
      </dgm:t>
    </dgm:pt>
    <dgm:pt modelId="{B4FF06CE-89EE-4C65-916C-4B012A3EA158}" type="pres">
      <dgm:prSet presAssocID="{7D38C3CC-3C29-484F-BF15-5E224D621093}" presName="Name0" presStyleCnt="0">
        <dgm:presLayoutVars>
          <dgm:dir/>
          <dgm:animLvl val="lvl"/>
          <dgm:resizeHandles val="exact"/>
        </dgm:presLayoutVars>
      </dgm:prSet>
      <dgm:spPr/>
    </dgm:pt>
    <dgm:pt modelId="{8AB838EF-9C6A-4378-B09E-0B12732ADECF}" type="pres">
      <dgm:prSet presAssocID="{4757EBC2-A719-426D-AB98-BF6317E388BC}" presName="composite" presStyleCnt="0"/>
      <dgm:spPr/>
    </dgm:pt>
    <dgm:pt modelId="{5E60B10D-70D9-4476-86BE-0558DA4857F9}" type="pres">
      <dgm:prSet presAssocID="{4757EBC2-A719-426D-AB98-BF6317E388BC}" presName="parTx" presStyleLbl="alignNode1" presStyleIdx="0" presStyleCnt="1" custLinFactNeighborX="1010">
        <dgm:presLayoutVars>
          <dgm:chMax val="0"/>
          <dgm:chPref val="0"/>
          <dgm:bulletEnabled val="1"/>
        </dgm:presLayoutVars>
      </dgm:prSet>
      <dgm:spPr/>
    </dgm:pt>
    <dgm:pt modelId="{67D577B1-917F-4949-B823-63ECFB2ADAE4}" type="pres">
      <dgm:prSet presAssocID="{4757EBC2-A719-426D-AB98-BF6317E388BC}" presName="desTx" presStyleLbl="alignAccFollowNode1" presStyleIdx="0" presStyleCnt="1" custLinFactNeighborY="2017">
        <dgm:presLayoutVars>
          <dgm:bulletEnabled val="1"/>
        </dgm:presLayoutVars>
      </dgm:prSet>
      <dgm:spPr/>
    </dgm:pt>
  </dgm:ptLst>
  <dgm:cxnLst>
    <dgm:cxn modelId="{146E6A0E-A5BF-4A37-B16A-90A568C738AC}" type="presOf" srcId="{488C2095-47CA-404C-AAEB-EFDE5B893C58}" destId="{67D577B1-917F-4949-B823-63ECFB2ADAE4}" srcOrd="0" destOrd="6" presId="urn:microsoft.com/office/officeart/2005/8/layout/hList1"/>
    <dgm:cxn modelId="{381BD90E-0D97-492A-9CE9-72F16AE73606}" type="presOf" srcId="{2651BA1A-0B3A-4094-A9C8-B574BDB8B4BC}" destId="{67D577B1-917F-4949-B823-63ECFB2ADAE4}" srcOrd="0" destOrd="3" presId="urn:microsoft.com/office/officeart/2005/8/layout/hList1"/>
    <dgm:cxn modelId="{CE570B12-E58C-4A6E-BC5A-5EE9D67A6A82}" type="presOf" srcId="{7D38C3CC-3C29-484F-BF15-5E224D621093}" destId="{B4FF06CE-89EE-4C65-916C-4B012A3EA158}" srcOrd="0" destOrd="0" presId="urn:microsoft.com/office/officeart/2005/8/layout/hList1"/>
    <dgm:cxn modelId="{7193FA41-43DD-445F-829F-F775FE9B3CE6}" srcId="{4757EBC2-A719-426D-AB98-BF6317E388BC}" destId="{0CD3EFCC-DBF2-4081-9ECA-7A2A7431DB55}" srcOrd="5" destOrd="0" parTransId="{084FA6F9-5CF6-4B5F-A012-AF919991EC78}" sibTransId="{7BF9122D-D010-4DD2-8490-595B90475E29}"/>
    <dgm:cxn modelId="{CD8B1265-66C6-4621-9797-A70EDD9AAD03}" srcId="{4757EBC2-A719-426D-AB98-BF6317E388BC}" destId="{5527D33B-6B34-41F5-836D-204CCD833D29}" srcOrd="7" destOrd="0" parTransId="{3951319F-F6A3-49C1-A8DC-3A05D2DE5D45}" sibTransId="{6CDDB520-B804-4E3E-8F94-94A59FB78A05}"/>
    <dgm:cxn modelId="{FDA32C4E-1797-46A5-9D92-9973C0B5F68A}" type="presOf" srcId="{61F94017-C648-4C0E-A9D6-1E65D4AD461A}" destId="{67D577B1-917F-4949-B823-63ECFB2ADAE4}" srcOrd="0" destOrd="2" presId="urn:microsoft.com/office/officeart/2005/8/layout/hList1"/>
    <dgm:cxn modelId="{0D3C584F-3B8D-4052-A310-084B75F6D97D}" srcId="{4757EBC2-A719-426D-AB98-BF6317E388BC}" destId="{DCA664EF-A1A5-46C0-82D0-C14087AA3D68}" srcOrd="4" destOrd="0" parTransId="{7CC79380-43DC-4407-9EF0-C2E35374E18F}" sibTransId="{1F4098EB-3DC4-4CE5-A8CB-7B8D2333AACF}"/>
    <dgm:cxn modelId="{BD344B7A-8BEE-4647-97D9-2E88ADC9721E}" type="presOf" srcId="{0CD3EFCC-DBF2-4081-9ECA-7A2A7431DB55}" destId="{67D577B1-917F-4949-B823-63ECFB2ADAE4}" srcOrd="0" destOrd="5" presId="urn:microsoft.com/office/officeart/2005/8/layout/hList1"/>
    <dgm:cxn modelId="{D60DB47D-CEEC-4004-8C53-7666788A1F21}" srcId="{4757EBC2-A719-426D-AB98-BF6317E388BC}" destId="{9C91A05B-3D26-4895-B3A7-3CBC2044B336}" srcOrd="8" destOrd="0" parTransId="{3ACCB7B3-19EE-414A-B031-5F94B53164F4}" sibTransId="{79ADBD80-3B4D-4669-BE2F-CDB571ABAED5}"/>
    <dgm:cxn modelId="{48D8787F-FA69-4F0C-B3EA-6EE8877F07DC}" srcId="{4757EBC2-A719-426D-AB98-BF6317E388BC}" destId="{488C2095-47CA-404C-AAEB-EFDE5B893C58}" srcOrd="6" destOrd="0" parTransId="{76A83114-7F74-46CE-9EFC-E4796A6E4AF6}" sibTransId="{0A24B528-52F4-4702-A0CF-6D873651DFF7}"/>
    <dgm:cxn modelId="{EC929983-F2F7-4B04-ADF1-C3A2AB69FC16}" type="presOf" srcId="{72019AED-54E3-4594-9E1E-F8DAEB570B9D}" destId="{67D577B1-917F-4949-B823-63ECFB2ADAE4}" srcOrd="0" destOrd="0" presId="urn:microsoft.com/office/officeart/2005/8/layout/hList1"/>
    <dgm:cxn modelId="{3E3C9788-C5D9-4526-A86F-E19D9E361681}" srcId="{4757EBC2-A719-426D-AB98-BF6317E388BC}" destId="{2651BA1A-0B3A-4094-A9C8-B574BDB8B4BC}" srcOrd="3" destOrd="0" parTransId="{95AE84DA-F7EF-4EBF-A2A2-5C76672A610E}" sibTransId="{4F65BD4D-7DCB-4D18-AF8B-44F08E80F6E4}"/>
    <dgm:cxn modelId="{2E3C6E89-D55F-4D07-81C8-54D8ABF9C4C5}" type="presOf" srcId="{4757EBC2-A719-426D-AB98-BF6317E388BC}" destId="{5E60B10D-70D9-4476-86BE-0558DA4857F9}" srcOrd="0" destOrd="0" presId="urn:microsoft.com/office/officeart/2005/8/layout/hList1"/>
    <dgm:cxn modelId="{A3F4258F-302E-4BEC-A3B0-30EDE948F80D}" srcId="{4757EBC2-A719-426D-AB98-BF6317E388BC}" destId="{61F94017-C648-4C0E-A9D6-1E65D4AD461A}" srcOrd="2" destOrd="0" parTransId="{41B2F47D-1814-41DB-91B5-AB98D9AB9C13}" sibTransId="{BE06F80B-3EC9-47BF-AE75-8396C6D4E388}"/>
    <dgm:cxn modelId="{7F390EAB-DA3A-4719-8F0D-81F426EE3B79}" srcId="{7D38C3CC-3C29-484F-BF15-5E224D621093}" destId="{4757EBC2-A719-426D-AB98-BF6317E388BC}" srcOrd="0" destOrd="0" parTransId="{86E4B03F-C759-43FD-A896-29EF66782046}" sibTransId="{64C1E464-44AB-434D-A640-4C298F2B1E84}"/>
    <dgm:cxn modelId="{8DE7B4B7-A935-456C-92E4-C7B91191F0BA}" type="presOf" srcId="{5527D33B-6B34-41F5-836D-204CCD833D29}" destId="{67D577B1-917F-4949-B823-63ECFB2ADAE4}" srcOrd="0" destOrd="7" presId="urn:microsoft.com/office/officeart/2005/8/layout/hList1"/>
    <dgm:cxn modelId="{D40285BD-08DE-448B-A669-03FB6AA390FB}" type="presOf" srcId="{9C91A05B-3D26-4895-B3A7-3CBC2044B336}" destId="{67D577B1-917F-4949-B823-63ECFB2ADAE4}" srcOrd="0" destOrd="8" presId="urn:microsoft.com/office/officeart/2005/8/layout/hList1"/>
    <dgm:cxn modelId="{470CDFCA-15DC-4B08-AD64-C22EBE92C0B0}" type="presOf" srcId="{DCA664EF-A1A5-46C0-82D0-C14087AA3D68}" destId="{67D577B1-917F-4949-B823-63ECFB2ADAE4}" srcOrd="0" destOrd="4" presId="urn:microsoft.com/office/officeart/2005/8/layout/hList1"/>
    <dgm:cxn modelId="{D8E870EA-533D-4D4F-83BC-B1A96C79317A}" srcId="{4757EBC2-A719-426D-AB98-BF6317E388BC}" destId="{7F16EBA8-FF9E-4157-A8FE-12533CE4D763}" srcOrd="1" destOrd="0" parTransId="{FC2FAF21-3C2B-4FE1-93E1-B14C0529E69D}" sibTransId="{37763B3F-6DD8-40AF-B868-75BBBAD661BF}"/>
    <dgm:cxn modelId="{8363FFF5-D94F-4644-9556-C0BAA7668E03}" srcId="{4757EBC2-A719-426D-AB98-BF6317E388BC}" destId="{72019AED-54E3-4594-9E1E-F8DAEB570B9D}" srcOrd="0" destOrd="0" parTransId="{BAB6B7B1-9A77-46C1-BA5E-6DC693D4D39C}" sibTransId="{179D086A-51F9-437D-AD3B-1800CEE8A422}"/>
    <dgm:cxn modelId="{297941F7-A3BF-4E4A-8A63-4720FE4F6894}" type="presOf" srcId="{7F16EBA8-FF9E-4157-A8FE-12533CE4D763}" destId="{67D577B1-917F-4949-B823-63ECFB2ADAE4}" srcOrd="0" destOrd="1" presId="urn:microsoft.com/office/officeart/2005/8/layout/hList1"/>
    <dgm:cxn modelId="{B0B1B78A-AF42-4A0F-BAEA-F999C7A30C53}" type="presParOf" srcId="{B4FF06CE-89EE-4C65-916C-4B012A3EA158}" destId="{8AB838EF-9C6A-4378-B09E-0B12732ADECF}" srcOrd="0" destOrd="0" presId="urn:microsoft.com/office/officeart/2005/8/layout/hList1"/>
    <dgm:cxn modelId="{E03EF909-8F6E-468E-9241-6A354DFBC989}" type="presParOf" srcId="{8AB838EF-9C6A-4378-B09E-0B12732ADECF}" destId="{5E60B10D-70D9-4476-86BE-0558DA4857F9}" srcOrd="0" destOrd="0" presId="urn:microsoft.com/office/officeart/2005/8/layout/hList1"/>
    <dgm:cxn modelId="{4C0ED509-26E6-41CE-8C3B-29ACA87C6A59}" type="presParOf" srcId="{8AB838EF-9C6A-4378-B09E-0B12732ADECF}" destId="{67D577B1-917F-4949-B823-63ECFB2ADA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7A917-B348-4061-8354-6A40AD035BFA}" type="doc">
      <dgm:prSet loTypeId="urn:microsoft.com/office/officeart/2005/8/layout/hierarchy2" loCatId="hierarchy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60CD4E7-A655-4E6F-AB49-5F691969695F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/>
        <a:lstStyle/>
        <a:p>
          <a:r>
            <a:rPr lang="zh-CN" sz="2400" dirty="0"/>
            <a:t>第</a:t>
          </a:r>
          <a:r>
            <a:rPr lang="en-US" sz="2400" dirty="0"/>
            <a:t>5</a:t>
          </a:r>
          <a:r>
            <a:rPr lang="zh-CN" sz="2400" dirty="0"/>
            <a:t>章 指令系统</a:t>
          </a:r>
          <a:endParaRPr lang="zh-CN" altLang="en-US" sz="2400" dirty="0"/>
        </a:p>
      </dgm:t>
    </dgm:pt>
    <dgm:pt modelId="{CAAB5FB7-587D-48A4-8CED-1917E65AFC25}" type="parTrans" cxnId="{ACADC1AD-F0AC-405A-89C1-C0E014112126}">
      <dgm:prSet/>
      <dgm:spPr/>
      <dgm:t>
        <a:bodyPr/>
        <a:lstStyle/>
        <a:p>
          <a:endParaRPr lang="zh-CN" altLang="en-US" sz="2400"/>
        </a:p>
      </dgm:t>
    </dgm:pt>
    <dgm:pt modelId="{5143DB58-99E3-444F-A94C-B1DD58D0EC54}" type="sibTrans" cxnId="{ACADC1AD-F0AC-405A-89C1-C0E014112126}">
      <dgm:prSet/>
      <dgm:spPr/>
      <dgm:t>
        <a:bodyPr/>
        <a:lstStyle/>
        <a:p>
          <a:endParaRPr lang="zh-CN" altLang="en-US" sz="2400"/>
        </a:p>
      </dgm:t>
    </dgm:pt>
    <dgm:pt modelId="{90AA9CD8-D78B-41E2-86D6-900AF94EA5BA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altLang="zh-CN" sz="2400" dirty="0"/>
            <a:t>1</a:t>
          </a:r>
          <a:r>
            <a:rPr lang="zh-CN" sz="2400" dirty="0"/>
            <a:t>指令系统的发展</a:t>
          </a:r>
          <a:endParaRPr lang="zh-CN" altLang="en-US" sz="2400" dirty="0"/>
        </a:p>
      </dgm:t>
    </dgm:pt>
    <dgm:pt modelId="{9447ADBE-EACB-48AA-81C1-1FFB0E74749E}" type="parTrans" cxnId="{B0378DE8-6170-45FD-9AD1-0A7701EFAA18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/>
        <a:lstStyle/>
        <a:p>
          <a:endParaRPr lang="zh-CN" altLang="en-US" sz="2400"/>
        </a:p>
      </dgm:t>
    </dgm:pt>
    <dgm:pt modelId="{B9556779-1011-4435-9393-30A627A702E6}" type="sibTrans" cxnId="{B0378DE8-6170-45FD-9AD1-0A7701EFAA18}">
      <dgm:prSet/>
      <dgm:spPr/>
      <dgm:t>
        <a:bodyPr/>
        <a:lstStyle/>
        <a:p>
          <a:endParaRPr lang="zh-CN" altLang="en-US" sz="2400"/>
        </a:p>
      </dgm:t>
    </dgm:pt>
    <dgm:pt modelId="{8A473C07-10C3-41DA-B887-4473F71C9A41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altLang="zh-CN" sz="2400" dirty="0"/>
            <a:t>2</a:t>
          </a:r>
          <a:r>
            <a:rPr lang="zh-CN" sz="2400" dirty="0"/>
            <a:t>指令格式</a:t>
          </a:r>
          <a:endParaRPr lang="zh-CN" altLang="en-US" sz="2400" dirty="0"/>
        </a:p>
      </dgm:t>
    </dgm:pt>
    <dgm:pt modelId="{D5C0B0F7-F646-4056-8545-83F48AC74102}" type="parTrans" cxnId="{C07A94B4-6B91-4454-8479-D0162E8192C9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0D9968BC-3DBC-44E6-962E-62DFEB11B160}" type="sibTrans" cxnId="{C07A94B4-6B91-4454-8479-D0162E8192C9}">
      <dgm:prSet/>
      <dgm:spPr/>
      <dgm:t>
        <a:bodyPr/>
        <a:lstStyle/>
        <a:p>
          <a:endParaRPr lang="zh-CN" altLang="en-US" sz="2400"/>
        </a:p>
      </dgm:t>
    </dgm:pt>
    <dgm:pt modelId="{2327A515-E1FA-4A5B-9095-67714E1BFDDC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altLang="zh-CN" sz="2400" dirty="0"/>
            <a:t>3</a:t>
          </a:r>
          <a:r>
            <a:rPr lang="zh-CN" sz="2400" dirty="0"/>
            <a:t>数据表示</a:t>
          </a:r>
          <a:endParaRPr lang="zh-CN" altLang="en-US" sz="2400" dirty="0"/>
        </a:p>
      </dgm:t>
    </dgm:pt>
    <dgm:pt modelId="{5E9E2FC9-4188-4769-AC3E-1E377B43D838}" type="parTrans" cxnId="{7E63D2DC-477B-4602-BD9D-A4638FF702DF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F716AB66-F9C7-4106-96F6-63C519AE844A}" type="sibTrans" cxnId="{7E63D2DC-477B-4602-BD9D-A4638FF702DF}">
      <dgm:prSet/>
      <dgm:spPr/>
      <dgm:t>
        <a:bodyPr/>
        <a:lstStyle/>
        <a:p>
          <a:endParaRPr lang="zh-CN" altLang="en-US" sz="2400"/>
        </a:p>
      </dgm:t>
    </dgm:pt>
    <dgm:pt modelId="{7C263A10-C639-48C1-AD98-3EDC45BC388D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altLang="zh-CN" sz="2400" dirty="0"/>
            <a:t>4</a:t>
          </a:r>
          <a:r>
            <a:rPr lang="zh-CN" sz="2400" dirty="0"/>
            <a:t>寻址方式</a:t>
          </a:r>
          <a:r>
            <a:rPr lang="en-US" sz="2400" dirty="0"/>
            <a:t>(</a:t>
          </a:r>
          <a:r>
            <a:rPr lang="zh-CN" sz="2400" dirty="0"/>
            <a:t>编址方式</a:t>
          </a:r>
          <a:r>
            <a:rPr lang="en-US" sz="2400" dirty="0"/>
            <a:t>)</a:t>
          </a:r>
          <a:endParaRPr lang="zh-CN" altLang="en-US" sz="2400" dirty="0"/>
        </a:p>
      </dgm:t>
    </dgm:pt>
    <dgm:pt modelId="{0938A32A-7567-49A7-BBE2-F31056F127E6}" type="parTrans" cxnId="{5D501C56-B31A-4D5C-AA21-0FAE5704FB8D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06F7C55F-8ECB-4A4A-93CD-B5E9C806FAEA}" type="sibTrans" cxnId="{5D501C56-B31A-4D5C-AA21-0FAE5704FB8D}">
      <dgm:prSet/>
      <dgm:spPr/>
      <dgm:t>
        <a:bodyPr/>
        <a:lstStyle/>
        <a:p>
          <a:endParaRPr lang="zh-CN" altLang="en-US" sz="2400"/>
        </a:p>
      </dgm:t>
    </dgm:pt>
    <dgm:pt modelId="{D01295D8-A1E7-43EB-AA15-CAF6355F4E1B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sz="2400" dirty="0"/>
            <a:t>5</a:t>
          </a:r>
          <a:r>
            <a:rPr lang="zh-CN" sz="2400" dirty="0"/>
            <a:t>指令类型</a:t>
          </a:r>
          <a:endParaRPr lang="zh-CN" altLang="en-US" sz="2400" dirty="0"/>
        </a:p>
      </dgm:t>
    </dgm:pt>
    <dgm:pt modelId="{9B53503C-DFCA-4D7E-8432-CE58635E6600}" type="parTrans" cxnId="{43C3C3DB-01FF-4F90-9CE4-F32789D83E6C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75BD28FE-5CFD-420C-89A4-8852EFED85C8}" type="sibTrans" cxnId="{43C3C3DB-01FF-4F90-9CE4-F32789D83E6C}">
      <dgm:prSet/>
      <dgm:spPr/>
      <dgm:t>
        <a:bodyPr/>
        <a:lstStyle/>
        <a:p>
          <a:endParaRPr lang="zh-CN" altLang="en-US" sz="2400"/>
        </a:p>
      </dgm:t>
    </dgm:pt>
    <dgm:pt modelId="{F64D64F7-6745-4156-A0CC-A873E49232D2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sz="2400" dirty="0"/>
            <a:t>6</a:t>
          </a:r>
          <a:r>
            <a:rPr lang="zh-CN" sz="2400" dirty="0"/>
            <a:t>指令系统的兼容性</a:t>
          </a:r>
          <a:endParaRPr lang="zh-CN" altLang="en-US" sz="2400" dirty="0"/>
        </a:p>
      </dgm:t>
    </dgm:pt>
    <dgm:pt modelId="{3A01099E-20D3-4D61-B280-C5613F8BA9FE}" type="parTrans" cxnId="{3F72ACBE-456F-4848-A2DC-1BE21DDAD87C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810606FF-ADBD-4CEC-BDCF-60A4A4B27C5D}" type="sibTrans" cxnId="{3F72ACBE-456F-4848-A2DC-1BE21DDAD87C}">
      <dgm:prSet/>
      <dgm:spPr/>
      <dgm:t>
        <a:bodyPr/>
        <a:lstStyle/>
        <a:p>
          <a:endParaRPr lang="zh-CN" altLang="en-US" sz="2400"/>
        </a:p>
      </dgm:t>
    </dgm:pt>
    <dgm:pt modelId="{4322517C-EF40-4530-BB3D-6EF5C43DBDED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altLang="zh-CN" sz="2400" dirty="0"/>
            <a:t>7</a:t>
          </a:r>
          <a:r>
            <a:rPr lang="zh-CN" sz="2400" dirty="0"/>
            <a:t>精简指令系统计算机</a:t>
          </a:r>
          <a:r>
            <a:rPr lang="en-US" sz="2400" dirty="0"/>
            <a:t>(RISC)</a:t>
          </a:r>
          <a:r>
            <a:rPr lang="zh-CN" sz="2400" dirty="0"/>
            <a:t>和 复杂指令系统计算机</a:t>
          </a:r>
          <a:r>
            <a:rPr lang="en-US" sz="2400" dirty="0"/>
            <a:t>(CISC)</a:t>
          </a:r>
          <a:endParaRPr lang="zh-CN" altLang="en-US" sz="2400" dirty="0"/>
        </a:p>
      </dgm:t>
    </dgm:pt>
    <dgm:pt modelId="{3C97F60F-7207-4017-9A73-73EF41B394B7}" type="parTrans" cxnId="{40BEF51B-D98F-475A-94A6-2307AA293DDD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7CB91B34-8866-4136-8500-CF077C539C1D}" type="sibTrans" cxnId="{40BEF51B-D98F-475A-94A6-2307AA293DDD}">
      <dgm:prSet/>
      <dgm:spPr/>
      <dgm:t>
        <a:bodyPr/>
        <a:lstStyle/>
        <a:p>
          <a:endParaRPr lang="zh-CN" altLang="en-US" sz="2400"/>
        </a:p>
      </dgm:t>
    </dgm:pt>
    <dgm:pt modelId="{CC501B57-D0D8-4053-BEAE-4C86882A11AA}">
      <dgm:prSet phldrT="[文本]" custT="1"/>
      <dgm:spPr>
        <a:scene3d>
          <a:camera prst="orthographicFront"/>
          <a:lightRig rig="flat" dir="t"/>
        </a:scene3d>
        <a:sp3d prstMaterial="dkEdge">
          <a:bevelT w="8200" h="12700"/>
        </a:sp3d>
      </dgm:spPr>
      <dgm:t>
        <a:bodyPr vert="horz"/>
        <a:lstStyle/>
        <a:p>
          <a:r>
            <a:rPr lang="en-US" sz="2400" dirty="0"/>
            <a:t>8</a:t>
          </a:r>
          <a:r>
            <a:rPr lang="zh-CN" sz="2400" dirty="0"/>
            <a:t>指令系统举例</a:t>
          </a:r>
          <a:endParaRPr lang="zh-CN" altLang="en-US" sz="2400" dirty="0"/>
        </a:p>
      </dgm:t>
    </dgm:pt>
    <dgm:pt modelId="{60848A11-6C30-4DA0-980C-272853FE7D33}" type="parTrans" cxnId="{514FEE49-E568-4C4C-9ACA-15152D39A4EE}">
      <dgm:prSet custT="1"/>
      <dgm:spPr>
        <a:scene3d>
          <a:camera prst="orthographicFront"/>
          <a:lightRig rig="threePt" dir="t"/>
        </a:scene3d>
        <a:sp3d>
          <a:bevelT h="12700"/>
        </a:sp3d>
      </dgm:spPr>
      <dgm:t>
        <a:bodyPr vert="horz"/>
        <a:lstStyle/>
        <a:p>
          <a:endParaRPr lang="zh-CN" altLang="en-US" sz="2400"/>
        </a:p>
      </dgm:t>
    </dgm:pt>
    <dgm:pt modelId="{3637656F-A720-40F8-9674-452FC6678A74}" type="sibTrans" cxnId="{514FEE49-E568-4C4C-9ACA-15152D39A4EE}">
      <dgm:prSet/>
      <dgm:spPr/>
      <dgm:t>
        <a:bodyPr/>
        <a:lstStyle/>
        <a:p>
          <a:endParaRPr lang="zh-CN" altLang="en-US" sz="2400"/>
        </a:p>
      </dgm:t>
    </dgm:pt>
    <dgm:pt modelId="{D08FFC7E-AF84-4960-9601-E628DDE12AC7}" type="pres">
      <dgm:prSet presAssocID="{3C67A917-B348-4061-8354-6A40AD035B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99BBE8-EF06-4A0D-AC33-058C905B82BA}" type="pres">
      <dgm:prSet presAssocID="{660CD4E7-A655-4E6F-AB49-5F691969695F}" presName="root1" presStyleCnt="0"/>
      <dgm:spPr/>
    </dgm:pt>
    <dgm:pt modelId="{E8453D07-6212-4D51-BBEE-D7AC27E9BA59}" type="pres">
      <dgm:prSet presAssocID="{660CD4E7-A655-4E6F-AB49-5F691969695F}" presName="LevelOneTextNode" presStyleLbl="node0" presStyleIdx="0" presStyleCnt="1" custScaleX="233291" custLinFactNeighborX="-89158" custLinFactNeighborY="-21330">
        <dgm:presLayoutVars>
          <dgm:chPref val="3"/>
        </dgm:presLayoutVars>
      </dgm:prSet>
      <dgm:spPr/>
    </dgm:pt>
    <dgm:pt modelId="{6A2FC798-40D1-4C62-8631-59E33A09392E}" type="pres">
      <dgm:prSet presAssocID="{660CD4E7-A655-4E6F-AB49-5F691969695F}" presName="level2hierChild" presStyleCnt="0"/>
      <dgm:spPr/>
    </dgm:pt>
    <dgm:pt modelId="{D004CB48-A9B0-4C73-A225-8E8C5D50A4D5}" type="pres">
      <dgm:prSet presAssocID="{9447ADBE-EACB-48AA-81C1-1FFB0E74749E}" presName="conn2-1" presStyleLbl="parChTrans1D2" presStyleIdx="0" presStyleCnt="8" custScaleX="2000000"/>
      <dgm:spPr/>
    </dgm:pt>
    <dgm:pt modelId="{5FCD3836-4690-447F-BFB7-9023C93FE7F7}" type="pres">
      <dgm:prSet presAssocID="{9447ADBE-EACB-48AA-81C1-1FFB0E74749E}" presName="connTx" presStyleLbl="parChTrans1D2" presStyleIdx="0" presStyleCnt="8"/>
      <dgm:spPr/>
    </dgm:pt>
    <dgm:pt modelId="{2B1E2BFF-C30A-40FD-8B25-0F7D0069643A}" type="pres">
      <dgm:prSet presAssocID="{90AA9CD8-D78B-41E2-86D6-900AF94EA5BA}" presName="root2" presStyleCnt="0"/>
      <dgm:spPr/>
    </dgm:pt>
    <dgm:pt modelId="{65CBC936-DFEE-4489-862B-A4EBF86E2441}" type="pres">
      <dgm:prSet presAssocID="{90AA9CD8-D78B-41E2-86D6-900AF94EA5BA}" presName="LevelTwoTextNode" presStyleLbl="node2" presStyleIdx="0" presStyleCnt="8" custScaleX="529168" custLinFactNeighborX="80246">
        <dgm:presLayoutVars>
          <dgm:chPref val="3"/>
        </dgm:presLayoutVars>
      </dgm:prSet>
      <dgm:spPr/>
    </dgm:pt>
    <dgm:pt modelId="{5543EEE9-1610-4B6F-B155-94534E84FF20}" type="pres">
      <dgm:prSet presAssocID="{90AA9CD8-D78B-41E2-86D6-900AF94EA5BA}" presName="level3hierChild" presStyleCnt="0"/>
      <dgm:spPr/>
    </dgm:pt>
    <dgm:pt modelId="{3DA897BB-E902-4C04-870C-41155F5304A4}" type="pres">
      <dgm:prSet presAssocID="{D5C0B0F7-F646-4056-8545-83F48AC74102}" presName="conn2-1" presStyleLbl="parChTrans1D2" presStyleIdx="1" presStyleCnt="8" custScaleX="2000000"/>
      <dgm:spPr/>
    </dgm:pt>
    <dgm:pt modelId="{6BF49FFA-E818-413A-B609-2996559FA3A2}" type="pres">
      <dgm:prSet presAssocID="{D5C0B0F7-F646-4056-8545-83F48AC74102}" presName="connTx" presStyleLbl="parChTrans1D2" presStyleIdx="1" presStyleCnt="8"/>
      <dgm:spPr/>
    </dgm:pt>
    <dgm:pt modelId="{4023FDAA-3D6C-4CA0-90DB-2A13D24FB601}" type="pres">
      <dgm:prSet presAssocID="{8A473C07-10C3-41DA-B887-4473F71C9A41}" presName="root2" presStyleCnt="0"/>
      <dgm:spPr/>
    </dgm:pt>
    <dgm:pt modelId="{8FBC48B1-70A7-4CEA-A17E-5EFBC51C8871}" type="pres">
      <dgm:prSet presAssocID="{8A473C07-10C3-41DA-B887-4473F71C9A41}" presName="LevelTwoTextNode" presStyleLbl="node2" presStyleIdx="1" presStyleCnt="8" custScaleX="529168" custLinFactNeighborX="80246">
        <dgm:presLayoutVars>
          <dgm:chPref val="3"/>
        </dgm:presLayoutVars>
      </dgm:prSet>
      <dgm:spPr/>
    </dgm:pt>
    <dgm:pt modelId="{6A973014-0BAE-445A-B210-6016167B45B1}" type="pres">
      <dgm:prSet presAssocID="{8A473C07-10C3-41DA-B887-4473F71C9A41}" presName="level3hierChild" presStyleCnt="0"/>
      <dgm:spPr/>
    </dgm:pt>
    <dgm:pt modelId="{356DD4DF-99D3-4CDA-865D-58E319D10851}" type="pres">
      <dgm:prSet presAssocID="{5E9E2FC9-4188-4769-AC3E-1E377B43D838}" presName="conn2-1" presStyleLbl="parChTrans1D2" presStyleIdx="2" presStyleCnt="8" custScaleX="2000000"/>
      <dgm:spPr/>
    </dgm:pt>
    <dgm:pt modelId="{FD8D5EFA-B116-44EC-A0D0-03ECDA3DFC55}" type="pres">
      <dgm:prSet presAssocID="{5E9E2FC9-4188-4769-AC3E-1E377B43D838}" presName="connTx" presStyleLbl="parChTrans1D2" presStyleIdx="2" presStyleCnt="8"/>
      <dgm:spPr/>
    </dgm:pt>
    <dgm:pt modelId="{2C10D78D-4B72-4BA6-9DCA-65A8C5E85D38}" type="pres">
      <dgm:prSet presAssocID="{2327A515-E1FA-4A5B-9095-67714E1BFDDC}" presName="root2" presStyleCnt="0"/>
      <dgm:spPr/>
    </dgm:pt>
    <dgm:pt modelId="{341E9C65-3D63-43E1-9E13-E61567855AD6}" type="pres">
      <dgm:prSet presAssocID="{2327A515-E1FA-4A5B-9095-67714E1BFDDC}" presName="LevelTwoTextNode" presStyleLbl="node2" presStyleIdx="2" presStyleCnt="8" custScaleX="529168" custLinFactNeighborX="80246">
        <dgm:presLayoutVars>
          <dgm:chPref val="3"/>
        </dgm:presLayoutVars>
      </dgm:prSet>
      <dgm:spPr/>
    </dgm:pt>
    <dgm:pt modelId="{BA417352-BDBF-4B23-97DB-CB99120BDAF2}" type="pres">
      <dgm:prSet presAssocID="{2327A515-E1FA-4A5B-9095-67714E1BFDDC}" presName="level3hierChild" presStyleCnt="0"/>
      <dgm:spPr/>
    </dgm:pt>
    <dgm:pt modelId="{747BB6B9-CC7D-459E-8C64-D4183F9E8B73}" type="pres">
      <dgm:prSet presAssocID="{0938A32A-7567-49A7-BBE2-F31056F127E6}" presName="conn2-1" presStyleLbl="parChTrans1D2" presStyleIdx="3" presStyleCnt="8" custScaleX="2000000"/>
      <dgm:spPr/>
    </dgm:pt>
    <dgm:pt modelId="{29EFADAF-BB9D-40FD-B442-41438B4AC98C}" type="pres">
      <dgm:prSet presAssocID="{0938A32A-7567-49A7-BBE2-F31056F127E6}" presName="connTx" presStyleLbl="parChTrans1D2" presStyleIdx="3" presStyleCnt="8"/>
      <dgm:spPr/>
    </dgm:pt>
    <dgm:pt modelId="{EF52AFA2-6BD0-4845-B918-5BC0B7E3A009}" type="pres">
      <dgm:prSet presAssocID="{7C263A10-C639-48C1-AD98-3EDC45BC388D}" presName="root2" presStyleCnt="0"/>
      <dgm:spPr/>
    </dgm:pt>
    <dgm:pt modelId="{8A1407CC-858B-4B89-AD76-1A2D0D8FD766}" type="pres">
      <dgm:prSet presAssocID="{7C263A10-C639-48C1-AD98-3EDC45BC388D}" presName="LevelTwoTextNode" presStyleLbl="node2" presStyleIdx="3" presStyleCnt="8" custScaleX="529168" custLinFactNeighborX="80246">
        <dgm:presLayoutVars>
          <dgm:chPref val="3"/>
        </dgm:presLayoutVars>
      </dgm:prSet>
      <dgm:spPr/>
    </dgm:pt>
    <dgm:pt modelId="{C757FF81-16BF-4720-AF6A-5099B7522B91}" type="pres">
      <dgm:prSet presAssocID="{7C263A10-C639-48C1-AD98-3EDC45BC388D}" presName="level3hierChild" presStyleCnt="0"/>
      <dgm:spPr/>
    </dgm:pt>
    <dgm:pt modelId="{8CB56F4D-4DC5-4251-A06B-0ED6E4EA032C}" type="pres">
      <dgm:prSet presAssocID="{9B53503C-DFCA-4D7E-8432-CE58635E6600}" presName="conn2-1" presStyleLbl="parChTrans1D2" presStyleIdx="4" presStyleCnt="8" custScaleX="2000000"/>
      <dgm:spPr/>
    </dgm:pt>
    <dgm:pt modelId="{08478319-5D7D-4DF3-A914-84915946FEBF}" type="pres">
      <dgm:prSet presAssocID="{9B53503C-DFCA-4D7E-8432-CE58635E6600}" presName="connTx" presStyleLbl="parChTrans1D2" presStyleIdx="4" presStyleCnt="8"/>
      <dgm:spPr/>
    </dgm:pt>
    <dgm:pt modelId="{E8EE54A1-3A2B-41E4-BFA3-4511C01B701F}" type="pres">
      <dgm:prSet presAssocID="{D01295D8-A1E7-43EB-AA15-CAF6355F4E1B}" presName="root2" presStyleCnt="0"/>
      <dgm:spPr/>
    </dgm:pt>
    <dgm:pt modelId="{7975A08C-95E9-45BC-9559-1F128F3EC7F7}" type="pres">
      <dgm:prSet presAssocID="{D01295D8-A1E7-43EB-AA15-CAF6355F4E1B}" presName="LevelTwoTextNode" presStyleLbl="node2" presStyleIdx="4" presStyleCnt="8" custScaleX="529168" custLinFactNeighborX="80246">
        <dgm:presLayoutVars>
          <dgm:chPref val="3"/>
        </dgm:presLayoutVars>
      </dgm:prSet>
      <dgm:spPr/>
    </dgm:pt>
    <dgm:pt modelId="{418A280C-4F6E-49CB-89E1-AE7B69771495}" type="pres">
      <dgm:prSet presAssocID="{D01295D8-A1E7-43EB-AA15-CAF6355F4E1B}" presName="level3hierChild" presStyleCnt="0"/>
      <dgm:spPr/>
    </dgm:pt>
    <dgm:pt modelId="{56031241-A68D-46AE-82E8-43AF66B4A539}" type="pres">
      <dgm:prSet presAssocID="{3A01099E-20D3-4D61-B280-C5613F8BA9FE}" presName="conn2-1" presStyleLbl="parChTrans1D2" presStyleIdx="5" presStyleCnt="8" custScaleX="2000000"/>
      <dgm:spPr/>
    </dgm:pt>
    <dgm:pt modelId="{98DE323C-03FF-40D7-AD25-FEC10918FDD1}" type="pres">
      <dgm:prSet presAssocID="{3A01099E-20D3-4D61-B280-C5613F8BA9FE}" presName="connTx" presStyleLbl="parChTrans1D2" presStyleIdx="5" presStyleCnt="8"/>
      <dgm:spPr/>
    </dgm:pt>
    <dgm:pt modelId="{CFDFFC2D-581B-46DD-BFB2-F4C18BC5DAD8}" type="pres">
      <dgm:prSet presAssocID="{F64D64F7-6745-4156-A0CC-A873E49232D2}" presName="root2" presStyleCnt="0"/>
      <dgm:spPr/>
    </dgm:pt>
    <dgm:pt modelId="{0AEFC968-3F47-4C06-A08E-D4873B3CB185}" type="pres">
      <dgm:prSet presAssocID="{F64D64F7-6745-4156-A0CC-A873E49232D2}" presName="LevelTwoTextNode" presStyleLbl="node2" presStyleIdx="5" presStyleCnt="8" custScaleX="529168" custLinFactNeighborX="80246">
        <dgm:presLayoutVars>
          <dgm:chPref val="3"/>
        </dgm:presLayoutVars>
      </dgm:prSet>
      <dgm:spPr/>
    </dgm:pt>
    <dgm:pt modelId="{59245BA8-84A3-4D92-B58F-04177786555C}" type="pres">
      <dgm:prSet presAssocID="{F64D64F7-6745-4156-A0CC-A873E49232D2}" presName="level3hierChild" presStyleCnt="0"/>
      <dgm:spPr/>
    </dgm:pt>
    <dgm:pt modelId="{253E2409-260E-4CFD-8C67-6ED61E37DE78}" type="pres">
      <dgm:prSet presAssocID="{3C97F60F-7207-4017-9A73-73EF41B394B7}" presName="conn2-1" presStyleLbl="parChTrans1D2" presStyleIdx="6" presStyleCnt="8" custScaleX="2000000"/>
      <dgm:spPr/>
    </dgm:pt>
    <dgm:pt modelId="{D923E24F-835D-4507-867B-EED7A91C3A73}" type="pres">
      <dgm:prSet presAssocID="{3C97F60F-7207-4017-9A73-73EF41B394B7}" presName="connTx" presStyleLbl="parChTrans1D2" presStyleIdx="6" presStyleCnt="8"/>
      <dgm:spPr/>
    </dgm:pt>
    <dgm:pt modelId="{3392C1DB-1AFF-4ECD-BAF9-7D4EBB26FE4D}" type="pres">
      <dgm:prSet presAssocID="{4322517C-EF40-4530-BB3D-6EF5C43DBDED}" presName="root2" presStyleCnt="0"/>
      <dgm:spPr/>
    </dgm:pt>
    <dgm:pt modelId="{54ABEA02-1D97-40BF-81CE-84667C360126}" type="pres">
      <dgm:prSet presAssocID="{4322517C-EF40-4530-BB3D-6EF5C43DBDED}" presName="LevelTwoTextNode" presStyleLbl="node2" presStyleIdx="6" presStyleCnt="8" custScaleX="529168" custScaleY="183000" custLinFactNeighborX="80246">
        <dgm:presLayoutVars>
          <dgm:chPref val="3"/>
        </dgm:presLayoutVars>
      </dgm:prSet>
      <dgm:spPr/>
    </dgm:pt>
    <dgm:pt modelId="{329899A7-26C9-470F-923F-3584F4039F87}" type="pres">
      <dgm:prSet presAssocID="{4322517C-EF40-4530-BB3D-6EF5C43DBDED}" presName="level3hierChild" presStyleCnt="0"/>
      <dgm:spPr/>
    </dgm:pt>
    <dgm:pt modelId="{1E2EEC52-3364-44DC-AC13-E7CCAC5E347F}" type="pres">
      <dgm:prSet presAssocID="{60848A11-6C30-4DA0-980C-272853FE7D33}" presName="conn2-1" presStyleLbl="parChTrans1D2" presStyleIdx="7" presStyleCnt="8" custScaleX="2000000"/>
      <dgm:spPr/>
    </dgm:pt>
    <dgm:pt modelId="{D0C671FA-913A-4516-B6FE-2409679E9C2B}" type="pres">
      <dgm:prSet presAssocID="{60848A11-6C30-4DA0-980C-272853FE7D33}" presName="connTx" presStyleLbl="parChTrans1D2" presStyleIdx="7" presStyleCnt="8"/>
      <dgm:spPr/>
    </dgm:pt>
    <dgm:pt modelId="{3D780512-A17F-4EF6-AE62-D4E029A4E4C5}" type="pres">
      <dgm:prSet presAssocID="{CC501B57-D0D8-4053-BEAE-4C86882A11AA}" presName="root2" presStyleCnt="0"/>
      <dgm:spPr/>
    </dgm:pt>
    <dgm:pt modelId="{2CED1D28-3D50-4CB7-82CE-FF4D96314EB6}" type="pres">
      <dgm:prSet presAssocID="{CC501B57-D0D8-4053-BEAE-4C86882A11AA}" presName="LevelTwoTextNode" presStyleLbl="node2" presStyleIdx="7" presStyleCnt="8" custScaleX="529168" custLinFactNeighborX="80246">
        <dgm:presLayoutVars>
          <dgm:chPref val="3"/>
        </dgm:presLayoutVars>
      </dgm:prSet>
      <dgm:spPr/>
    </dgm:pt>
    <dgm:pt modelId="{CF6A7CAC-F93B-4BB4-9AFA-C7A363335180}" type="pres">
      <dgm:prSet presAssocID="{CC501B57-D0D8-4053-BEAE-4C86882A11AA}" presName="level3hierChild" presStyleCnt="0"/>
      <dgm:spPr/>
    </dgm:pt>
  </dgm:ptLst>
  <dgm:cxnLst>
    <dgm:cxn modelId="{EEC47C00-2FAA-4710-8DB4-8ADA6FED38FD}" type="presOf" srcId="{5E9E2FC9-4188-4769-AC3E-1E377B43D838}" destId="{FD8D5EFA-B116-44EC-A0D0-03ECDA3DFC55}" srcOrd="1" destOrd="0" presId="urn:microsoft.com/office/officeart/2005/8/layout/hierarchy2"/>
    <dgm:cxn modelId="{8C973C09-62D4-407C-934A-9BDCAC8DECE3}" type="presOf" srcId="{9B53503C-DFCA-4D7E-8432-CE58635E6600}" destId="{8CB56F4D-4DC5-4251-A06B-0ED6E4EA032C}" srcOrd="0" destOrd="0" presId="urn:microsoft.com/office/officeart/2005/8/layout/hierarchy2"/>
    <dgm:cxn modelId="{5983460B-04FF-42C4-A2D1-A24758E4C4DA}" type="presOf" srcId="{7C263A10-C639-48C1-AD98-3EDC45BC388D}" destId="{8A1407CC-858B-4B89-AD76-1A2D0D8FD766}" srcOrd="0" destOrd="0" presId="urn:microsoft.com/office/officeart/2005/8/layout/hierarchy2"/>
    <dgm:cxn modelId="{5D93CC0F-A5AA-4ADF-9CBC-AE563BB301D7}" type="presOf" srcId="{9447ADBE-EACB-48AA-81C1-1FFB0E74749E}" destId="{5FCD3836-4690-447F-BFB7-9023C93FE7F7}" srcOrd="1" destOrd="0" presId="urn:microsoft.com/office/officeart/2005/8/layout/hierarchy2"/>
    <dgm:cxn modelId="{40BEF51B-D98F-475A-94A6-2307AA293DDD}" srcId="{660CD4E7-A655-4E6F-AB49-5F691969695F}" destId="{4322517C-EF40-4530-BB3D-6EF5C43DBDED}" srcOrd="6" destOrd="0" parTransId="{3C97F60F-7207-4017-9A73-73EF41B394B7}" sibTransId="{7CB91B34-8866-4136-8500-CF077C539C1D}"/>
    <dgm:cxn modelId="{CBB03C26-82E7-4049-A036-27E1AC8C521E}" type="presOf" srcId="{3C97F60F-7207-4017-9A73-73EF41B394B7}" destId="{D923E24F-835D-4507-867B-EED7A91C3A73}" srcOrd="1" destOrd="0" presId="urn:microsoft.com/office/officeart/2005/8/layout/hierarchy2"/>
    <dgm:cxn modelId="{3777CC32-358F-4396-BA83-169857E437BE}" type="presOf" srcId="{9B53503C-DFCA-4D7E-8432-CE58635E6600}" destId="{08478319-5D7D-4DF3-A914-84915946FEBF}" srcOrd="1" destOrd="0" presId="urn:microsoft.com/office/officeart/2005/8/layout/hierarchy2"/>
    <dgm:cxn modelId="{83307738-988A-4DB2-944D-C1EB7F4B829F}" type="presOf" srcId="{2327A515-E1FA-4A5B-9095-67714E1BFDDC}" destId="{341E9C65-3D63-43E1-9E13-E61567855AD6}" srcOrd="0" destOrd="0" presId="urn:microsoft.com/office/officeart/2005/8/layout/hierarchy2"/>
    <dgm:cxn modelId="{514FEE49-E568-4C4C-9ACA-15152D39A4EE}" srcId="{660CD4E7-A655-4E6F-AB49-5F691969695F}" destId="{CC501B57-D0D8-4053-BEAE-4C86882A11AA}" srcOrd="7" destOrd="0" parTransId="{60848A11-6C30-4DA0-980C-272853FE7D33}" sibTransId="{3637656F-A720-40F8-9674-452FC6678A74}"/>
    <dgm:cxn modelId="{5D501C56-B31A-4D5C-AA21-0FAE5704FB8D}" srcId="{660CD4E7-A655-4E6F-AB49-5F691969695F}" destId="{7C263A10-C639-48C1-AD98-3EDC45BC388D}" srcOrd="3" destOrd="0" parTransId="{0938A32A-7567-49A7-BBE2-F31056F127E6}" sibTransId="{06F7C55F-8ECB-4A4A-93CD-B5E9C806FAEA}"/>
    <dgm:cxn modelId="{A326B27A-B026-44CD-86B0-A795E6834142}" type="presOf" srcId="{90AA9CD8-D78B-41E2-86D6-900AF94EA5BA}" destId="{65CBC936-DFEE-4489-862B-A4EBF86E2441}" srcOrd="0" destOrd="0" presId="urn:microsoft.com/office/officeart/2005/8/layout/hierarchy2"/>
    <dgm:cxn modelId="{94DEC47D-C6B4-4B40-8D0F-DB2379919A3A}" type="presOf" srcId="{CC501B57-D0D8-4053-BEAE-4C86882A11AA}" destId="{2CED1D28-3D50-4CB7-82CE-FF4D96314EB6}" srcOrd="0" destOrd="0" presId="urn:microsoft.com/office/officeart/2005/8/layout/hierarchy2"/>
    <dgm:cxn modelId="{89CB9985-3DD1-4D1C-9821-B6776F95DFBB}" type="presOf" srcId="{D5C0B0F7-F646-4056-8545-83F48AC74102}" destId="{3DA897BB-E902-4C04-870C-41155F5304A4}" srcOrd="0" destOrd="0" presId="urn:microsoft.com/office/officeart/2005/8/layout/hierarchy2"/>
    <dgm:cxn modelId="{E397FA85-3F80-4EAC-8EA6-F286A3B2AC97}" type="presOf" srcId="{3C97F60F-7207-4017-9A73-73EF41B394B7}" destId="{253E2409-260E-4CFD-8C67-6ED61E37DE78}" srcOrd="0" destOrd="0" presId="urn:microsoft.com/office/officeart/2005/8/layout/hierarchy2"/>
    <dgm:cxn modelId="{6451008A-A99C-476A-8934-9A07BDF4644F}" type="presOf" srcId="{4322517C-EF40-4530-BB3D-6EF5C43DBDED}" destId="{54ABEA02-1D97-40BF-81CE-84667C360126}" srcOrd="0" destOrd="0" presId="urn:microsoft.com/office/officeart/2005/8/layout/hierarchy2"/>
    <dgm:cxn modelId="{453CC28C-991A-4AA3-9B61-213E7F6D92F9}" type="presOf" srcId="{60848A11-6C30-4DA0-980C-272853FE7D33}" destId="{1E2EEC52-3364-44DC-AC13-E7CCAC5E347F}" srcOrd="0" destOrd="0" presId="urn:microsoft.com/office/officeart/2005/8/layout/hierarchy2"/>
    <dgm:cxn modelId="{4CC9919A-BDCF-495C-8BA8-1B2211CD4E07}" type="presOf" srcId="{5E9E2FC9-4188-4769-AC3E-1E377B43D838}" destId="{356DD4DF-99D3-4CDA-865D-58E319D10851}" srcOrd="0" destOrd="0" presId="urn:microsoft.com/office/officeart/2005/8/layout/hierarchy2"/>
    <dgm:cxn modelId="{22AA9B9B-5EF4-4A81-A2D2-2E93E3AE2641}" type="presOf" srcId="{3A01099E-20D3-4D61-B280-C5613F8BA9FE}" destId="{56031241-A68D-46AE-82E8-43AF66B4A539}" srcOrd="0" destOrd="0" presId="urn:microsoft.com/office/officeart/2005/8/layout/hierarchy2"/>
    <dgm:cxn modelId="{290CC1A9-2405-4FC0-8B3A-345AEE4CA998}" type="presOf" srcId="{8A473C07-10C3-41DA-B887-4473F71C9A41}" destId="{8FBC48B1-70A7-4CEA-A17E-5EFBC51C8871}" srcOrd="0" destOrd="0" presId="urn:microsoft.com/office/officeart/2005/8/layout/hierarchy2"/>
    <dgm:cxn modelId="{F9B334AC-AF7C-4B3E-AF1C-4A6A1DABA067}" type="presOf" srcId="{60848A11-6C30-4DA0-980C-272853FE7D33}" destId="{D0C671FA-913A-4516-B6FE-2409679E9C2B}" srcOrd="1" destOrd="0" presId="urn:microsoft.com/office/officeart/2005/8/layout/hierarchy2"/>
    <dgm:cxn modelId="{ACADC1AD-F0AC-405A-89C1-C0E014112126}" srcId="{3C67A917-B348-4061-8354-6A40AD035BFA}" destId="{660CD4E7-A655-4E6F-AB49-5F691969695F}" srcOrd="0" destOrd="0" parTransId="{CAAB5FB7-587D-48A4-8CED-1917E65AFC25}" sibTransId="{5143DB58-99E3-444F-A94C-B1DD58D0EC54}"/>
    <dgm:cxn modelId="{C07A94B4-6B91-4454-8479-D0162E8192C9}" srcId="{660CD4E7-A655-4E6F-AB49-5F691969695F}" destId="{8A473C07-10C3-41DA-B887-4473F71C9A41}" srcOrd="1" destOrd="0" parTransId="{D5C0B0F7-F646-4056-8545-83F48AC74102}" sibTransId="{0D9968BC-3DBC-44E6-962E-62DFEB11B160}"/>
    <dgm:cxn modelId="{03AB0EB9-A6DE-4840-BF5A-AFAC9DED22F1}" type="presOf" srcId="{0938A32A-7567-49A7-BBE2-F31056F127E6}" destId="{29EFADAF-BB9D-40FD-B442-41438B4AC98C}" srcOrd="1" destOrd="0" presId="urn:microsoft.com/office/officeart/2005/8/layout/hierarchy2"/>
    <dgm:cxn modelId="{39785ABD-EC64-40A2-B945-D3F88D8A5A2A}" type="presOf" srcId="{D5C0B0F7-F646-4056-8545-83F48AC74102}" destId="{6BF49FFA-E818-413A-B609-2996559FA3A2}" srcOrd="1" destOrd="0" presId="urn:microsoft.com/office/officeart/2005/8/layout/hierarchy2"/>
    <dgm:cxn modelId="{3F72ACBE-456F-4848-A2DC-1BE21DDAD87C}" srcId="{660CD4E7-A655-4E6F-AB49-5F691969695F}" destId="{F64D64F7-6745-4156-A0CC-A873E49232D2}" srcOrd="5" destOrd="0" parTransId="{3A01099E-20D3-4D61-B280-C5613F8BA9FE}" sibTransId="{810606FF-ADBD-4CEC-BDCF-60A4A4B27C5D}"/>
    <dgm:cxn modelId="{BB141AC7-9CD5-42D2-AC73-FFC05E056310}" type="presOf" srcId="{0938A32A-7567-49A7-BBE2-F31056F127E6}" destId="{747BB6B9-CC7D-459E-8C64-D4183F9E8B73}" srcOrd="0" destOrd="0" presId="urn:microsoft.com/office/officeart/2005/8/layout/hierarchy2"/>
    <dgm:cxn modelId="{414999C7-8EB1-4DCC-8FD3-A38B283A331C}" type="presOf" srcId="{3C67A917-B348-4061-8354-6A40AD035BFA}" destId="{D08FFC7E-AF84-4960-9601-E628DDE12AC7}" srcOrd="0" destOrd="0" presId="urn:microsoft.com/office/officeart/2005/8/layout/hierarchy2"/>
    <dgm:cxn modelId="{4E953BD4-E039-410D-95D5-E5A431D77B54}" type="presOf" srcId="{F64D64F7-6745-4156-A0CC-A873E49232D2}" destId="{0AEFC968-3F47-4C06-A08E-D4873B3CB185}" srcOrd="0" destOrd="0" presId="urn:microsoft.com/office/officeart/2005/8/layout/hierarchy2"/>
    <dgm:cxn modelId="{51D8C8D5-9BC9-4F26-A1E1-8BAABDA49567}" type="presOf" srcId="{9447ADBE-EACB-48AA-81C1-1FFB0E74749E}" destId="{D004CB48-A9B0-4C73-A225-8E8C5D50A4D5}" srcOrd="0" destOrd="0" presId="urn:microsoft.com/office/officeart/2005/8/layout/hierarchy2"/>
    <dgm:cxn modelId="{43C3C3DB-01FF-4F90-9CE4-F32789D83E6C}" srcId="{660CD4E7-A655-4E6F-AB49-5F691969695F}" destId="{D01295D8-A1E7-43EB-AA15-CAF6355F4E1B}" srcOrd="4" destOrd="0" parTransId="{9B53503C-DFCA-4D7E-8432-CE58635E6600}" sibTransId="{75BD28FE-5CFD-420C-89A4-8852EFED85C8}"/>
    <dgm:cxn modelId="{7E63D2DC-477B-4602-BD9D-A4638FF702DF}" srcId="{660CD4E7-A655-4E6F-AB49-5F691969695F}" destId="{2327A515-E1FA-4A5B-9095-67714E1BFDDC}" srcOrd="2" destOrd="0" parTransId="{5E9E2FC9-4188-4769-AC3E-1E377B43D838}" sibTransId="{F716AB66-F9C7-4106-96F6-63C519AE844A}"/>
    <dgm:cxn modelId="{A85FE1DE-B588-422C-83EC-FB2E7B492000}" type="presOf" srcId="{D01295D8-A1E7-43EB-AA15-CAF6355F4E1B}" destId="{7975A08C-95E9-45BC-9559-1F128F3EC7F7}" srcOrd="0" destOrd="0" presId="urn:microsoft.com/office/officeart/2005/8/layout/hierarchy2"/>
    <dgm:cxn modelId="{B0378DE8-6170-45FD-9AD1-0A7701EFAA18}" srcId="{660CD4E7-A655-4E6F-AB49-5F691969695F}" destId="{90AA9CD8-D78B-41E2-86D6-900AF94EA5BA}" srcOrd="0" destOrd="0" parTransId="{9447ADBE-EACB-48AA-81C1-1FFB0E74749E}" sibTransId="{B9556779-1011-4435-9393-30A627A702E6}"/>
    <dgm:cxn modelId="{1A05B8F8-0EB0-4BDB-BDC5-343F90EF3072}" type="presOf" srcId="{3A01099E-20D3-4D61-B280-C5613F8BA9FE}" destId="{98DE323C-03FF-40D7-AD25-FEC10918FDD1}" srcOrd="1" destOrd="0" presId="urn:microsoft.com/office/officeart/2005/8/layout/hierarchy2"/>
    <dgm:cxn modelId="{2DBF65F9-6762-4613-BD6B-4B1B09633F35}" type="presOf" srcId="{660CD4E7-A655-4E6F-AB49-5F691969695F}" destId="{E8453D07-6212-4D51-BBEE-D7AC27E9BA59}" srcOrd="0" destOrd="0" presId="urn:microsoft.com/office/officeart/2005/8/layout/hierarchy2"/>
    <dgm:cxn modelId="{48BB6533-1FF2-4244-8C78-A69CF4F66718}" type="presParOf" srcId="{D08FFC7E-AF84-4960-9601-E628DDE12AC7}" destId="{5799BBE8-EF06-4A0D-AC33-058C905B82BA}" srcOrd="0" destOrd="0" presId="urn:microsoft.com/office/officeart/2005/8/layout/hierarchy2"/>
    <dgm:cxn modelId="{51F713C3-934E-4282-B169-43A8F232684F}" type="presParOf" srcId="{5799BBE8-EF06-4A0D-AC33-058C905B82BA}" destId="{E8453D07-6212-4D51-BBEE-D7AC27E9BA59}" srcOrd="0" destOrd="0" presId="urn:microsoft.com/office/officeart/2005/8/layout/hierarchy2"/>
    <dgm:cxn modelId="{B6207654-0781-4575-8947-99268D759163}" type="presParOf" srcId="{5799BBE8-EF06-4A0D-AC33-058C905B82BA}" destId="{6A2FC798-40D1-4C62-8631-59E33A09392E}" srcOrd="1" destOrd="0" presId="urn:microsoft.com/office/officeart/2005/8/layout/hierarchy2"/>
    <dgm:cxn modelId="{1985DD07-525D-450B-AD01-9627D2A41A63}" type="presParOf" srcId="{6A2FC798-40D1-4C62-8631-59E33A09392E}" destId="{D004CB48-A9B0-4C73-A225-8E8C5D50A4D5}" srcOrd="0" destOrd="0" presId="urn:microsoft.com/office/officeart/2005/8/layout/hierarchy2"/>
    <dgm:cxn modelId="{D76DD31B-54A3-4CB0-AB93-A735956105F2}" type="presParOf" srcId="{D004CB48-A9B0-4C73-A225-8E8C5D50A4D5}" destId="{5FCD3836-4690-447F-BFB7-9023C93FE7F7}" srcOrd="0" destOrd="0" presId="urn:microsoft.com/office/officeart/2005/8/layout/hierarchy2"/>
    <dgm:cxn modelId="{4DDB3537-F82C-4B05-A862-B450FA9134C3}" type="presParOf" srcId="{6A2FC798-40D1-4C62-8631-59E33A09392E}" destId="{2B1E2BFF-C30A-40FD-8B25-0F7D0069643A}" srcOrd="1" destOrd="0" presId="urn:microsoft.com/office/officeart/2005/8/layout/hierarchy2"/>
    <dgm:cxn modelId="{3924A180-2A5D-427A-9A3F-132EAEF7AE92}" type="presParOf" srcId="{2B1E2BFF-C30A-40FD-8B25-0F7D0069643A}" destId="{65CBC936-DFEE-4489-862B-A4EBF86E2441}" srcOrd="0" destOrd="0" presId="urn:microsoft.com/office/officeart/2005/8/layout/hierarchy2"/>
    <dgm:cxn modelId="{BF003664-99B3-4BFC-B79A-EB87A4C0E819}" type="presParOf" srcId="{2B1E2BFF-C30A-40FD-8B25-0F7D0069643A}" destId="{5543EEE9-1610-4B6F-B155-94534E84FF20}" srcOrd="1" destOrd="0" presId="urn:microsoft.com/office/officeart/2005/8/layout/hierarchy2"/>
    <dgm:cxn modelId="{39BEEE70-9CD9-43A1-8DD2-B545EB766E92}" type="presParOf" srcId="{6A2FC798-40D1-4C62-8631-59E33A09392E}" destId="{3DA897BB-E902-4C04-870C-41155F5304A4}" srcOrd="2" destOrd="0" presId="urn:microsoft.com/office/officeart/2005/8/layout/hierarchy2"/>
    <dgm:cxn modelId="{C79B3038-AB24-4888-939A-C72E687DC89A}" type="presParOf" srcId="{3DA897BB-E902-4C04-870C-41155F5304A4}" destId="{6BF49FFA-E818-413A-B609-2996559FA3A2}" srcOrd="0" destOrd="0" presId="urn:microsoft.com/office/officeart/2005/8/layout/hierarchy2"/>
    <dgm:cxn modelId="{4DEAB8A6-7B7C-4E61-86C3-8F675CBC8DFD}" type="presParOf" srcId="{6A2FC798-40D1-4C62-8631-59E33A09392E}" destId="{4023FDAA-3D6C-4CA0-90DB-2A13D24FB601}" srcOrd="3" destOrd="0" presId="urn:microsoft.com/office/officeart/2005/8/layout/hierarchy2"/>
    <dgm:cxn modelId="{D0318424-DEE5-4E31-BD7A-D7CCFEAD5BC1}" type="presParOf" srcId="{4023FDAA-3D6C-4CA0-90DB-2A13D24FB601}" destId="{8FBC48B1-70A7-4CEA-A17E-5EFBC51C8871}" srcOrd="0" destOrd="0" presId="urn:microsoft.com/office/officeart/2005/8/layout/hierarchy2"/>
    <dgm:cxn modelId="{23740F0D-C011-487B-863E-85356AAAB24F}" type="presParOf" srcId="{4023FDAA-3D6C-4CA0-90DB-2A13D24FB601}" destId="{6A973014-0BAE-445A-B210-6016167B45B1}" srcOrd="1" destOrd="0" presId="urn:microsoft.com/office/officeart/2005/8/layout/hierarchy2"/>
    <dgm:cxn modelId="{3CC8A4CA-5575-478F-B557-9EE2A114A531}" type="presParOf" srcId="{6A2FC798-40D1-4C62-8631-59E33A09392E}" destId="{356DD4DF-99D3-4CDA-865D-58E319D10851}" srcOrd="4" destOrd="0" presId="urn:microsoft.com/office/officeart/2005/8/layout/hierarchy2"/>
    <dgm:cxn modelId="{4BBE990B-7CD5-4C98-A36C-7033F7C95778}" type="presParOf" srcId="{356DD4DF-99D3-4CDA-865D-58E319D10851}" destId="{FD8D5EFA-B116-44EC-A0D0-03ECDA3DFC55}" srcOrd="0" destOrd="0" presId="urn:microsoft.com/office/officeart/2005/8/layout/hierarchy2"/>
    <dgm:cxn modelId="{C334CCC3-7AD6-4661-8AB2-ACFA939B3966}" type="presParOf" srcId="{6A2FC798-40D1-4C62-8631-59E33A09392E}" destId="{2C10D78D-4B72-4BA6-9DCA-65A8C5E85D38}" srcOrd="5" destOrd="0" presId="urn:microsoft.com/office/officeart/2005/8/layout/hierarchy2"/>
    <dgm:cxn modelId="{5E1EBBF4-29DF-4479-8239-4057B825883B}" type="presParOf" srcId="{2C10D78D-4B72-4BA6-9DCA-65A8C5E85D38}" destId="{341E9C65-3D63-43E1-9E13-E61567855AD6}" srcOrd="0" destOrd="0" presId="urn:microsoft.com/office/officeart/2005/8/layout/hierarchy2"/>
    <dgm:cxn modelId="{DFF84AF9-C21B-4B07-8154-A335A120C84E}" type="presParOf" srcId="{2C10D78D-4B72-4BA6-9DCA-65A8C5E85D38}" destId="{BA417352-BDBF-4B23-97DB-CB99120BDAF2}" srcOrd="1" destOrd="0" presId="urn:microsoft.com/office/officeart/2005/8/layout/hierarchy2"/>
    <dgm:cxn modelId="{FBA9DB49-7E35-4E3F-B4E1-1B9D78CDBD7D}" type="presParOf" srcId="{6A2FC798-40D1-4C62-8631-59E33A09392E}" destId="{747BB6B9-CC7D-459E-8C64-D4183F9E8B73}" srcOrd="6" destOrd="0" presId="urn:microsoft.com/office/officeart/2005/8/layout/hierarchy2"/>
    <dgm:cxn modelId="{679C3CDE-EE85-42EC-98C0-5D38878E446F}" type="presParOf" srcId="{747BB6B9-CC7D-459E-8C64-D4183F9E8B73}" destId="{29EFADAF-BB9D-40FD-B442-41438B4AC98C}" srcOrd="0" destOrd="0" presId="urn:microsoft.com/office/officeart/2005/8/layout/hierarchy2"/>
    <dgm:cxn modelId="{B2C05376-349A-4F1A-8FBB-9350446DC942}" type="presParOf" srcId="{6A2FC798-40D1-4C62-8631-59E33A09392E}" destId="{EF52AFA2-6BD0-4845-B918-5BC0B7E3A009}" srcOrd="7" destOrd="0" presId="urn:microsoft.com/office/officeart/2005/8/layout/hierarchy2"/>
    <dgm:cxn modelId="{ACC6A88B-4143-4B4B-B9BB-B66742B61232}" type="presParOf" srcId="{EF52AFA2-6BD0-4845-B918-5BC0B7E3A009}" destId="{8A1407CC-858B-4B89-AD76-1A2D0D8FD766}" srcOrd="0" destOrd="0" presId="urn:microsoft.com/office/officeart/2005/8/layout/hierarchy2"/>
    <dgm:cxn modelId="{DF6CDB76-FE93-4FC6-BADE-75748230A2EC}" type="presParOf" srcId="{EF52AFA2-6BD0-4845-B918-5BC0B7E3A009}" destId="{C757FF81-16BF-4720-AF6A-5099B7522B91}" srcOrd="1" destOrd="0" presId="urn:microsoft.com/office/officeart/2005/8/layout/hierarchy2"/>
    <dgm:cxn modelId="{6BEDA4BC-A950-4002-888D-A24A9DFAE722}" type="presParOf" srcId="{6A2FC798-40D1-4C62-8631-59E33A09392E}" destId="{8CB56F4D-4DC5-4251-A06B-0ED6E4EA032C}" srcOrd="8" destOrd="0" presId="urn:microsoft.com/office/officeart/2005/8/layout/hierarchy2"/>
    <dgm:cxn modelId="{62CC2A01-F62C-41D9-8960-590C543B369C}" type="presParOf" srcId="{8CB56F4D-4DC5-4251-A06B-0ED6E4EA032C}" destId="{08478319-5D7D-4DF3-A914-84915946FEBF}" srcOrd="0" destOrd="0" presId="urn:microsoft.com/office/officeart/2005/8/layout/hierarchy2"/>
    <dgm:cxn modelId="{E01EA76B-6BA1-4AAE-867C-7560D727E0B4}" type="presParOf" srcId="{6A2FC798-40D1-4C62-8631-59E33A09392E}" destId="{E8EE54A1-3A2B-41E4-BFA3-4511C01B701F}" srcOrd="9" destOrd="0" presId="urn:microsoft.com/office/officeart/2005/8/layout/hierarchy2"/>
    <dgm:cxn modelId="{E9118850-1D71-429B-BBDB-BF18AD64961D}" type="presParOf" srcId="{E8EE54A1-3A2B-41E4-BFA3-4511C01B701F}" destId="{7975A08C-95E9-45BC-9559-1F128F3EC7F7}" srcOrd="0" destOrd="0" presId="urn:microsoft.com/office/officeart/2005/8/layout/hierarchy2"/>
    <dgm:cxn modelId="{85B81CBB-6923-4721-9CD3-E60053EDC31A}" type="presParOf" srcId="{E8EE54A1-3A2B-41E4-BFA3-4511C01B701F}" destId="{418A280C-4F6E-49CB-89E1-AE7B69771495}" srcOrd="1" destOrd="0" presId="urn:microsoft.com/office/officeart/2005/8/layout/hierarchy2"/>
    <dgm:cxn modelId="{A6259A6E-305D-478B-95D5-05A95707F723}" type="presParOf" srcId="{6A2FC798-40D1-4C62-8631-59E33A09392E}" destId="{56031241-A68D-46AE-82E8-43AF66B4A539}" srcOrd="10" destOrd="0" presId="urn:microsoft.com/office/officeart/2005/8/layout/hierarchy2"/>
    <dgm:cxn modelId="{147798B5-19DE-4216-BB7C-294B8FB6F1EB}" type="presParOf" srcId="{56031241-A68D-46AE-82E8-43AF66B4A539}" destId="{98DE323C-03FF-40D7-AD25-FEC10918FDD1}" srcOrd="0" destOrd="0" presId="urn:microsoft.com/office/officeart/2005/8/layout/hierarchy2"/>
    <dgm:cxn modelId="{FB3792B7-C246-4606-8D9A-29BC24FF8C00}" type="presParOf" srcId="{6A2FC798-40D1-4C62-8631-59E33A09392E}" destId="{CFDFFC2D-581B-46DD-BFB2-F4C18BC5DAD8}" srcOrd="11" destOrd="0" presId="urn:microsoft.com/office/officeart/2005/8/layout/hierarchy2"/>
    <dgm:cxn modelId="{A72D09DF-5926-4499-AC04-D75A3351D31F}" type="presParOf" srcId="{CFDFFC2D-581B-46DD-BFB2-F4C18BC5DAD8}" destId="{0AEFC968-3F47-4C06-A08E-D4873B3CB185}" srcOrd="0" destOrd="0" presId="urn:microsoft.com/office/officeart/2005/8/layout/hierarchy2"/>
    <dgm:cxn modelId="{9C7AE4AD-5877-4321-BEF7-611BE722FCEC}" type="presParOf" srcId="{CFDFFC2D-581B-46DD-BFB2-F4C18BC5DAD8}" destId="{59245BA8-84A3-4D92-B58F-04177786555C}" srcOrd="1" destOrd="0" presId="urn:microsoft.com/office/officeart/2005/8/layout/hierarchy2"/>
    <dgm:cxn modelId="{6E455671-6F05-43F8-9596-DE9A6DC828CD}" type="presParOf" srcId="{6A2FC798-40D1-4C62-8631-59E33A09392E}" destId="{253E2409-260E-4CFD-8C67-6ED61E37DE78}" srcOrd="12" destOrd="0" presId="urn:microsoft.com/office/officeart/2005/8/layout/hierarchy2"/>
    <dgm:cxn modelId="{B77E61F4-6F83-40AE-92A0-F498CF0DCB1F}" type="presParOf" srcId="{253E2409-260E-4CFD-8C67-6ED61E37DE78}" destId="{D923E24F-835D-4507-867B-EED7A91C3A73}" srcOrd="0" destOrd="0" presId="urn:microsoft.com/office/officeart/2005/8/layout/hierarchy2"/>
    <dgm:cxn modelId="{86D081FB-1DBA-4D4A-8E1F-90F86336ECC6}" type="presParOf" srcId="{6A2FC798-40D1-4C62-8631-59E33A09392E}" destId="{3392C1DB-1AFF-4ECD-BAF9-7D4EBB26FE4D}" srcOrd="13" destOrd="0" presId="urn:microsoft.com/office/officeart/2005/8/layout/hierarchy2"/>
    <dgm:cxn modelId="{540C5409-A098-4046-8868-5FAF40DD2B01}" type="presParOf" srcId="{3392C1DB-1AFF-4ECD-BAF9-7D4EBB26FE4D}" destId="{54ABEA02-1D97-40BF-81CE-84667C360126}" srcOrd="0" destOrd="0" presId="urn:microsoft.com/office/officeart/2005/8/layout/hierarchy2"/>
    <dgm:cxn modelId="{BDB6B462-F6ED-48A1-BC4F-35BD4126D10A}" type="presParOf" srcId="{3392C1DB-1AFF-4ECD-BAF9-7D4EBB26FE4D}" destId="{329899A7-26C9-470F-923F-3584F4039F87}" srcOrd="1" destOrd="0" presId="urn:microsoft.com/office/officeart/2005/8/layout/hierarchy2"/>
    <dgm:cxn modelId="{E372BC5B-DA08-486A-A7CF-10720A4B1DB4}" type="presParOf" srcId="{6A2FC798-40D1-4C62-8631-59E33A09392E}" destId="{1E2EEC52-3364-44DC-AC13-E7CCAC5E347F}" srcOrd="14" destOrd="0" presId="urn:microsoft.com/office/officeart/2005/8/layout/hierarchy2"/>
    <dgm:cxn modelId="{CD03D762-A429-4E48-9FDD-4D8FA7EFB876}" type="presParOf" srcId="{1E2EEC52-3364-44DC-AC13-E7CCAC5E347F}" destId="{D0C671FA-913A-4516-B6FE-2409679E9C2B}" srcOrd="0" destOrd="0" presId="urn:microsoft.com/office/officeart/2005/8/layout/hierarchy2"/>
    <dgm:cxn modelId="{541A9044-DBF3-4B63-A00E-8AE07DBD0BC1}" type="presParOf" srcId="{6A2FC798-40D1-4C62-8631-59E33A09392E}" destId="{3D780512-A17F-4EF6-AE62-D4E029A4E4C5}" srcOrd="15" destOrd="0" presId="urn:microsoft.com/office/officeart/2005/8/layout/hierarchy2"/>
    <dgm:cxn modelId="{237A9055-6D23-4D6D-A618-A401329E4016}" type="presParOf" srcId="{3D780512-A17F-4EF6-AE62-D4E029A4E4C5}" destId="{2CED1D28-3D50-4CB7-82CE-FF4D96314EB6}" srcOrd="0" destOrd="0" presId="urn:microsoft.com/office/officeart/2005/8/layout/hierarchy2"/>
    <dgm:cxn modelId="{8E805DC3-35DF-4128-925E-D40A1B256613}" type="presParOf" srcId="{3D780512-A17F-4EF6-AE62-D4E029A4E4C5}" destId="{CF6A7CAC-F93B-4BB4-9AFA-C7A3633351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A4075-010D-4F65-9BE1-9E457DA6C5FA}" type="doc">
      <dgm:prSet loTypeId="urn:microsoft.com/office/officeart/2005/8/layout/lProcess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81D74655-987B-4B4F-B3A3-83B22665F73C}">
      <dgm:prSet phldrT="[文本]" custT="1"/>
      <dgm:spPr/>
      <dgm:t>
        <a:bodyPr/>
        <a:lstStyle/>
        <a:p>
          <a:r>
            <a:rPr lang="zh-CN" sz="2400" dirty="0"/>
            <a:t>第</a:t>
          </a:r>
          <a:r>
            <a:rPr lang="en-US" sz="2400" dirty="0"/>
            <a:t>6</a:t>
          </a:r>
          <a:r>
            <a:rPr lang="zh-CN" sz="2400" dirty="0"/>
            <a:t>章 中央处理器</a:t>
          </a:r>
          <a:endParaRPr lang="zh-CN" altLang="en-US" sz="2400" dirty="0"/>
        </a:p>
      </dgm:t>
    </dgm:pt>
    <dgm:pt modelId="{41DF6896-2ABC-48A8-979A-764AF6FEAF1C}" type="parTrans" cxnId="{D70622DF-8DD1-4F55-B805-D0A8D7E990CC}">
      <dgm:prSet/>
      <dgm:spPr/>
      <dgm:t>
        <a:bodyPr/>
        <a:lstStyle/>
        <a:p>
          <a:endParaRPr lang="zh-CN" altLang="en-US"/>
        </a:p>
      </dgm:t>
    </dgm:pt>
    <dgm:pt modelId="{4E27530D-38AC-4B0B-B62D-1324047D301A}" type="sibTrans" cxnId="{D70622DF-8DD1-4F55-B805-D0A8D7E990CC}">
      <dgm:prSet/>
      <dgm:spPr/>
      <dgm:t>
        <a:bodyPr/>
        <a:lstStyle/>
        <a:p>
          <a:endParaRPr lang="zh-CN" altLang="en-US"/>
        </a:p>
      </dgm:t>
    </dgm:pt>
    <dgm:pt modelId="{C123F270-7406-49D2-9E19-9E809DC760D4}">
      <dgm:prSet phldrT="[文本]" custT="1"/>
      <dgm:spPr/>
      <dgm:t>
        <a:bodyPr/>
        <a:lstStyle/>
        <a:p>
          <a:r>
            <a:rPr lang="en-US" sz="2000" dirty="0"/>
            <a:t>1</a:t>
          </a:r>
          <a:r>
            <a:rPr lang="zh-CN" sz="2000" dirty="0"/>
            <a:t>计算机的硬件系统</a:t>
          </a:r>
          <a:endParaRPr lang="zh-CN" altLang="en-US" sz="2000" dirty="0"/>
        </a:p>
      </dgm:t>
    </dgm:pt>
    <dgm:pt modelId="{A6317E05-6A92-43BC-BF12-B4F59AE9ABDC}" type="parTrans" cxnId="{D1E14F42-83E8-49F1-91E7-2206A8ADA874}">
      <dgm:prSet/>
      <dgm:spPr/>
      <dgm:t>
        <a:bodyPr/>
        <a:lstStyle/>
        <a:p>
          <a:endParaRPr lang="zh-CN" altLang="en-US"/>
        </a:p>
      </dgm:t>
    </dgm:pt>
    <dgm:pt modelId="{D340C898-D7D8-4FE1-AA2F-03346EC91DCD}" type="sibTrans" cxnId="{D1E14F42-83E8-49F1-91E7-2206A8ADA874}">
      <dgm:prSet/>
      <dgm:spPr/>
      <dgm:t>
        <a:bodyPr/>
        <a:lstStyle/>
        <a:p>
          <a:endParaRPr lang="zh-CN" altLang="en-US"/>
        </a:p>
      </dgm:t>
    </dgm:pt>
    <dgm:pt modelId="{B1CC768E-87FA-4CD4-98E7-71FA860693B7}">
      <dgm:prSet phldrT="[文本]" custT="1"/>
      <dgm:spPr/>
      <dgm:t>
        <a:bodyPr/>
        <a:lstStyle/>
        <a:p>
          <a:r>
            <a:rPr lang="en-US" sz="2000" dirty="0"/>
            <a:t>2</a:t>
          </a:r>
          <a:r>
            <a:rPr lang="zh-CN" sz="2000" dirty="0"/>
            <a:t>控制器的组成</a:t>
          </a:r>
          <a:endParaRPr lang="zh-CN" altLang="en-US" sz="2000" dirty="0"/>
        </a:p>
      </dgm:t>
    </dgm:pt>
    <dgm:pt modelId="{42B17D21-C86B-4CE1-95CE-D8863AC7DFC0}" type="parTrans" cxnId="{EBD5B5F5-56FD-477E-AC70-0ABB9922BE68}">
      <dgm:prSet/>
      <dgm:spPr/>
      <dgm:t>
        <a:bodyPr/>
        <a:lstStyle/>
        <a:p>
          <a:endParaRPr lang="zh-CN" altLang="en-US"/>
        </a:p>
      </dgm:t>
    </dgm:pt>
    <dgm:pt modelId="{C84D0448-D74F-4CE3-BC99-A95521C316B7}" type="sibTrans" cxnId="{EBD5B5F5-56FD-477E-AC70-0ABB9922BE68}">
      <dgm:prSet/>
      <dgm:spPr/>
      <dgm:t>
        <a:bodyPr/>
        <a:lstStyle/>
        <a:p>
          <a:endParaRPr lang="zh-CN" altLang="en-US"/>
        </a:p>
      </dgm:t>
    </dgm:pt>
    <dgm:pt modelId="{1E972DEF-FAF0-4B8E-B0C0-C4A362397121}">
      <dgm:prSet phldrT="[文本]" custT="1"/>
      <dgm:spPr/>
      <dgm:t>
        <a:bodyPr/>
        <a:lstStyle/>
        <a:p>
          <a:r>
            <a:rPr lang="en-US" sz="2000" dirty="0"/>
            <a:t>3</a:t>
          </a:r>
          <a:r>
            <a:rPr lang="zh-CN" sz="2000" dirty="0"/>
            <a:t>微程序控制计算机的基本工作原理</a:t>
          </a:r>
          <a:endParaRPr lang="zh-CN" altLang="en-US" sz="2000" dirty="0"/>
        </a:p>
      </dgm:t>
    </dgm:pt>
    <dgm:pt modelId="{5FF3E2E1-1523-4403-B844-7EA57FBCF85E}" type="parTrans" cxnId="{D03E71C2-A8BE-4579-8190-E6CD18CEDE7D}">
      <dgm:prSet/>
      <dgm:spPr/>
      <dgm:t>
        <a:bodyPr/>
        <a:lstStyle/>
        <a:p>
          <a:endParaRPr lang="zh-CN" altLang="en-US"/>
        </a:p>
      </dgm:t>
    </dgm:pt>
    <dgm:pt modelId="{0C8FF5EF-8E71-4619-970B-5964ED184407}" type="sibTrans" cxnId="{D03E71C2-A8BE-4579-8190-E6CD18CEDE7D}">
      <dgm:prSet/>
      <dgm:spPr/>
      <dgm:t>
        <a:bodyPr/>
        <a:lstStyle/>
        <a:p>
          <a:endParaRPr lang="zh-CN" altLang="en-US"/>
        </a:p>
      </dgm:t>
    </dgm:pt>
    <dgm:pt modelId="{B2EC656A-5E29-4B88-B1BF-87B2096D3B1B}">
      <dgm:prSet phldrT="[文本]" custT="1"/>
      <dgm:spPr/>
      <dgm:t>
        <a:bodyPr/>
        <a:lstStyle/>
        <a:p>
          <a:r>
            <a:rPr lang="en-US" sz="2000" dirty="0"/>
            <a:t>4</a:t>
          </a:r>
          <a:r>
            <a:rPr lang="zh-CN" sz="2000" dirty="0"/>
            <a:t>微程序设计技术</a:t>
          </a:r>
          <a:endParaRPr lang="zh-CN" altLang="en-US" sz="2000" dirty="0"/>
        </a:p>
      </dgm:t>
    </dgm:pt>
    <dgm:pt modelId="{57A666FF-F8AD-4984-BB49-A269E895156A}" type="parTrans" cxnId="{CFF885C4-0C57-4182-A285-A358BC51E056}">
      <dgm:prSet/>
      <dgm:spPr/>
      <dgm:t>
        <a:bodyPr/>
        <a:lstStyle/>
        <a:p>
          <a:endParaRPr lang="zh-CN" altLang="en-US"/>
        </a:p>
      </dgm:t>
    </dgm:pt>
    <dgm:pt modelId="{38C79C99-8D04-4217-9CA1-D25BA6340191}" type="sibTrans" cxnId="{CFF885C4-0C57-4182-A285-A358BC51E056}">
      <dgm:prSet/>
      <dgm:spPr/>
      <dgm:t>
        <a:bodyPr/>
        <a:lstStyle/>
        <a:p>
          <a:endParaRPr lang="zh-CN" altLang="en-US"/>
        </a:p>
      </dgm:t>
    </dgm:pt>
    <dgm:pt modelId="{4077F38F-7B20-4573-AE7D-A08C7A3FBCD3}">
      <dgm:prSet phldrT="[文本]" custT="1"/>
      <dgm:spPr/>
      <dgm:t>
        <a:bodyPr/>
        <a:lstStyle/>
        <a:p>
          <a:r>
            <a:rPr lang="en-US" sz="2000" dirty="0"/>
            <a:t>5</a:t>
          </a:r>
          <a:r>
            <a:rPr lang="zh-CN" sz="2000" dirty="0"/>
            <a:t>硬布线控制的计算机</a:t>
          </a:r>
          <a:endParaRPr lang="zh-CN" altLang="en-US" sz="2000" dirty="0"/>
        </a:p>
      </dgm:t>
    </dgm:pt>
    <dgm:pt modelId="{EB6948A7-3831-4EB8-A1E9-2FE91F10F422}" type="parTrans" cxnId="{4D041A20-06A3-474E-B466-4A9BD489818A}">
      <dgm:prSet/>
      <dgm:spPr/>
      <dgm:t>
        <a:bodyPr/>
        <a:lstStyle/>
        <a:p>
          <a:endParaRPr lang="zh-CN" altLang="en-US"/>
        </a:p>
      </dgm:t>
    </dgm:pt>
    <dgm:pt modelId="{6617D9CF-0069-4F66-8344-29D3E0E78884}" type="sibTrans" cxnId="{4D041A20-06A3-474E-B466-4A9BD489818A}">
      <dgm:prSet/>
      <dgm:spPr/>
      <dgm:t>
        <a:bodyPr/>
        <a:lstStyle/>
        <a:p>
          <a:endParaRPr lang="zh-CN" altLang="en-US"/>
        </a:p>
      </dgm:t>
    </dgm:pt>
    <dgm:pt modelId="{85B088C2-EEF5-419D-AA3B-E4913BAA9690}">
      <dgm:prSet phldrT="[文本]" custT="1"/>
      <dgm:spPr/>
      <dgm:t>
        <a:bodyPr/>
        <a:lstStyle/>
        <a:p>
          <a:r>
            <a:rPr lang="en-US" sz="2000" dirty="0"/>
            <a:t>6</a:t>
          </a:r>
          <a:r>
            <a:rPr lang="zh-CN" sz="2000" dirty="0"/>
            <a:t>控制器的控制方式</a:t>
          </a:r>
          <a:endParaRPr lang="zh-CN" altLang="en-US" sz="2000" dirty="0"/>
        </a:p>
      </dgm:t>
    </dgm:pt>
    <dgm:pt modelId="{7B34B4D5-F183-4889-85F8-2DFFE5019A0E}" type="parTrans" cxnId="{AB26D9DE-341B-4B2E-85C0-A14E134E4297}">
      <dgm:prSet/>
      <dgm:spPr/>
      <dgm:t>
        <a:bodyPr/>
        <a:lstStyle/>
        <a:p>
          <a:endParaRPr lang="zh-CN" altLang="en-US"/>
        </a:p>
      </dgm:t>
    </dgm:pt>
    <dgm:pt modelId="{78C337A5-D451-4E16-A615-01D45F87B13F}" type="sibTrans" cxnId="{AB26D9DE-341B-4B2E-85C0-A14E134E4297}">
      <dgm:prSet/>
      <dgm:spPr/>
      <dgm:t>
        <a:bodyPr/>
        <a:lstStyle/>
        <a:p>
          <a:endParaRPr lang="zh-CN" altLang="en-US"/>
        </a:p>
      </dgm:t>
    </dgm:pt>
    <dgm:pt modelId="{C3F6C914-597C-4FF3-AF82-76D4FDF55B86}">
      <dgm:prSet phldrT="[文本]" custT="1"/>
      <dgm:spPr/>
      <dgm:t>
        <a:bodyPr/>
        <a:lstStyle/>
        <a:p>
          <a:r>
            <a:rPr lang="zh-CN" sz="2400" dirty="0"/>
            <a:t>第</a:t>
          </a:r>
          <a:r>
            <a:rPr lang="en-US" sz="2400" dirty="0"/>
            <a:t>7</a:t>
          </a:r>
          <a:r>
            <a:rPr lang="zh-CN" sz="2400" dirty="0"/>
            <a:t>章 存储系统</a:t>
          </a:r>
          <a:endParaRPr lang="zh-CN" altLang="en-US" sz="2400" dirty="0"/>
        </a:p>
      </dgm:t>
    </dgm:pt>
    <dgm:pt modelId="{257975BE-944F-45A9-B8A6-003BC353A933}" type="parTrans" cxnId="{27FDB261-79CD-44FC-BDE9-7550E0FFF917}">
      <dgm:prSet/>
      <dgm:spPr/>
      <dgm:t>
        <a:bodyPr/>
        <a:lstStyle/>
        <a:p>
          <a:endParaRPr lang="zh-CN" altLang="en-US"/>
        </a:p>
      </dgm:t>
    </dgm:pt>
    <dgm:pt modelId="{D0C4C9A5-F6F0-49E7-9172-D0A770E1CA63}" type="sibTrans" cxnId="{27FDB261-79CD-44FC-BDE9-7550E0FFF917}">
      <dgm:prSet/>
      <dgm:spPr/>
      <dgm:t>
        <a:bodyPr/>
        <a:lstStyle/>
        <a:p>
          <a:endParaRPr lang="zh-CN" altLang="en-US"/>
        </a:p>
      </dgm:t>
    </dgm:pt>
    <dgm:pt modelId="{A5A2AF63-D465-4121-89B0-95C32362285B}">
      <dgm:prSet phldrT="[文本]" custT="1"/>
      <dgm:spPr/>
      <dgm:t>
        <a:bodyPr/>
        <a:lstStyle/>
        <a:p>
          <a:r>
            <a:rPr lang="en-US" sz="2000" dirty="0"/>
            <a:t>1</a:t>
          </a:r>
          <a:r>
            <a:rPr lang="zh-CN" sz="2000" dirty="0"/>
            <a:t>存储系统的层次结构</a:t>
          </a:r>
          <a:endParaRPr lang="zh-CN" altLang="en-US" sz="2000" dirty="0"/>
        </a:p>
      </dgm:t>
    </dgm:pt>
    <dgm:pt modelId="{D9836E00-FAA0-459F-AB76-FAA364378882}" type="parTrans" cxnId="{1E8E45E7-04C3-4503-91A4-9240FF8E8690}">
      <dgm:prSet/>
      <dgm:spPr/>
      <dgm:t>
        <a:bodyPr/>
        <a:lstStyle/>
        <a:p>
          <a:endParaRPr lang="zh-CN" altLang="en-US"/>
        </a:p>
      </dgm:t>
    </dgm:pt>
    <dgm:pt modelId="{4105BE42-0F31-421A-B2B3-53264EC12858}" type="sibTrans" cxnId="{1E8E45E7-04C3-4503-91A4-9240FF8E8690}">
      <dgm:prSet/>
      <dgm:spPr/>
      <dgm:t>
        <a:bodyPr/>
        <a:lstStyle/>
        <a:p>
          <a:endParaRPr lang="zh-CN" altLang="en-US"/>
        </a:p>
      </dgm:t>
    </dgm:pt>
    <dgm:pt modelId="{F9BBF66D-E263-457F-B05D-6B5E91B5F98E}">
      <dgm:prSet phldrT="[文本]" custT="1"/>
      <dgm:spPr/>
      <dgm:t>
        <a:bodyPr/>
        <a:lstStyle/>
        <a:p>
          <a:r>
            <a:rPr lang="en-US" sz="2000" dirty="0"/>
            <a:t>2</a:t>
          </a:r>
          <a:r>
            <a:rPr lang="zh-CN" sz="2000" dirty="0"/>
            <a:t>高速缓冲存储器</a:t>
          </a:r>
          <a:r>
            <a:rPr lang="en-US" sz="2000" dirty="0"/>
            <a:t>(cache)</a:t>
          </a:r>
          <a:endParaRPr lang="zh-CN" altLang="en-US" sz="2000" dirty="0"/>
        </a:p>
      </dgm:t>
    </dgm:pt>
    <dgm:pt modelId="{CF09E3CA-54B4-4FE2-AFA9-3B0E7CAAFCF0}" type="parTrans" cxnId="{528CAFA6-ADF2-4EAF-9673-4DDC8C56E013}">
      <dgm:prSet/>
      <dgm:spPr/>
      <dgm:t>
        <a:bodyPr/>
        <a:lstStyle/>
        <a:p>
          <a:endParaRPr lang="zh-CN" altLang="en-US"/>
        </a:p>
      </dgm:t>
    </dgm:pt>
    <dgm:pt modelId="{448C7026-8939-4527-AA49-D6E8D793A838}" type="sibTrans" cxnId="{528CAFA6-ADF2-4EAF-9673-4DDC8C56E013}">
      <dgm:prSet/>
      <dgm:spPr/>
      <dgm:t>
        <a:bodyPr/>
        <a:lstStyle/>
        <a:p>
          <a:endParaRPr lang="zh-CN" altLang="en-US"/>
        </a:p>
      </dgm:t>
    </dgm:pt>
    <dgm:pt modelId="{43A82BA4-CB3F-4FC1-8C02-25ACCA3ED064}">
      <dgm:prSet phldrT="[文本]" custT="1"/>
      <dgm:spPr/>
      <dgm:t>
        <a:bodyPr/>
        <a:lstStyle/>
        <a:p>
          <a:r>
            <a:rPr lang="en-US" sz="2000" dirty="0"/>
            <a:t>3</a:t>
          </a:r>
          <a:r>
            <a:rPr lang="zh-CN" sz="2000" dirty="0"/>
            <a:t>虚拟存储器</a:t>
          </a:r>
          <a:endParaRPr lang="zh-CN" altLang="en-US" sz="2000" dirty="0"/>
        </a:p>
      </dgm:t>
    </dgm:pt>
    <dgm:pt modelId="{ABC5A930-870A-4A13-B4D9-E2F428D77DAA}" type="parTrans" cxnId="{B1D6EC34-4A1A-4F1A-A06C-A9A8FDD1F239}">
      <dgm:prSet/>
      <dgm:spPr/>
      <dgm:t>
        <a:bodyPr/>
        <a:lstStyle/>
        <a:p>
          <a:endParaRPr lang="zh-CN" altLang="en-US"/>
        </a:p>
      </dgm:t>
    </dgm:pt>
    <dgm:pt modelId="{2609877E-85AD-41ED-9C93-2D3BDA89D342}" type="sibTrans" cxnId="{B1D6EC34-4A1A-4F1A-A06C-A9A8FDD1F239}">
      <dgm:prSet/>
      <dgm:spPr/>
      <dgm:t>
        <a:bodyPr/>
        <a:lstStyle/>
        <a:p>
          <a:endParaRPr lang="zh-CN" altLang="en-US"/>
        </a:p>
      </dgm:t>
    </dgm:pt>
    <dgm:pt modelId="{383C81DB-71EC-40D1-94A2-E2788694B196}">
      <dgm:prSet phldrT="[文本]" custT="1"/>
      <dgm:spPr/>
      <dgm:t>
        <a:bodyPr/>
        <a:lstStyle/>
        <a:p>
          <a:r>
            <a:rPr lang="en-US" sz="2000" dirty="0"/>
            <a:t>4</a:t>
          </a:r>
          <a:r>
            <a:rPr lang="zh-CN" sz="2000" dirty="0"/>
            <a:t>相联存储器</a:t>
          </a:r>
          <a:endParaRPr lang="zh-CN" altLang="en-US" sz="2000" dirty="0"/>
        </a:p>
      </dgm:t>
    </dgm:pt>
    <dgm:pt modelId="{53043C3E-5FE9-43DD-B7E6-969365104304}" type="parTrans" cxnId="{4A31C569-2E86-46E1-B628-BE7FD8B6A8E2}">
      <dgm:prSet/>
      <dgm:spPr/>
      <dgm:t>
        <a:bodyPr/>
        <a:lstStyle/>
        <a:p>
          <a:endParaRPr lang="zh-CN" altLang="en-US"/>
        </a:p>
      </dgm:t>
    </dgm:pt>
    <dgm:pt modelId="{A6152E64-88CD-406B-8883-11A30D02EDDA}" type="sibTrans" cxnId="{4A31C569-2E86-46E1-B628-BE7FD8B6A8E2}">
      <dgm:prSet/>
      <dgm:spPr/>
      <dgm:t>
        <a:bodyPr/>
        <a:lstStyle/>
        <a:p>
          <a:endParaRPr lang="zh-CN" altLang="en-US"/>
        </a:p>
      </dgm:t>
    </dgm:pt>
    <dgm:pt modelId="{B0EB1135-9C94-4211-A0A0-E7F4C6AF4D60}">
      <dgm:prSet phldrT="[文本]" custT="1"/>
      <dgm:spPr/>
      <dgm:t>
        <a:bodyPr/>
        <a:lstStyle/>
        <a:p>
          <a:r>
            <a:rPr lang="en-US" sz="2000" dirty="0"/>
            <a:t>5</a:t>
          </a:r>
          <a:r>
            <a:rPr lang="zh-CN" sz="2000" dirty="0"/>
            <a:t>存储保护</a:t>
          </a:r>
          <a:endParaRPr lang="zh-CN" altLang="en-US" sz="2000" dirty="0"/>
        </a:p>
      </dgm:t>
    </dgm:pt>
    <dgm:pt modelId="{2E35794C-DF01-4887-9E8A-941FDAE35C9A}" type="parTrans" cxnId="{17987594-50A7-4DCD-A774-9DCD1E5E18A0}">
      <dgm:prSet/>
      <dgm:spPr/>
      <dgm:t>
        <a:bodyPr/>
        <a:lstStyle/>
        <a:p>
          <a:endParaRPr lang="zh-CN" altLang="en-US"/>
        </a:p>
      </dgm:t>
    </dgm:pt>
    <dgm:pt modelId="{2FB5DE94-5F7E-4A1A-B855-E84E2556A529}" type="sibTrans" cxnId="{17987594-50A7-4DCD-A774-9DCD1E5E18A0}">
      <dgm:prSet/>
      <dgm:spPr/>
      <dgm:t>
        <a:bodyPr/>
        <a:lstStyle/>
        <a:p>
          <a:endParaRPr lang="zh-CN" altLang="en-US"/>
        </a:p>
      </dgm:t>
    </dgm:pt>
    <dgm:pt modelId="{D0065E09-E0E0-4C4B-9EE3-9C2618BDFA31}">
      <dgm:prSet phldrT="[文本]" custT="1"/>
      <dgm:spPr/>
      <dgm:t>
        <a:bodyPr/>
        <a:lstStyle/>
        <a:p>
          <a:r>
            <a:rPr lang="en-US" sz="2000"/>
            <a:t>7</a:t>
          </a:r>
          <a:r>
            <a:rPr lang="zh-CN" sz="2000"/>
            <a:t>流水线工作原理</a:t>
          </a:r>
          <a:endParaRPr lang="zh-CN" altLang="en-US" sz="2000" dirty="0"/>
        </a:p>
      </dgm:t>
    </dgm:pt>
    <dgm:pt modelId="{D17B4A27-9D1B-4353-931D-932B53A97E8D}" type="parTrans" cxnId="{3D035BF1-A9D7-4060-A406-E0EB7ABD870B}">
      <dgm:prSet/>
      <dgm:spPr/>
      <dgm:t>
        <a:bodyPr/>
        <a:lstStyle/>
        <a:p>
          <a:endParaRPr lang="zh-CN" altLang="en-US"/>
        </a:p>
      </dgm:t>
    </dgm:pt>
    <dgm:pt modelId="{9F9E8887-6D6A-4A6E-BAD5-3E0E4F7A4341}" type="sibTrans" cxnId="{3D035BF1-A9D7-4060-A406-E0EB7ABD870B}">
      <dgm:prSet/>
      <dgm:spPr/>
      <dgm:t>
        <a:bodyPr/>
        <a:lstStyle/>
        <a:p>
          <a:endParaRPr lang="zh-CN" altLang="en-US"/>
        </a:p>
      </dgm:t>
    </dgm:pt>
    <dgm:pt modelId="{6CE8D0AB-BF22-4DA7-A2E5-ED167173241D}">
      <dgm:prSet phldrT="[文本]" custT="1"/>
      <dgm:spPr/>
      <dgm:t>
        <a:bodyPr/>
        <a:lstStyle/>
        <a:p>
          <a:r>
            <a:rPr lang="en-US" sz="2000" dirty="0"/>
            <a:t>8 CPU </a:t>
          </a:r>
          <a:r>
            <a:rPr lang="zh-CN" sz="2000" dirty="0"/>
            <a:t>举例</a:t>
          </a:r>
          <a:endParaRPr lang="zh-CN" altLang="en-US" sz="2000" dirty="0"/>
        </a:p>
      </dgm:t>
    </dgm:pt>
    <dgm:pt modelId="{CA829EA1-A562-4845-872D-A3E50FA37CEA}" type="parTrans" cxnId="{D1D531A8-BC04-4474-9A73-5E26578C724C}">
      <dgm:prSet/>
      <dgm:spPr/>
      <dgm:t>
        <a:bodyPr/>
        <a:lstStyle/>
        <a:p>
          <a:endParaRPr lang="zh-CN" altLang="en-US"/>
        </a:p>
      </dgm:t>
    </dgm:pt>
    <dgm:pt modelId="{A127B617-FC55-4371-BDBD-1C4EDFCF02CD}" type="sibTrans" cxnId="{D1D531A8-BC04-4474-9A73-5E26578C724C}">
      <dgm:prSet/>
      <dgm:spPr/>
      <dgm:t>
        <a:bodyPr/>
        <a:lstStyle/>
        <a:p>
          <a:endParaRPr lang="zh-CN" altLang="en-US"/>
        </a:p>
      </dgm:t>
    </dgm:pt>
    <dgm:pt modelId="{1D040B00-1F05-45B3-8BA6-838348480C27}" type="pres">
      <dgm:prSet presAssocID="{191A4075-010D-4F65-9BE1-9E457DA6C5FA}" presName="theList" presStyleCnt="0">
        <dgm:presLayoutVars>
          <dgm:dir/>
          <dgm:animLvl val="lvl"/>
          <dgm:resizeHandles val="exact"/>
        </dgm:presLayoutVars>
      </dgm:prSet>
      <dgm:spPr/>
    </dgm:pt>
    <dgm:pt modelId="{70899ED7-2628-480E-973A-7649D24E485F}" type="pres">
      <dgm:prSet presAssocID="{81D74655-987B-4B4F-B3A3-83B22665F73C}" presName="compNode" presStyleCnt="0"/>
      <dgm:spPr/>
    </dgm:pt>
    <dgm:pt modelId="{F8B6E0B9-1C65-41DD-B857-7479D9A6D17E}" type="pres">
      <dgm:prSet presAssocID="{81D74655-987B-4B4F-B3A3-83B22665F73C}" presName="aNode" presStyleLbl="bgShp" presStyleIdx="0" presStyleCnt="2" custLinFactNeighborX="-1220" custLinFactNeighborY="6976"/>
      <dgm:spPr/>
    </dgm:pt>
    <dgm:pt modelId="{25CFEB2D-0580-4895-A63F-503E5C560EF0}" type="pres">
      <dgm:prSet presAssocID="{81D74655-987B-4B4F-B3A3-83B22665F73C}" presName="textNode" presStyleLbl="bgShp" presStyleIdx="0" presStyleCnt="2"/>
      <dgm:spPr/>
    </dgm:pt>
    <dgm:pt modelId="{56E39441-FFC3-42B0-B3BB-EDA51D993090}" type="pres">
      <dgm:prSet presAssocID="{81D74655-987B-4B4F-B3A3-83B22665F73C}" presName="compChildNode" presStyleCnt="0"/>
      <dgm:spPr/>
    </dgm:pt>
    <dgm:pt modelId="{EAFBD0F4-6AE7-477E-8584-423EB9DFEEB6}" type="pres">
      <dgm:prSet presAssocID="{81D74655-987B-4B4F-B3A3-83B22665F73C}" presName="theInnerList" presStyleCnt="0"/>
      <dgm:spPr/>
    </dgm:pt>
    <dgm:pt modelId="{6EC81C55-0589-4F60-9FF6-8ACFCAF12642}" type="pres">
      <dgm:prSet presAssocID="{C123F270-7406-49D2-9E19-9E809DC760D4}" presName="childNode" presStyleLbl="node1" presStyleIdx="0" presStyleCnt="13">
        <dgm:presLayoutVars>
          <dgm:bulletEnabled val="1"/>
        </dgm:presLayoutVars>
      </dgm:prSet>
      <dgm:spPr/>
    </dgm:pt>
    <dgm:pt modelId="{2EDA5419-0C4F-44AC-96ED-E4AB77921C2A}" type="pres">
      <dgm:prSet presAssocID="{C123F270-7406-49D2-9E19-9E809DC760D4}" presName="aSpace2" presStyleCnt="0"/>
      <dgm:spPr/>
    </dgm:pt>
    <dgm:pt modelId="{0C9870EF-B20D-4E6B-B0AA-928E20F83CA6}" type="pres">
      <dgm:prSet presAssocID="{B1CC768E-87FA-4CD4-98E7-71FA860693B7}" presName="childNode" presStyleLbl="node1" presStyleIdx="1" presStyleCnt="13">
        <dgm:presLayoutVars>
          <dgm:bulletEnabled val="1"/>
        </dgm:presLayoutVars>
      </dgm:prSet>
      <dgm:spPr/>
    </dgm:pt>
    <dgm:pt modelId="{C03937BC-A29F-47A3-B558-27824B2BFC75}" type="pres">
      <dgm:prSet presAssocID="{B1CC768E-87FA-4CD4-98E7-71FA860693B7}" presName="aSpace2" presStyleCnt="0"/>
      <dgm:spPr/>
    </dgm:pt>
    <dgm:pt modelId="{FC013F7F-A3E7-4DA1-8DAE-FC67838471C9}" type="pres">
      <dgm:prSet presAssocID="{1E972DEF-FAF0-4B8E-B0C0-C4A362397121}" presName="childNode" presStyleLbl="node1" presStyleIdx="2" presStyleCnt="13" custScaleY="229988">
        <dgm:presLayoutVars>
          <dgm:bulletEnabled val="1"/>
        </dgm:presLayoutVars>
      </dgm:prSet>
      <dgm:spPr/>
    </dgm:pt>
    <dgm:pt modelId="{2CA9A57B-237E-45E2-BDDA-AE53AFA2736E}" type="pres">
      <dgm:prSet presAssocID="{1E972DEF-FAF0-4B8E-B0C0-C4A362397121}" presName="aSpace2" presStyleCnt="0"/>
      <dgm:spPr/>
    </dgm:pt>
    <dgm:pt modelId="{4FCD2186-596D-4B37-837F-D63F69C6F5F3}" type="pres">
      <dgm:prSet presAssocID="{B2EC656A-5E29-4B88-B1BF-87B2096D3B1B}" presName="childNode" presStyleLbl="node1" presStyleIdx="3" presStyleCnt="13">
        <dgm:presLayoutVars>
          <dgm:bulletEnabled val="1"/>
        </dgm:presLayoutVars>
      </dgm:prSet>
      <dgm:spPr/>
    </dgm:pt>
    <dgm:pt modelId="{544C6067-50D2-4CD1-B78F-CD3AC90576BF}" type="pres">
      <dgm:prSet presAssocID="{B2EC656A-5E29-4B88-B1BF-87B2096D3B1B}" presName="aSpace2" presStyleCnt="0"/>
      <dgm:spPr/>
    </dgm:pt>
    <dgm:pt modelId="{DDB79448-5841-4163-8776-B542C093C631}" type="pres">
      <dgm:prSet presAssocID="{4077F38F-7B20-4573-AE7D-A08C7A3FBCD3}" presName="childNode" presStyleLbl="node1" presStyleIdx="4" presStyleCnt="13">
        <dgm:presLayoutVars>
          <dgm:bulletEnabled val="1"/>
        </dgm:presLayoutVars>
      </dgm:prSet>
      <dgm:spPr/>
    </dgm:pt>
    <dgm:pt modelId="{37A6C5DF-B5DB-483F-BA90-0F8330629228}" type="pres">
      <dgm:prSet presAssocID="{4077F38F-7B20-4573-AE7D-A08C7A3FBCD3}" presName="aSpace2" presStyleCnt="0"/>
      <dgm:spPr/>
    </dgm:pt>
    <dgm:pt modelId="{70A9CD73-C09B-4616-A2A5-D3F3B5A35DB4}" type="pres">
      <dgm:prSet presAssocID="{85B088C2-EEF5-419D-AA3B-E4913BAA9690}" presName="childNode" presStyleLbl="node1" presStyleIdx="5" presStyleCnt="13">
        <dgm:presLayoutVars>
          <dgm:bulletEnabled val="1"/>
        </dgm:presLayoutVars>
      </dgm:prSet>
      <dgm:spPr/>
    </dgm:pt>
    <dgm:pt modelId="{605EF7CB-AC5A-4895-AC33-EE3E1EDFD6C1}" type="pres">
      <dgm:prSet presAssocID="{85B088C2-EEF5-419D-AA3B-E4913BAA9690}" presName="aSpace2" presStyleCnt="0"/>
      <dgm:spPr/>
    </dgm:pt>
    <dgm:pt modelId="{ECB7F522-1A81-41C2-88F0-C276B720AF49}" type="pres">
      <dgm:prSet presAssocID="{D0065E09-E0E0-4C4B-9EE3-9C2618BDFA31}" presName="childNode" presStyleLbl="node1" presStyleIdx="6" presStyleCnt="13">
        <dgm:presLayoutVars>
          <dgm:bulletEnabled val="1"/>
        </dgm:presLayoutVars>
      </dgm:prSet>
      <dgm:spPr/>
    </dgm:pt>
    <dgm:pt modelId="{1AB83752-CB7B-41F3-87AD-DD985AC11E2F}" type="pres">
      <dgm:prSet presAssocID="{D0065E09-E0E0-4C4B-9EE3-9C2618BDFA31}" presName="aSpace2" presStyleCnt="0"/>
      <dgm:spPr/>
    </dgm:pt>
    <dgm:pt modelId="{BE0AADB9-C03E-4042-98B7-F5976B7B686C}" type="pres">
      <dgm:prSet presAssocID="{6CE8D0AB-BF22-4DA7-A2E5-ED167173241D}" presName="childNode" presStyleLbl="node1" presStyleIdx="7" presStyleCnt="13">
        <dgm:presLayoutVars>
          <dgm:bulletEnabled val="1"/>
        </dgm:presLayoutVars>
      </dgm:prSet>
      <dgm:spPr/>
    </dgm:pt>
    <dgm:pt modelId="{C8E7DD25-0E12-4BB9-A4C3-223464CA90FD}" type="pres">
      <dgm:prSet presAssocID="{81D74655-987B-4B4F-B3A3-83B22665F73C}" presName="aSpace" presStyleCnt="0"/>
      <dgm:spPr/>
    </dgm:pt>
    <dgm:pt modelId="{7FC6A997-FB74-448A-A1E5-748692DE66F2}" type="pres">
      <dgm:prSet presAssocID="{C3F6C914-597C-4FF3-AF82-76D4FDF55B86}" presName="compNode" presStyleCnt="0"/>
      <dgm:spPr/>
    </dgm:pt>
    <dgm:pt modelId="{21407030-BDE1-44DF-A66F-98F843AA61EF}" type="pres">
      <dgm:prSet presAssocID="{C3F6C914-597C-4FF3-AF82-76D4FDF55B86}" presName="aNode" presStyleLbl="bgShp" presStyleIdx="1" presStyleCnt="2"/>
      <dgm:spPr/>
    </dgm:pt>
    <dgm:pt modelId="{371F2AD7-E6D2-4FE3-9997-3EA5BB3BBCDD}" type="pres">
      <dgm:prSet presAssocID="{C3F6C914-597C-4FF3-AF82-76D4FDF55B86}" presName="textNode" presStyleLbl="bgShp" presStyleIdx="1" presStyleCnt="2"/>
      <dgm:spPr/>
    </dgm:pt>
    <dgm:pt modelId="{BDD8606F-2F1C-4646-A94D-8444E73C904F}" type="pres">
      <dgm:prSet presAssocID="{C3F6C914-597C-4FF3-AF82-76D4FDF55B86}" presName="compChildNode" presStyleCnt="0"/>
      <dgm:spPr/>
    </dgm:pt>
    <dgm:pt modelId="{A392E3FC-181B-4203-BAA7-0C07D0129867}" type="pres">
      <dgm:prSet presAssocID="{C3F6C914-597C-4FF3-AF82-76D4FDF55B86}" presName="theInnerList" presStyleCnt="0"/>
      <dgm:spPr/>
    </dgm:pt>
    <dgm:pt modelId="{AF19C40C-9064-4CEC-80A9-1B46897AD46D}" type="pres">
      <dgm:prSet presAssocID="{A5A2AF63-D465-4121-89B0-95C32362285B}" presName="childNode" presStyleLbl="node1" presStyleIdx="8" presStyleCnt="13">
        <dgm:presLayoutVars>
          <dgm:bulletEnabled val="1"/>
        </dgm:presLayoutVars>
      </dgm:prSet>
      <dgm:spPr/>
    </dgm:pt>
    <dgm:pt modelId="{D4221395-9EEA-4CF4-99FD-66A2591D058A}" type="pres">
      <dgm:prSet presAssocID="{A5A2AF63-D465-4121-89B0-95C32362285B}" presName="aSpace2" presStyleCnt="0"/>
      <dgm:spPr/>
    </dgm:pt>
    <dgm:pt modelId="{A007777E-5C54-48B4-9535-3D3CF41B232C}" type="pres">
      <dgm:prSet presAssocID="{F9BBF66D-E263-457F-B05D-6B5E91B5F98E}" presName="childNode" presStyleLbl="node1" presStyleIdx="9" presStyleCnt="13">
        <dgm:presLayoutVars>
          <dgm:bulletEnabled val="1"/>
        </dgm:presLayoutVars>
      </dgm:prSet>
      <dgm:spPr/>
    </dgm:pt>
    <dgm:pt modelId="{631ABA3A-1461-4625-98BB-4006B975F24E}" type="pres">
      <dgm:prSet presAssocID="{F9BBF66D-E263-457F-B05D-6B5E91B5F98E}" presName="aSpace2" presStyleCnt="0"/>
      <dgm:spPr/>
    </dgm:pt>
    <dgm:pt modelId="{803CD7FD-8F55-41D7-A14F-1891BE7265C0}" type="pres">
      <dgm:prSet presAssocID="{43A82BA4-CB3F-4FC1-8C02-25ACCA3ED064}" presName="childNode" presStyleLbl="node1" presStyleIdx="10" presStyleCnt="13">
        <dgm:presLayoutVars>
          <dgm:bulletEnabled val="1"/>
        </dgm:presLayoutVars>
      </dgm:prSet>
      <dgm:spPr/>
    </dgm:pt>
    <dgm:pt modelId="{ECB17F78-325E-4009-B442-D8C5F9D462D1}" type="pres">
      <dgm:prSet presAssocID="{43A82BA4-CB3F-4FC1-8C02-25ACCA3ED064}" presName="aSpace2" presStyleCnt="0"/>
      <dgm:spPr/>
    </dgm:pt>
    <dgm:pt modelId="{CF760361-AB92-4174-9A90-74D698E79ABB}" type="pres">
      <dgm:prSet presAssocID="{383C81DB-71EC-40D1-94A2-E2788694B196}" presName="childNode" presStyleLbl="node1" presStyleIdx="11" presStyleCnt="13">
        <dgm:presLayoutVars>
          <dgm:bulletEnabled val="1"/>
        </dgm:presLayoutVars>
      </dgm:prSet>
      <dgm:spPr/>
    </dgm:pt>
    <dgm:pt modelId="{9A884BC1-D6FA-4F21-AD33-41222B2D196D}" type="pres">
      <dgm:prSet presAssocID="{383C81DB-71EC-40D1-94A2-E2788694B196}" presName="aSpace2" presStyleCnt="0"/>
      <dgm:spPr/>
    </dgm:pt>
    <dgm:pt modelId="{D08C8897-F87A-43D8-9B9F-A1EFACCC635D}" type="pres">
      <dgm:prSet presAssocID="{B0EB1135-9C94-4211-A0A0-E7F4C6AF4D60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C88A0D01-8D49-4643-9DE3-101BEB9F3D7F}" type="presOf" srcId="{C3F6C914-597C-4FF3-AF82-76D4FDF55B86}" destId="{21407030-BDE1-44DF-A66F-98F843AA61EF}" srcOrd="0" destOrd="0" presId="urn:microsoft.com/office/officeart/2005/8/layout/lProcess2"/>
    <dgm:cxn modelId="{AA706F01-C7B8-4760-A2CA-3E82F38984BA}" type="presOf" srcId="{6CE8D0AB-BF22-4DA7-A2E5-ED167173241D}" destId="{BE0AADB9-C03E-4042-98B7-F5976B7B686C}" srcOrd="0" destOrd="0" presId="urn:microsoft.com/office/officeart/2005/8/layout/lProcess2"/>
    <dgm:cxn modelId="{2F1DC30F-5AF1-4EE9-A518-37654BEEA4B9}" type="presOf" srcId="{85B088C2-EEF5-419D-AA3B-E4913BAA9690}" destId="{70A9CD73-C09B-4616-A2A5-D3F3B5A35DB4}" srcOrd="0" destOrd="0" presId="urn:microsoft.com/office/officeart/2005/8/layout/lProcess2"/>
    <dgm:cxn modelId="{98C2EE13-AC68-4CBC-843D-9EC337296A2A}" type="presOf" srcId="{383C81DB-71EC-40D1-94A2-E2788694B196}" destId="{CF760361-AB92-4174-9A90-74D698E79ABB}" srcOrd="0" destOrd="0" presId="urn:microsoft.com/office/officeart/2005/8/layout/lProcess2"/>
    <dgm:cxn modelId="{4D041A20-06A3-474E-B466-4A9BD489818A}" srcId="{81D74655-987B-4B4F-B3A3-83B22665F73C}" destId="{4077F38F-7B20-4573-AE7D-A08C7A3FBCD3}" srcOrd="4" destOrd="0" parTransId="{EB6948A7-3831-4EB8-A1E9-2FE91F10F422}" sibTransId="{6617D9CF-0069-4F66-8344-29D3E0E78884}"/>
    <dgm:cxn modelId="{720A0F25-53A8-4F32-A2E0-AF18572F7C60}" type="presOf" srcId="{4077F38F-7B20-4573-AE7D-A08C7A3FBCD3}" destId="{DDB79448-5841-4163-8776-B542C093C631}" srcOrd="0" destOrd="0" presId="urn:microsoft.com/office/officeart/2005/8/layout/lProcess2"/>
    <dgm:cxn modelId="{B1D6EC34-4A1A-4F1A-A06C-A9A8FDD1F239}" srcId="{C3F6C914-597C-4FF3-AF82-76D4FDF55B86}" destId="{43A82BA4-CB3F-4FC1-8C02-25ACCA3ED064}" srcOrd="2" destOrd="0" parTransId="{ABC5A930-870A-4A13-B4D9-E2F428D77DAA}" sibTransId="{2609877E-85AD-41ED-9C93-2D3BDA89D342}"/>
    <dgm:cxn modelId="{17D12040-BF05-4BA2-B492-C34AD6D70F85}" type="presOf" srcId="{A5A2AF63-D465-4121-89B0-95C32362285B}" destId="{AF19C40C-9064-4CEC-80A9-1B46897AD46D}" srcOrd="0" destOrd="0" presId="urn:microsoft.com/office/officeart/2005/8/layout/lProcess2"/>
    <dgm:cxn modelId="{27FDB261-79CD-44FC-BDE9-7550E0FFF917}" srcId="{191A4075-010D-4F65-9BE1-9E457DA6C5FA}" destId="{C3F6C914-597C-4FF3-AF82-76D4FDF55B86}" srcOrd="1" destOrd="0" parTransId="{257975BE-944F-45A9-B8A6-003BC353A933}" sibTransId="{D0C4C9A5-F6F0-49E7-9172-D0A770E1CA63}"/>
    <dgm:cxn modelId="{D1E14F42-83E8-49F1-91E7-2206A8ADA874}" srcId="{81D74655-987B-4B4F-B3A3-83B22665F73C}" destId="{C123F270-7406-49D2-9E19-9E809DC760D4}" srcOrd="0" destOrd="0" parTransId="{A6317E05-6A92-43BC-BF12-B4F59AE9ABDC}" sibTransId="{D340C898-D7D8-4FE1-AA2F-03346EC91DCD}"/>
    <dgm:cxn modelId="{F137ED43-5053-4266-819D-88B213AA277A}" type="presOf" srcId="{B0EB1135-9C94-4211-A0A0-E7F4C6AF4D60}" destId="{D08C8897-F87A-43D8-9B9F-A1EFACCC635D}" srcOrd="0" destOrd="0" presId="urn:microsoft.com/office/officeart/2005/8/layout/lProcess2"/>
    <dgm:cxn modelId="{78026749-4BBA-46B2-881F-E8EE8CA37A47}" type="presOf" srcId="{C3F6C914-597C-4FF3-AF82-76D4FDF55B86}" destId="{371F2AD7-E6D2-4FE3-9997-3EA5BB3BBCDD}" srcOrd="1" destOrd="0" presId="urn:microsoft.com/office/officeart/2005/8/layout/lProcess2"/>
    <dgm:cxn modelId="{4A31C569-2E86-46E1-B628-BE7FD8B6A8E2}" srcId="{C3F6C914-597C-4FF3-AF82-76D4FDF55B86}" destId="{383C81DB-71EC-40D1-94A2-E2788694B196}" srcOrd="3" destOrd="0" parTransId="{53043C3E-5FE9-43DD-B7E6-969365104304}" sibTransId="{A6152E64-88CD-406B-8883-11A30D02EDDA}"/>
    <dgm:cxn modelId="{B192126C-AA77-4547-8DC6-FEF35D836EC6}" type="presOf" srcId="{F9BBF66D-E263-457F-B05D-6B5E91B5F98E}" destId="{A007777E-5C54-48B4-9535-3D3CF41B232C}" srcOrd="0" destOrd="0" presId="urn:microsoft.com/office/officeart/2005/8/layout/lProcess2"/>
    <dgm:cxn modelId="{17973276-3EF1-4875-9CC5-9181F3913C87}" type="presOf" srcId="{C123F270-7406-49D2-9E19-9E809DC760D4}" destId="{6EC81C55-0589-4F60-9FF6-8ACFCAF12642}" srcOrd="0" destOrd="0" presId="urn:microsoft.com/office/officeart/2005/8/layout/lProcess2"/>
    <dgm:cxn modelId="{17987594-50A7-4DCD-A774-9DCD1E5E18A0}" srcId="{C3F6C914-597C-4FF3-AF82-76D4FDF55B86}" destId="{B0EB1135-9C94-4211-A0A0-E7F4C6AF4D60}" srcOrd="4" destOrd="0" parTransId="{2E35794C-DF01-4887-9E8A-941FDAE35C9A}" sibTransId="{2FB5DE94-5F7E-4A1A-B855-E84E2556A529}"/>
    <dgm:cxn modelId="{70AA2A97-EB13-4FBE-AAA6-52AD038344D9}" type="presOf" srcId="{81D74655-987B-4B4F-B3A3-83B22665F73C}" destId="{25CFEB2D-0580-4895-A63F-503E5C560EF0}" srcOrd="1" destOrd="0" presId="urn:microsoft.com/office/officeart/2005/8/layout/lProcess2"/>
    <dgm:cxn modelId="{528CAFA6-ADF2-4EAF-9673-4DDC8C56E013}" srcId="{C3F6C914-597C-4FF3-AF82-76D4FDF55B86}" destId="{F9BBF66D-E263-457F-B05D-6B5E91B5F98E}" srcOrd="1" destOrd="0" parTransId="{CF09E3CA-54B4-4FE2-AFA9-3B0E7CAAFCF0}" sibTransId="{448C7026-8939-4527-AA49-D6E8D793A838}"/>
    <dgm:cxn modelId="{79A7BAA6-C843-4288-99FC-B2B0064D4D10}" type="presOf" srcId="{43A82BA4-CB3F-4FC1-8C02-25ACCA3ED064}" destId="{803CD7FD-8F55-41D7-A14F-1891BE7265C0}" srcOrd="0" destOrd="0" presId="urn:microsoft.com/office/officeart/2005/8/layout/lProcess2"/>
    <dgm:cxn modelId="{D1D531A8-BC04-4474-9A73-5E26578C724C}" srcId="{81D74655-987B-4B4F-B3A3-83B22665F73C}" destId="{6CE8D0AB-BF22-4DA7-A2E5-ED167173241D}" srcOrd="7" destOrd="0" parTransId="{CA829EA1-A562-4845-872D-A3E50FA37CEA}" sibTransId="{A127B617-FC55-4371-BDBD-1C4EDFCF02CD}"/>
    <dgm:cxn modelId="{51C2C4B4-FF48-461D-85F4-D49DA7B02048}" type="presOf" srcId="{B2EC656A-5E29-4B88-B1BF-87B2096D3B1B}" destId="{4FCD2186-596D-4B37-837F-D63F69C6F5F3}" srcOrd="0" destOrd="0" presId="urn:microsoft.com/office/officeart/2005/8/layout/lProcess2"/>
    <dgm:cxn modelId="{EDCAC3BE-D61D-4FE6-9EA6-543276FBA630}" type="presOf" srcId="{191A4075-010D-4F65-9BE1-9E457DA6C5FA}" destId="{1D040B00-1F05-45B3-8BA6-838348480C27}" srcOrd="0" destOrd="0" presId="urn:microsoft.com/office/officeart/2005/8/layout/lProcess2"/>
    <dgm:cxn modelId="{D03E71C2-A8BE-4579-8190-E6CD18CEDE7D}" srcId="{81D74655-987B-4B4F-B3A3-83B22665F73C}" destId="{1E972DEF-FAF0-4B8E-B0C0-C4A362397121}" srcOrd="2" destOrd="0" parTransId="{5FF3E2E1-1523-4403-B844-7EA57FBCF85E}" sibTransId="{0C8FF5EF-8E71-4619-970B-5964ED184407}"/>
    <dgm:cxn modelId="{CFF885C4-0C57-4182-A285-A358BC51E056}" srcId="{81D74655-987B-4B4F-B3A3-83B22665F73C}" destId="{B2EC656A-5E29-4B88-B1BF-87B2096D3B1B}" srcOrd="3" destOrd="0" parTransId="{57A666FF-F8AD-4984-BB49-A269E895156A}" sibTransId="{38C79C99-8D04-4217-9CA1-D25BA6340191}"/>
    <dgm:cxn modelId="{73FF16C7-49AE-46CC-9DB6-4323434BB092}" type="presOf" srcId="{B1CC768E-87FA-4CD4-98E7-71FA860693B7}" destId="{0C9870EF-B20D-4E6B-B0AA-928E20F83CA6}" srcOrd="0" destOrd="0" presId="urn:microsoft.com/office/officeart/2005/8/layout/lProcess2"/>
    <dgm:cxn modelId="{F02AF7CD-05EF-4298-8F37-693F3B5F9AE6}" type="presOf" srcId="{1E972DEF-FAF0-4B8E-B0C0-C4A362397121}" destId="{FC013F7F-A3E7-4DA1-8DAE-FC67838471C9}" srcOrd="0" destOrd="0" presId="urn:microsoft.com/office/officeart/2005/8/layout/lProcess2"/>
    <dgm:cxn modelId="{AB26D9DE-341B-4B2E-85C0-A14E134E4297}" srcId="{81D74655-987B-4B4F-B3A3-83B22665F73C}" destId="{85B088C2-EEF5-419D-AA3B-E4913BAA9690}" srcOrd="5" destOrd="0" parTransId="{7B34B4D5-F183-4889-85F8-2DFFE5019A0E}" sibTransId="{78C337A5-D451-4E16-A615-01D45F87B13F}"/>
    <dgm:cxn modelId="{D70622DF-8DD1-4F55-B805-D0A8D7E990CC}" srcId="{191A4075-010D-4F65-9BE1-9E457DA6C5FA}" destId="{81D74655-987B-4B4F-B3A3-83B22665F73C}" srcOrd="0" destOrd="0" parTransId="{41DF6896-2ABC-48A8-979A-764AF6FEAF1C}" sibTransId="{4E27530D-38AC-4B0B-B62D-1324047D301A}"/>
    <dgm:cxn modelId="{3DF122E2-B67D-4521-870A-29E3AD0C473C}" type="presOf" srcId="{81D74655-987B-4B4F-B3A3-83B22665F73C}" destId="{F8B6E0B9-1C65-41DD-B857-7479D9A6D17E}" srcOrd="0" destOrd="0" presId="urn:microsoft.com/office/officeart/2005/8/layout/lProcess2"/>
    <dgm:cxn modelId="{8DF47DE3-1703-422C-8D8D-0C670D885C1B}" type="presOf" srcId="{D0065E09-E0E0-4C4B-9EE3-9C2618BDFA31}" destId="{ECB7F522-1A81-41C2-88F0-C276B720AF49}" srcOrd="0" destOrd="0" presId="urn:microsoft.com/office/officeart/2005/8/layout/lProcess2"/>
    <dgm:cxn modelId="{1E8E45E7-04C3-4503-91A4-9240FF8E8690}" srcId="{C3F6C914-597C-4FF3-AF82-76D4FDF55B86}" destId="{A5A2AF63-D465-4121-89B0-95C32362285B}" srcOrd="0" destOrd="0" parTransId="{D9836E00-FAA0-459F-AB76-FAA364378882}" sibTransId="{4105BE42-0F31-421A-B2B3-53264EC12858}"/>
    <dgm:cxn modelId="{3D035BF1-A9D7-4060-A406-E0EB7ABD870B}" srcId="{81D74655-987B-4B4F-B3A3-83B22665F73C}" destId="{D0065E09-E0E0-4C4B-9EE3-9C2618BDFA31}" srcOrd="6" destOrd="0" parTransId="{D17B4A27-9D1B-4353-931D-932B53A97E8D}" sibTransId="{9F9E8887-6D6A-4A6E-BAD5-3E0E4F7A4341}"/>
    <dgm:cxn modelId="{EBD5B5F5-56FD-477E-AC70-0ABB9922BE68}" srcId="{81D74655-987B-4B4F-B3A3-83B22665F73C}" destId="{B1CC768E-87FA-4CD4-98E7-71FA860693B7}" srcOrd="1" destOrd="0" parTransId="{42B17D21-C86B-4CE1-95CE-D8863AC7DFC0}" sibTransId="{C84D0448-D74F-4CE3-BC99-A95521C316B7}"/>
    <dgm:cxn modelId="{475458DB-3C19-4B89-87E4-4EC3792A7CA7}" type="presParOf" srcId="{1D040B00-1F05-45B3-8BA6-838348480C27}" destId="{70899ED7-2628-480E-973A-7649D24E485F}" srcOrd="0" destOrd="0" presId="urn:microsoft.com/office/officeart/2005/8/layout/lProcess2"/>
    <dgm:cxn modelId="{843A197F-2C65-4E2E-BAF8-37127C95A1F4}" type="presParOf" srcId="{70899ED7-2628-480E-973A-7649D24E485F}" destId="{F8B6E0B9-1C65-41DD-B857-7479D9A6D17E}" srcOrd="0" destOrd="0" presId="urn:microsoft.com/office/officeart/2005/8/layout/lProcess2"/>
    <dgm:cxn modelId="{3214803F-C2B9-4A89-8537-330814D9B94A}" type="presParOf" srcId="{70899ED7-2628-480E-973A-7649D24E485F}" destId="{25CFEB2D-0580-4895-A63F-503E5C560EF0}" srcOrd="1" destOrd="0" presId="urn:microsoft.com/office/officeart/2005/8/layout/lProcess2"/>
    <dgm:cxn modelId="{EF4CDD3D-C23D-488D-A4E1-499607E6C783}" type="presParOf" srcId="{70899ED7-2628-480E-973A-7649D24E485F}" destId="{56E39441-FFC3-42B0-B3BB-EDA51D993090}" srcOrd="2" destOrd="0" presId="urn:microsoft.com/office/officeart/2005/8/layout/lProcess2"/>
    <dgm:cxn modelId="{A4731CDF-6BC4-4B04-AED7-00C347ED5C16}" type="presParOf" srcId="{56E39441-FFC3-42B0-B3BB-EDA51D993090}" destId="{EAFBD0F4-6AE7-477E-8584-423EB9DFEEB6}" srcOrd="0" destOrd="0" presId="urn:microsoft.com/office/officeart/2005/8/layout/lProcess2"/>
    <dgm:cxn modelId="{C030AA7F-3A02-405B-95B6-1082A9E0C0DA}" type="presParOf" srcId="{EAFBD0F4-6AE7-477E-8584-423EB9DFEEB6}" destId="{6EC81C55-0589-4F60-9FF6-8ACFCAF12642}" srcOrd="0" destOrd="0" presId="urn:microsoft.com/office/officeart/2005/8/layout/lProcess2"/>
    <dgm:cxn modelId="{2478802E-4E71-465D-9264-DBD83B5F06D9}" type="presParOf" srcId="{EAFBD0F4-6AE7-477E-8584-423EB9DFEEB6}" destId="{2EDA5419-0C4F-44AC-96ED-E4AB77921C2A}" srcOrd="1" destOrd="0" presId="urn:microsoft.com/office/officeart/2005/8/layout/lProcess2"/>
    <dgm:cxn modelId="{67F145F0-CC23-4614-A81F-395FCFBAC01F}" type="presParOf" srcId="{EAFBD0F4-6AE7-477E-8584-423EB9DFEEB6}" destId="{0C9870EF-B20D-4E6B-B0AA-928E20F83CA6}" srcOrd="2" destOrd="0" presId="urn:microsoft.com/office/officeart/2005/8/layout/lProcess2"/>
    <dgm:cxn modelId="{01069B08-F219-4D5E-BE29-EB0DE80B0254}" type="presParOf" srcId="{EAFBD0F4-6AE7-477E-8584-423EB9DFEEB6}" destId="{C03937BC-A29F-47A3-B558-27824B2BFC75}" srcOrd="3" destOrd="0" presId="urn:microsoft.com/office/officeart/2005/8/layout/lProcess2"/>
    <dgm:cxn modelId="{66694F19-BC64-417F-A142-4C6844596A1A}" type="presParOf" srcId="{EAFBD0F4-6AE7-477E-8584-423EB9DFEEB6}" destId="{FC013F7F-A3E7-4DA1-8DAE-FC67838471C9}" srcOrd="4" destOrd="0" presId="urn:microsoft.com/office/officeart/2005/8/layout/lProcess2"/>
    <dgm:cxn modelId="{3B76D68B-3FA7-4D81-B494-408FE9E5D09B}" type="presParOf" srcId="{EAFBD0F4-6AE7-477E-8584-423EB9DFEEB6}" destId="{2CA9A57B-237E-45E2-BDDA-AE53AFA2736E}" srcOrd="5" destOrd="0" presId="urn:microsoft.com/office/officeart/2005/8/layout/lProcess2"/>
    <dgm:cxn modelId="{4F9D0E2E-71C3-4758-9756-1DD26D9A93E3}" type="presParOf" srcId="{EAFBD0F4-6AE7-477E-8584-423EB9DFEEB6}" destId="{4FCD2186-596D-4B37-837F-D63F69C6F5F3}" srcOrd="6" destOrd="0" presId="urn:microsoft.com/office/officeart/2005/8/layout/lProcess2"/>
    <dgm:cxn modelId="{EF98E383-3AAC-4667-BE4C-B498E45E57C1}" type="presParOf" srcId="{EAFBD0F4-6AE7-477E-8584-423EB9DFEEB6}" destId="{544C6067-50D2-4CD1-B78F-CD3AC90576BF}" srcOrd="7" destOrd="0" presId="urn:microsoft.com/office/officeart/2005/8/layout/lProcess2"/>
    <dgm:cxn modelId="{E530E6E1-1656-49DE-A813-1865CC37036B}" type="presParOf" srcId="{EAFBD0F4-6AE7-477E-8584-423EB9DFEEB6}" destId="{DDB79448-5841-4163-8776-B542C093C631}" srcOrd="8" destOrd="0" presId="urn:microsoft.com/office/officeart/2005/8/layout/lProcess2"/>
    <dgm:cxn modelId="{236F2906-6BBB-4A6F-93AC-CBFCAEF49A9D}" type="presParOf" srcId="{EAFBD0F4-6AE7-477E-8584-423EB9DFEEB6}" destId="{37A6C5DF-B5DB-483F-BA90-0F8330629228}" srcOrd="9" destOrd="0" presId="urn:microsoft.com/office/officeart/2005/8/layout/lProcess2"/>
    <dgm:cxn modelId="{CB972F99-1E5A-43F8-96C5-950CB30A853B}" type="presParOf" srcId="{EAFBD0F4-6AE7-477E-8584-423EB9DFEEB6}" destId="{70A9CD73-C09B-4616-A2A5-D3F3B5A35DB4}" srcOrd="10" destOrd="0" presId="urn:microsoft.com/office/officeart/2005/8/layout/lProcess2"/>
    <dgm:cxn modelId="{79D614BD-950D-4D2F-8959-26862A059C95}" type="presParOf" srcId="{EAFBD0F4-6AE7-477E-8584-423EB9DFEEB6}" destId="{605EF7CB-AC5A-4895-AC33-EE3E1EDFD6C1}" srcOrd="11" destOrd="0" presId="urn:microsoft.com/office/officeart/2005/8/layout/lProcess2"/>
    <dgm:cxn modelId="{FCDA0CF7-0790-4DBD-96AD-779D84E1B931}" type="presParOf" srcId="{EAFBD0F4-6AE7-477E-8584-423EB9DFEEB6}" destId="{ECB7F522-1A81-41C2-88F0-C276B720AF49}" srcOrd="12" destOrd="0" presId="urn:microsoft.com/office/officeart/2005/8/layout/lProcess2"/>
    <dgm:cxn modelId="{D0487277-7674-47E5-B393-DC0709649195}" type="presParOf" srcId="{EAFBD0F4-6AE7-477E-8584-423EB9DFEEB6}" destId="{1AB83752-CB7B-41F3-87AD-DD985AC11E2F}" srcOrd="13" destOrd="0" presId="urn:microsoft.com/office/officeart/2005/8/layout/lProcess2"/>
    <dgm:cxn modelId="{145F081B-42DC-46EC-8743-C459F0FADB51}" type="presParOf" srcId="{EAFBD0F4-6AE7-477E-8584-423EB9DFEEB6}" destId="{BE0AADB9-C03E-4042-98B7-F5976B7B686C}" srcOrd="14" destOrd="0" presId="urn:microsoft.com/office/officeart/2005/8/layout/lProcess2"/>
    <dgm:cxn modelId="{D37C55D8-5A4C-4B79-8230-9AB70A73B66B}" type="presParOf" srcId="{1D040B00-1F05-45B3-8BA6-838348480C27}" destId="{C8E7DD25-0E12-4BB9-A4C3-223464CA90FD}" srcOrd="1" destOrd="0" presId="urn:microsoft.com/office/officeart/2005/8/layout/lProcess2"/>
    <dgm:cxn modelId="{CA4A69CD-81CE-47DF-A52E-7C5373321B7F}" type="presParOf" srcId="{1D040B00-1F05-45B3-8BA6-838348480C27}" destId="{7FC6A997-FB74-448A-A1E5-748692DE66F2}" srcOrd="2" destOrd="0" presId="urn:microsoft.com/office/officeart/2005/8/layout/lProcess2"/>
    <dgm:cxn modelId="{ED7A4569-9AC6-474D-BD14-7096767E2485}" type="presParOf" srcId="{7FC6A997-FB74-448A-A1E5-748692DE66F2}" destId="{21407030-BDE1-44DF-A66F-98F843AA61EF}" srcOrd="0" destOrd="0" presId="urn:microsoft.com/office/officeart/2005/8/layout/lProcess2"/>
    <dgm:cxn modelId="{F9217A2B-5AD0-48E1-9E57-2F725E712C34}" type="presParOf" srcId="{7FC6A997-FB74-448A-A1E5-748692DE66F2}" destId="{371F2AD7-E6D2-4FE3-9997-3EA5BB3BBCDD}" srcOrd="1" destOrd="0" presId="urn:microsoft.com/office/officeart/2005/8/layout/lProcess2"/>
    <dgm:cxn modelId="{B0592FAF-1FC3-4B17-89CC-5BFDE5CF3624}" type="presParOf" srcId="{7FC6A997-FB74-448A-A1E5-748692DE66F2}" destId="{BDD8606F-2F1C-4646-A94D-8444E73C904F}" srcOrd="2" destOrd="0" presId="urn:microsoft.com/office/officeart/2005/8/layout/lProcess2"/>
    <dgm:cxn modelId="{7FA7D641-598E-4D17-9C12-DFBA9385F3DF}" type="presParOf" srcId="{BDD8606F-2F1C-4646-A94D-8444E73C904F}" destId="{A392E3FC-181B-4203-BAA7-0C07D0129867}" srcOrd="0" destOrd="0" presId="urn:microsoft.com/office/officeart/2005/8/layout/lProcess2"/>
    <dgm:cxn modelId="{F84846EB-7ACC-4438-B4AD-C610DC0B0726}" type="presParOf" srcId="{A392E3FC-181B-4203-BAA7-0C07D0129867}" destId="{AF19C40C-9064-4CEC-80A9-1B46897AD46D}" srcOrd="0" destOrd="0" presId="urn:microsoft.com/office/officeart/2005/8/layout/lProcess2"/>
    <dgm:cxn modelId="{7FF62FF2-B11E-487F-8153-16565772D74A}" type="presParOf" srcId="{A392E3FC-181B-4203-BAA7-0C07D0129867}" destId="{D4221395-9EEA-4CF4-99FD-66A2591D058A}" srcOrd="1" destOrd="0" presId="urn:microsoft.com/office/officeart/2005/8/layout/lProcess2"/>
    <dgm:cxn modelId="{CE771090-5477-4D9B-97A4-AABB9BF2075B}" type="presParOf" srcId="{A392E3FC-181B-4203-BAA7-0C07D0129867}" destId="{A007777E-5C54-48B4-9535-3D3CF41B232C}" srcOrd="2" destOrd="0" presId="urn:microsoft.com/office/officeart/2005/8/layout/lProcess2"/>
    <dgm:cxn modelId="{DC827552-0D14-490D-A02B-EA2289315EA1}" type="presParOf" srcId="{A392E3FC-181B-4203-BAA7-0C07D0129867}" destId="{631ABA3A-1461-4625-98BB-4006B975F24E}" srcOrd="3" destOrd="0" presId="urn:microsoft.com/office/officeart/2005/8/layout/lProcess2"/>
    <dgm:cxn modelId="{0353D870-2904-49D7-9758-FF7ED68043BA}" type="presParOf" srcId="{A392E3FC-181B-4203-BAA7-0C07D0129867}" destId="{803CD7FD-8F55-41D7-A14F-1891BE7265C0}" srcOrd="4" destOrd="0" presId="urn:microsoft.com/office/officeart/2005/8/layout/lProcess2"/>
    <dgm:cxn modelId="{986D569C-EFD5-4E48-8569-F4D0941A85F9}" type="presParOf" srcId="{A392E3FC-181B-4203-BAA7-0C07D0129867}" destId="{ECB17F78-325E-4009-B442-D8C5F9D462D1}" srcOrd="5" destOrd="0" presId="urn:microsoft.com/office/officeart/2005/8/layout/lProcess2"/>
    <dgm:cxn modelId="{3842FECB-7F3E-4ABB-B0D6-D5752763CA4B}" type="presParOf" srcId="{A392E3FC-181B-4203-BAA7-0C07D0129867}" destId="{CF760361-AB92-4174-9A90-74D698E79ABB}" srcOrd="6" destOrd="0" presId="urn:microsoft.com/office/officeart/2005/8/layout/lProcess2"/>
    <dgm:cxn modelId="{D654D0C3-51CF-40D9-8776-EB6C22F2BA49}" type="presParOf" srcId="{A392E3FC-181B-4203-BAA7-0C07D0129867}" destId="{9A884BC1-D6FA-4F21-AD33-41222B2D196D}" srcOrd="7" destOrd="0" presId="urn:microsoft.com/office/officeart/2005/8/layout/lProcess2"/>
    <dgm:cxn modelId="{8B371DFD-F200-4AEC-B3C0-984D644D559B}" type="presParOf" srcId="{A392E3FC-181B-4203-BAA7-0C07D0129867}" destId="{D08C8897-F87A-43D8-9B9F-A1EFACCC635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BCD34-CE99-4317-9293-6A382C9D95BB}" type="doc">
      <dgm:prSet loTypeId="urn:microsoft.com/office/officeart/2005/8/layout/venn2" loCatId="relationship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80F609EC-32BE-4950-8E0B-BE9C439D79F7}">
      <dgm:prSet phldrT="[文本]" custT="1"/>
      <dgm:spPr/>
      <dgm:t>
        <a:bodyPr/>
        <a:lstStyle/>
        <a:p>
          <a:r>
            <a:rPr lang="zh-CN" altLang="en-US" sz="2400" dirty="0"/>
            <a:t>机器语言</a:t>
          </a:r>
        </a:p>
      </dgm:t>
    </dgm:pt>
    <dgm:pt modelId="{D9062FA5-9C75-4E46-8053-D0E5AD51D204}" type="parTrans" cxnId="{CA356D8E-37D7-4A1D-8516-D791D6D07FFB}">
      <dgm:prSet/>
      <dgm:spPr/>
      <dgm:t>
        <a:bodyPr/>
        <a:lstStyle/>
        <a:p>
          <a:endParaRPr lang="zh-CN" altLang="en-US" sz="1800"/>
        </a:p>
      </dgm:t>
    </dgm:pt>
    <dgm:pt modelId="{F0770DAB-8C00-47AE-A92A-70C65ACEA0FD}" type="sibTrans" cxnId="{CA356D8E-37D7-4A1D-8516-D791D6D07FFB}">
      <dgm:prSet/>
      <dgm:spPr/>
      <dgm:t>
        <a:bodyPr/>
        <a:lstStyle/>
        <a:p>
          <a:endParaRPr lang="zh-CN" altLang="en-US" sz="1800"/>
        </a:p>
      </dgm:t>
    </dgm:pt>
    <dgm:pt modelId="{CF6A2FC9-BF57-46DC-A4A5-3E835DB3A554}">
      <dgm:prSet phldrT="[文本]" custT="1"/>
      <dgm:spPr/>
      <dgm:t>
        <a:bodyPr/>
        <a:lstStyle/>
        <a:p>
          <a:r>
            <a:rPr lang="zh-CN" altLang="en-US" sz="2400" dirty="0"/>
            <a:t>汇编语言</a:t>
          </a:r>
        </a:p>
      </dgm:t>
    </dgm:pt>
    <dgm:pt modelId="{18716D1A-D611-44F6-BED5-2EC9FA245E3F}" type="parTrans" cxnId="{DCB4377C-4F94-446B-9111-66AD47B11346}">
      <dgm:prSet/>
      <dgm:spPr/>
      <dgm:t>
        <a:bodyPr/>
        <a:lstStyle/>
        <a:p>
          <a:endParaRPr lang="zh-CN" altLang="en-US" sz="1800"/>
        </a:p>
      </dgm:t>
    </dgm:pt>
    <dgm:pt modelId="{E101E7C2-3704-448E-9F9B-BD0979AE0174}" type="sibTrans" cxnId="{DCB4377C-4F94-446B-9111-66AD47B11346}">
      <dgm:prSet/>
      <dgm:spPr/>
      <dgm:t>
        <a:bodyPr/>
        <a:lstStyle/>
        <a:p>
          <a:endParaRPr lang="zh-CN" altLang="en-US" sz="1800"/>
        </a:p>
      </dgm:t>
    </dgm:pt>
    <dgm:pt modelId="{1FBC4D4E-E3D6-4602-A165-E0A8286004BA}">
      <dgm:prSet phldrT="[文本]" custT="1"/>
      <dgm:spPr/>
      <dgm:t>
        <a:bodyPr/>
        <a:lstStyle/>
        <a:p>
          <a:r>
            <a:rPr lang="zh-CN" altLang="en-US" sz="2400" dirty="0"/>
            <a:t>高级语言</a:t>
          </a:r>
        </a:p>
      </dgm:t>
    </dgm:pt>
    <dgm:pt modelId="{C8A5929D-178C-4F46-A4B7-9FAAC8D9A271}" type="parTrans" cxnId="{5FFF2FB5-6558-47A2-A030-E32E46C4EDFE}">
      <dgm:prSet/>
      <dgm:spPr/>
      <dgm:t>
        <a:bodyPr/>
        <a:lstStyle/>
        <a:p>
          <a:endParaRPr lang="zh-CN" altLang="en-US" sz="1800"/>
        </a:p>
      </dgm:t>
    </dgm:pt>
    <dgm:pt modelId="{248DB6E5-7D0C-4D67-9E36-79DA5072982C}" type="sibTrans" cxnId="{5FFF2FB5-6558-47A2-A030-E32E46C4EDFE}">
      <dgm:prSet/>
      <dgm:spPr/>
      <dgm:t>
        <a:bodyPr/>
        <a:lstStyle/>
        <a:p>
          <a:endParaRPr lang="zh-CN" altLang="en-US" sz="1800"/>
        </a:p>
      </dgm:t>
    </dgm:pt>
    <dgm:pt modelId="{B6A445A4-A424-4221-B19A-1E373F1A1F7F}" type="pres">
      <dgm:prSet presAssocID="{ACABCD34-CE99-4317-9293-6A382C9D95BB}" presName="Name0" presStyleCnt="0">
        <dgm:presLayoutVars>
          <dgm:chMax val="7"/>
          <dgm:resizeHandles val="exact"/>
        </dgm:presLayoutVars>
      </dgm:prSet>
      <dgm:spPr/>
    </dgm:pt>
    <dgm:pt modelId="{1EBFA0F4-8D62-40A2-A813-D494615B5C14}" type="pres">
      <dgm:prSet presAssocID="{ACABCD34-CE99-4317-9293-6A382C9D95BB}" presName="comp1" presStyleCnt="0"/>
      <dgm:spPr/>
    </dgm:pt>
    <dgm:pt modelId="{A533AC8E-8422-4500-A5B2-7B47553C68B5}" type="pres">
      <dgm:prSet presAssocID="{ACABCD34-CE99-4317-9293-6A382C9D95BB}" presName="circle1" presStyleLbl="node1" presStyleIdx="0" presStyleCnt="3"/>
      <dgm:spPr/>
    </dgm:pt>
    <dgm:pt modelId="{8381D5B2-A560-42C6-9EC1-BED4F62E193C}" type="pres">
      <dgm:prSet presAssocID="{ACABCD34-CE99-4317-9293-6A382C9D95BB}" presName="c1text" presStyleLbl="node1" presStyleIdx="0" presStyleCnt="3">
        <dgm:presLayoutVars>
          <dgm:bulletEnabled val="1"/>
        </dgm:presLayoutVars>
      </dgm:prSet>
      <dgm:spPr/>
    </dgm:pt>
    <dgm:pt modelId="{DFA8A290-7658-47AD-B5DA-0A84C6419688}" type="pres">
      <dgm:prSet presAssocID="{ACABCD34-CE99-4317-9293-6A382C9D95BB}" presName="comp2" presStyleCnt="0"/>
      <dgm:spPr/>
    </dgm:pt>
    <dgm:pt modelId="{908002A2-A75B-4473-BE18-A0F5AA2005FD}" type="pres">
      <dgm:prSet presAssocID="{ACABCD34-CE99-4317-9293-6A382C9D95BB}" presName="circle2" presStyleLbl="node1" presStyleIdx="1" presStyleCnt="3"/>
      <dgm:spPr/>
    </dgm:pt>
    <dgm:pt modelId="{717E9801-CE07-4BA1-9CDF-0996C8F101A3}" type="pres">
      <dgm:prSet presAssocID="{ACABCD34-CE99-4317-9293-6A382C9D95BB}" presName="c2text" presStyleLbl="node1" presStyleIdx="1" presStyleCnt="3">
        <dgm:presLayoutVars>
          <dgm:bulletEnabled val="1"/>
        </dgm:presLayoutVars>
      </dgm:prSet>
      <dgm:spPr/>
    </dgm:pt>
    <dgm:pt modelId="{B87D0188-F209-4239-A16E-02DA51F5B130}" type="pres">
      <dgm:prSet presAssocID="{ACABCD34-CE99-4317-9293-6A382C9D95BB}" presName="comp3" presStyleCnt="0"/>
      <dgm:spPr/>
    </dgm:pt>
    <dgm:pt modelId="{408894CF-3CD4-4832-961C-2E247DA534EA}" type="pres">
      <dgm:prSet presAssocID="{ACABCD34-CE99-4317-9293-6A382C9D95BB}" presName="circle3" presStyleLbl="node1" presStyleIdx="2" presStyleCnt="3"/>
      <dgm:spPr/>
    </dgm:pt>
    <dgm:pt modelId="{2992295E-2106-4E28-BDFB-591898400ADE}" type="pres">
      <dgm:prSet presAssocID="{ACABCD34-CE99-4317-9293-6A382C9D95B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F2A17F0F-2263-45E0-A57C-47F0C8C68B74}" type="presOf" srcId="{1FBC4D4E-E3D6-4602-A165-E0A8286004BA}" destId="{2992295E-2106-4E28-BDFB-591898400ADE}" srcOrd="1" destOrd="0" presId="urn:microsoft.com/office/officeart/2005/8/layout/venn2"/>
    <dgm:cxn modelId="{318AA52F-A786-42C9-A6A5-4FB4D0161768}" type="presOf" srcId="{CF6A2FC9-BF57-46DC-A4A5-3E835DB3A554}" destId="{717E9801-CE07-4BA1-9CDF-0996C8F101A3}" srcOrd="1" destOrd="0" presId="urn:microsoft.com/office/officeart/2005/8/layout/venn2"/>
    <dgm:cxn modelId="{F1B20D5C-1E75-4383-A0CE-7276FE939CF6}" type="presOf" srcId="{1FBC4D4E-E3D6-4602-A165-E0A8286004BA}" destId="{408894CF-3CD4-4832-961C-2E247DA534EA}" srcOrd="0" destOrd="0" presId="urn:microsoft.com/office/officeart/2005/8/layout/venn2"/>
    <dgm:cxn modelId="{0BC7E360-3D31-4D92-8FA7-2861B2630540}" type="presOf" srcId="{80F609EC-32BE-4950-8E0B-BE9C439D79F7}" destId="{A533AC8E-8422-4500-A5B2-7B47553C68B5}" srcOrd="0" destOrd="0" presId="urn:microsoft.com/office/officeart/2005/8/layout/venn2"/>
    <dgm:cxn modelId="{D4DBEF72-33B4-4BB5-9652-A58CD64C66E7}" type="presOf" srcId="{80F609EC-32BE-4950-8E0B-BE9C439D79F7}" destId="{8381D5B2-A560-42C6-9EC1-BED4F62E193C}" srcOrd="1" destOrd="0" presId="urn:microsoft.com/office/officeart/2005/8/layout/venn2"/>
    <dgm:cxn modelId="{DCB4377C-4F94-446B-9111-66AD47B11346}" srcId="{ACABCD34-CE99-4317-9293-6A382C9D95BB}" destId="{CF6A2FC9-BF57-46DC-A4A5-3E835DB3A554}" srcOrd="1" destOrd="0" parTransId="{18716D1A-D611-44F6-BED5-2EC9FA245E3F}" sibTransId="{E101E7C2-3704-448E-9F9B-BD0979AE0174}"/>
    <dgm:cxn modelId="{1C4DFF7E-69EB-44BF-8FD1-951BDC21831A}" type="presOf" srcId="{CF6A2FC9-BF57-46DC-A4A5-3E835DB3A554}" destId="{908002A2-A75B-4473-BE18-A0F5AA2005FD}" srcOrd="0" destOrd="0" presId="urn:microsoft.com/office/officeart/2005/8/layout/venn2"/>
    <dgm:cxn modelId="{CA356D8E-37D7-4A1D-8516-D791D6D07FFB}" srcId="{ACABCD34-CE99-4317-9293-6A382C9D95BB}" destId="{80F609EC-32BE-4950-8E0B-BE9C439D79F7}" srcOrd="0" destOrd="0" parTransId="{D9062FA5-9C75-4E46-8053-D0E5AD51D204}" sibTransId="{F0770DAB-8C00-47AE-A92A-70C65ACEA0FD}"/>
    <dgm:cxn modelId="{5FFF2FB5-6558-47A2-A030-E32E46C4EDFE}" srcId="{ACABCD34-CE99-4317-9293-6A382C9D95BB}" destId="{1FBC4D4E-E3D6-4602-A165-E0A8286004BA}" srcOrd="2" destOrd="0" parTransId="{C8A5929D-178C-4F46-A4B7-9FAAC8D9A271}" sibTransId="{248DB6E5-7D0C-4D67-9E36-79DA5072982C}"/>
    <dgm:cxn modelId="{55541FB8-FE71-4441-9758-F379FCDA9C1F}" type="presOf" srcId="{ACABCD34-CE99-4317-9293-6A382C9D95BB}" destId="{B6A445A4-A424-4221-B19A-1E373F1A1F7F}" srcOrd="0" destOrd="0" presId="urn:microsoft.com/office/officeart/2005/8/layout/venn2"/>
    <dgm:cxn modelId="{5D0D9757-2794-4BA4-B121-E2FBC8CB7F21}" type="presParOf" srcId="{B6A445A4-A424-4221-B19A-1E373F1A1F7F}" destId="{1EBFA0F4-8D62-40A2-A813-D494615B5C14}" srcOrd="0" destOrd="0" presId="urn:microsoft.com/office/officeart/2005/8/layout/venn2"/>
    <dgm:cxn modelId="{DA2A72A8-13BB-4CCD-B410-AD8DF9D3E22D}" type="presParOf" srcId="{1EBFA0F4-8D62-40A2-A813-D494615B5C14}" destId="{A533AC8E-8422-4500-A5B2-7B47553C68B5}" srcOrd="0" destOrd="0" presId="urn:microsoft.com/office/officeart/2005/8/layout/venn2"/>
    <dgm:cxn modelId="{6661F5A3-98A4-41E2-B41F-7CA4372E76AB}" type="presParOf" srcId="{1EBFA0F4-8D62-40A2-A813-D494615B5C14}" destId="{8381D5B2-A560-42C6-9EC1-BED4F62E193C}" srcOrd="1" destOrd="0" presId="urn:microsoft.com/office/officeart/2005/8/layout/venn2"/>
    <dgm:cxn modelId="{AFF56291-7B7F-4528-A50E-2BF5DD3D21D4}" type="presParOf" srcId="{B6A445A4-A424-4221-B19A-1E373F1A1F7F}" destId="{DFA8A290-7658-47AD-B5DA-0A84C6419688}" srcOrd="1" destOrd="0" presId="urn:microsoft.com/office/officeart/2005/8/layout/venn2"/>
    <dgm:cxn modelId="{D8521946-5E16-46CA-B27D-31D21E1A8D86}" type="presParOf" srcId="{DFA8A290-7658-47AD-B5DA-0A84C6419688}" destId="{908002A2-A75B-4473-BE18-A0F5AA2005FD}" srcOrd="0" destOrd="0" presId="urn:microsoft.com/office/officeart/2005/8/layout/venn2"/>
    <dgm:cxn modelId="{E786BB11-71F8-4D2A-97C8-8CA6747B7BB9}" type="presParOf" srcId="{DFA8A290-7658-47AD-B5DA-0A84C6419688}" destId="{717E9801-CE07-4BA1-9CDF-0996C8F101A3}" srcOrd="1" destOrd="0" presId="urn:microsoft.com/office/officeart/2005/8/layout/venn2"/>
    <dgm:cxn modelId="{622FC71F-9463-46B8-889D-0A11B3F3E1E0}" type="presParOf" srcId="{B6A445A4-A424-4221-B19A-1E373F1A1F7F}" destId="{B87D0188-F209-4239-A16E-02DA51F5B130}" srcOrd="2" destOrd="0" presId="urn:microsoft.com/office/officeart/2005/8/layout/venn2"/>
    <dgm:cxn modelId="{ECE56237-16EB-473B-8E44-AD59CF0F1652}" type="presParOf" srcId="{B87D0188-F209-4239-A16E-02DA51F5B130}" destId="{408894CF-3CD4-4832-961C-2E247DA534EA}" srcOrd="0" destOrd="0" presId="urn:microsoft.com/office/officeart/2005/8/layout/venn2"/>
    <dgm:cxn modelId="{992CF78A-63F8-42AC-9E15-E0EAB87E7220}" type="presParOf" srcId="{B87D0188-F209-4239-A16E-02DA51F5B130}" destId="{2992295E-2106-4E28-BDFB-591898400AD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BCC5C2-5BA1-4AB4-A794-0463428602DC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98F3AC-D91F-47C0-AEEE-8ED5268121F7}">
      <dgm:prSet phldrT="[文本]"/>
      <dgm:spPr/>
      <dgm:t>
        <a:bodyPr/>
        <a:lstStyle/>
        <a:p>
          <a:r>
            <a:rPr lang="zh-CN" altLang="en-US" dirty="0"/>
            <a:t>系统软件</a:t>
          </a:r>
        </a:p>
      </dgm:t>
    </dgm:pt>
    <dgm:pt modelId="{B4A35CAF-FDD4-4ABF-B31E-501DD547FA6D}" type="parTrans" cxnId="{4A6D6C2A-353F-493B-A95C-E921A04BB822}">
      <dgm:prSet/>
      <dgm:spPr/>
      <dgm:t>
        <a:bodyPr/>
        <a:lstStyle/>
        <a:p>
          <a:endParaRPr lang="zh-CN" altLang="en-US"/>
        </a:p>
      </dgm:t>
    </dgm:pt>
    <dgm:pt modelId="{80EB2BE1-D751-4F6F-9D62-3F2058F0A631}" type="sibTrans" cxnId="{4A6D6C2A-353F-493B-A95C-E921A04BB822}">
      <dgm:prSet/>
      <dgm:spPr/>
      <dgm:t>
        <a:bodyPr/>
        <a:lstStyle/>
        <a:p>
          <a:endParaRPr lang="zh-CN" altLang="en-US"/>
        </a:p>
      </dgm:t>
    </dgm:pt>
    <dgm:pt modelId="{D19BF4A8-C2C4-4C88-8064-5955612BDBCF}">
      <dgm:prSet phldrT="[文本]"/>
      <dgm:spPr/>
      <dgm:t>
        <a:bodyPr/>
        <a:lstStyle/>
        <a:p>
          <a:r>
            <a:rPr lang="zh-CN" altLang="en-US" dirty="0"/>
            <a:t>应用软件</a:t>
          </a:r>
        </a:p>
      </dgm:t>
    </dgm:pt>
    <dgm:pt modelId="{7FC49097-EBFC-4F7C-8CA9-5BD27BF3F895}" type="parTrans" cxnId="{30A33876-117F-4A00-A906-5CE94011A337}">
      <dgm:prSet/>
      <dgm:spPr/>
      <dgm:t>
        <a:bodyPr/>
        <a:lstStyle/>
        <a:p>
          <a:endParaRPr lang="zh-CN" altLang="en-US"/>
        </a:p>
      </dgm:t>
    </dgm:pt>
    <dgm:pt modelId="{72C236DC-2AE2-4F30-804B-8E8B5CDB7BAA}" type="sibTrans" cxnId="{30A33876-117F-4A00-A906-5CE94011A337}">
      <dgm:prSet/>
      <dgm:spPr/>
      <dgm:t>
        <a:bodyPr/>
        <a:lstStyle/>
        <a:p>
          <a:endParaRPr lang="zh-CN" altLang="en-US"/>
        </a:p>
      </dgm:t>
    </dgm:pt>
    <dgm:pt modelId="{281AFE74-46E0-4E69-A9E2-73B6F9E2B29D}">
      <dgm:prSet phldrT="[文本]"/>
      <dgm:spPr/>
      <dgm:t>
        <a:bodyPr/>
        <a:lstStyle/>
        <a:p>
          <a:r>
            <a:rPr lang="zh-CN" altLang="en-US" dirty="0"/>
            <a:t>操作系统，诊断程序，编译</a:t>
          </a:r>
          <a:r>
            <a:rPr lang="en-US" altLang="zh-CN" dirty="0"/>
            <a:t>/</a:t>
          </a:r>
          <a:r>
            <a:rPr lang="zh-CN" altLang="en-US" dirty="0"/>
            <a:t>解释程序，网络通信程序，数据库管理系统等</a:t>
          </a:r>
        </a:p>
      </dgm:t>
    </dgm:pt>
    <dgm:pt modelId="{C445EA54-3EBD-408C-9A1C-468E7B021C82}" type="parTrans" cxnId="{9BDE306B-CB8B-477A-AD10-7D63100C104B}">
      <dgm:prSet/>
      <dgm:spPr/>
      <dgm:t>
        <a:bodyPr/>
        <a:lstStyle/>
        <a:p>
          <a:endParaRPr lang="zh-CN" altLang="en-US"/>
        </a:p>
      </dgm:t>
    </dgm:pt>
    <dgm:pt modelId="{892F03FE-E96C-40A2-8FB5-D8A8D0588794}" type="sibTrans" cxnId="{9BDE306B-CB8B-477A-AD10-7D63100C104B}">
      <dgm:prSet/>
      <dgm:spPr/>
      <dgm:t>
        <a:bodyPr/>
        <a:lstStyle/>
        <a:p>
          <a:endParaRPr lang="zh-CN" altLang="en-US"/>
        </a:p>
      </dgm:t>
    </dgm:pt>
    <dgm:pt modelId="{3177D084-8B57-4B05-BF73-E4524EC173C8}">
      <dgm:prSet phldrT="[文本]"/>
      <dgm:spPr/>
      <dgm:t>
        <a:bodyPr/>
        <a:lstStyle/>
        <a:p>
          <a:r>
            <a:rPr lang="zh-CN" altLang="en-US" dirty="0"/>
            <a:t>办公自动化，数据处理，控制软件，信号处理</a:t>
          </a:r>
          <a:r>
            <a:rPr lang="en-US" altLang="zh-CN" dirty="0"/>
            <a:t>DSP</a:t>
          </a:r>
          <a:r>
            <a:rPr lang="zh-CN" altLang="en-US" dirty="0"/>
            <a:t>，印刷排版，</a:t>
          </a:r>
          <a:r>
            <a:rPr lang="en-US" altLang="zh-CN" dirty="0"/>
            <a:t>CAD</a:t>
          </a:r>
          <a:r>
            <a:rPr lang="zh-CN" altLang="en-US" dirty="0"/>
            <a:t>，音像处理等</a:t>
          </a:r>
        </a:p>
      </dgm:t>
    </dgm:pt>
    <dgm:pt modelId="{4DB4EAB0-D85E-44E9-A391-AF2AE3D9ACFD}" type="parTrans" cxnId="{43EF7223-872F-48DD-B296-B206B631A2DB}">
      <dgm:prSet/>
      <dgm:spPr/>
      <dgm:t>
        <a:bodyPr/>
        <a:lstStyle/>
        <a:p>
          <a:endParaRPr lang="zh-CN" altLang="en-US"/>
        </a:p>
      </dgm:t>
    </dgm:pt>
    <dgm:pt modelId="{AC2676DD-0B97-4495-81A4-3EABF9F79BF5}" type="sibTrans" cxnId="{43EF7223-872F-48DD-B296-B206B631A2DB}">
      <dgm:prSet/>
      <dgm:spPr/>
      <dgm:t>
        <a:bodyPr/>
        <a:lstStyle/>
        <a:p>
          <a:endParaRPr lang="zh-CN" altLang="en-US"/>
        </a:p>
      </dgm:t>
    </dgm:pt>
    <dgm:pt modelId="{AD8ED6C6-A9DF-4A25-9C02-94CCCF920DA4}" type="pres">
      <dgm:prSet presAssocID="{62BCC5C2-5BA1-4AB4-A794-0463428602D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58F7030-9F18-4133-A246-04DDCFE87559}" type="pres">
      <dgm:prSet presAssocID="{62BCC5C2-5BA1-4AB4-A794-0463428602DC}" presName="cycle" presStyleCnt="0"/>
      <dgm:spPr/>
    </dgm:pt>
    <dgm:pt modelId="{6F0BDDDD-DD28-47D0-A4D3-4659C62A4017}" type="pres">
      <dgm:prSet presAssocID="{62BCC5C2-5BA1-4AB4-A794-0463428602DC}" presName="centerShape" presStyleCnt="0"/>
      <dgm:spPr/>
    </dgm:pt>
    <dgm:pt modelId="{7C4F9F05-426B-48C4-B49E-3444A4D138C3}" type="pres">
      <dgm:prSet presAssocID="{62BCC5C2-5BA1-4AB4-A794-0463428602DC}" presName="connSite" presStyleLbl="node1" presStyleIdx="0" presStyleCnt="3"/>
      <dgm:spPr/>
    </dgm:pt>
    <dgm:pt modelId="{096C3FF1-9DF3-442D-9D71-950352F6F828}" type="pres">
      <dgm:prSet presAssocID="{62BCC5C2-5BA1-4AB4-A794-0463428602DC}" presName="visible" presStyleLbl="node1" presStyleIdx="0" presStyleCnt="3"/>
      <dgm:spPr/>
    </dgm:pt>
    <dgm:pt modelId="{9A48F7EC-867D-4D58-866E-808AFC4F136D}" type="pres">
      <dgm:prSet presAssocID="{B4A35CAF-FDD4-4ABF-B31E-501DD547FA6D}" presName="Name25" presStyleLbl="parChTrans1D1" presStyleIdx="0" presStyleCnt="2"/>
      <dgm:spPr/>
    </dgm:pt>
    <dgm:pt modelId="{21669B2E-D80B-44D3-85A1-2C23B9FEC4A5}" type="pres">
      <dgm:prSet presAssocID="{8498F3AC-D91F-47C0-AEEE-8ED5268121F7}" presName="node" presStyleCnt="0"/>
      <dgm:spPr/>
    </dgm:pt>
    <dgm:pt modelId="{8CEF9145-3325-460A-9D0A-EDCEBA8A32A4}" type="pres">
      <dgm:prSet presAssocID="{8498F3AC-D91F-47C0-AEEE-8ED5268121F7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BD749DEF-E498-4541-8D17-1E356FCD4F58}" type="pres">
      <dgm:prSet presAssocID="{8498F3AC-D91F-47C0-AEEE-8ED5268121F7}" presName="childNode" presStyleLbl="revTx" presStyleIdx="0" presStyleCnt="2">
        <dgm:presLayoutVars>
          <dgm:bulletEnabled val="1"/>
        </dgm:presLayoutVars>
      </dgm:prSet>
      <dgm:spPr/>
    </dgm:pt>
    <dgm:pt modelId="{1B4DCAA2-E6DF-45B6-9535-F0E6FAB2C53D}" type="pres">
      <dgm:prSet presAssocID="{7FC49097-EBFC-4F7C-8CA9-5BD27BF3F895}" presName="Name25" presStyleLbl="parChTrans1D1" presStyleIdx="1" presStyleCnt="2"/>
      <dgm:spPr/>
    </dgm:pt>
    <dgm:pt modelId="{427767B9-2027-4677-94FC-325A2715F06F}" type="pres">
      <dgm:prSet presAssocID="{D19BF4A8-C2C4-4C88-8064-5955612BDBCF}" presName="node" presStyleCnt="0"/>
      <dgm:spPr/>
    </dgm:pt>
    <dgm:pt modelId="{C059EFC4-DAD3-452F-BEB7-46CEB7536A96}" type="pres">
      <dgm:prSet presAssocID="{D19BF4A8-C2C4-4C88-8064-5955612BDBCF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E5B2F2DA-F09F-44E4-81B3-203234B8DC09}" type="pres">
      <dgm:prSet presAssocID="{D19BF4A8-C2C4-4C88-8064-5955612BDBCF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8F670316-D3F7-47EA-BB2F-E72A623DAD0D}" type="presOf" srcId="{281AFE74-46E0-4E69-A9E2-73B6F9E2B29D}" destId="{BD749DEF-E498-4541-8D17-1E356FCD4F58}" srcOrd="0" destOrd="0" presId="urn:microsoft.com/office/officeart/2005/8/layout/radial2"/>
    <dgm:cxn modelId="{43EF7223-872F-48DD-B296-B206B631A2DB}" srcId="{D19BF4A8-C2C4-4C88-8064-5955612BDBCF}" destId="{3177D084-8B57-4B05-BF73-E4524EC173C8}" srcOrd="0" destOrd="0" parTransId="{4DB4EAB0-D85E-44E9-A391-AF2AE3D9ACFD}" sibTransId="{AC2676DD-0B97-4495-81A4-3EABF9F79BF5}"/>
    <dgm:cxn modelId="{4A6D6C2A-353F-493B-A95C-E921A04BB822}" srcId="{62BCC5C2-5BA1-4AB4-A794-0463428602DC}" destId="{8498F3AC-D91F-47C0-AEEE-8ED5268121F7}" srcOrd="0" destOrd="0" parTransId="{B4A35CAF-FDD4-4ABF-B31E-501DD547FA6D}" sibTransId="{80EB2BE1-D751-4F6F-9D62-3F2058F0A631}"/>
    <dgm:cxn modelId="{9BDE306B-CB8B-477A-AD10-7D63100C104B}" srcId="{8498F3AC-D91F-47C0-AEEE-8ED5268121F7}" destId="{281AFE74-46E0-4E69-A9E2-73B6F9E2B29D}" srcOrd="0" destOrd="0" parTransId="{C445EA54-3EBD-408C-9A1C-468E7B021C82}" sibTransId="{892F03FE-E96C-40A2-8FB5-D8A8D0588794}"/>
    <dgm:cxn modelId="{40447A52-88D5-4850-978E-A6AED0744743}" type="presOf" srcId="{B4A35CAF-FDD4-4ABF-B31E-501DD547FA6D}" destId="{9A48F7EC-867D-4D58-866E-808AFC4F136D}" srcOrd="0" destOrd="0" presId="urn:microsoft.com/office/officeart/2005/8/layout/radial2"/>
    <dgm:cxn modelId="{30A33876-117F-4A00-A906-5CE94011A337}" srcId="{62BCC5C2-5BA1-4AB4-A794-0463428602DC}" destId="{D19BF4A8-C2C4-4C88-8064-5955612BDBCF}" srcOrd="1" destOrd="0" parTransId="{7FC49097-EBFC-4F7C-8CA9-5BD27BF3F895}" sibTransId="{72C236DC-2AE2-4F30-804B-8E8B5CDB7BAA}"/>
    <dgm:cxn modelId="{536112A3-83F3-48EF-A53B-121F2B0CA69B}" type="presOf" srcId="{3177D084-8B57-4B05-BF73-E4524EC173C8}" destId="{E5B2F2DA-F09F-44E4-81B3-203234B8DC09}" srcOrd="0" destOrd="0" presId="urn:microsoft.com/office/officeart/2005/8/layout/radial2"/>
    <dgm:cxn modelId="{ECD170AF-5A7E-4B9A-A4E9-4E416A1E48E3}" type="presOf" srcId="{62BCC5C2-5BA1-4AB4-A794-0463428602DC}" destId="{AD8ED6C6-A9DF-4A25-9C02-94CCCF920DA4}" srcOrd="0" destOrd="0" presId="urn:microsoft.com/office/officeart/2005/8/layout/radial2"/>
    <dgm:cxn modelId="{80AB43BD-E577-46DF-8AB3-C3F209D21481}" type="presOf" srcId="{7FC49097-EBFC-4F7C-8CA9-5BD27BF3F895}" destId="{1B4DCAA2-E6DF-45B6-9535-F0E6FAB2C53D}" srcOrd="0" destOrd="0" presId="urn:microsoft.com/office/officeart/2005/8/layout/radial2"/>
    <dgm:cxn modelId="{FC79D6EC-D055-45DC-ACD8-A45E548E0266}" type="presOf" srcId="{D19BF4A8-C2C4-4C88-8064-5955612BDBCF}" destId="{C059EFC4-DAD3-452F-BEB7-46CEB7536A96}" srcOrd="0" destOrd="0" presId="urn:microsoft.com/office/officeart/2005/8/layout/radial2"/>
    <dgm:cxn modelId="{2F79DAED-D3E8-4431-B807-113A786363BA}" type="presOf" srcId="{8498F3AC-D91F-47C0-AEEE-8ED5268121F7}" destId="{8CEF9145-3325-460A-9D0A-EDCEBA8A32A4}" srcOrd="0" destOrd="0" presId="urn:microsoft.com/office/officeart/2005/8/layout/radial2"/>
    <dgm:cxn modelId="{00839BAA-E56F-458D-8678-0409863815B9}" type="presParOf" srcId="{AD8ED6C6-A9DF-4A25-9C02-94CCCF920DA4}" destId="{F58F7030-9F18-4133-A246-04DDCFE87559}" srcOrd="0" destOrd="0" presId="urn:microsoft.com/office/officeart/2005/8/layout/radial2"/>
    <dgm:cxn modelId="{C7F2FEA7-41CA-49C6-A9E6-DADA6DA358BD}" type="presParOf" srcId="{F58F7030-9F18-4133-A246-04DDCFE87559}" destId="{6F0BDDDD-DD28-47D0-A4D3-4659C62A4017}" srcOrd="0" destOrd="0" presId="urn:microsoft.com/office/officeart/2005/8/layout/radial2"/>
    <dgm:cxn modelId="{3C802E6B-CD80-4B55-8267-78C6A094C942}" type="presParOf" srcId="{6F0BDDDD-DD28-47D0-A4D3-4659C62A4017}" destId="{7C4F9F05-426B-48C4-B49E-3444A4D138C3}" srcOrd="0" destOrd="0" presId="urn:microsoft.com/office/officeart/2005/8/layout/radial2"/>
    <dgm:cxn modelId="{0C2244AF-39CC-49A0-BCAA-3C24AD8C534C}" type="presParOf" srcId="{6F0BDDDD-DD28-47D0-A4D3-4659C62A4017}" destId="{096C3FF1-9DF3-442D-9D71-950352F6F828}" srcOrd="1" destOrd="0" presId="urn:microsoft.com/office/officeart/2005/8/layout/radial2"/>
    <dgm:cxn modelId="{8E41A4DF-8D49-43E1-B653-CE6FD12C950F}" type="presParOf" srcId="{F58F7030-9F18-4133-A246-04DDCFE87559}" destId="{9A48F7EC-867D-4D58-866E-808AFC4F136D}" srcOrd="1" destOrd="0" presId="urn:microsoft.com/office/officeart/2005/8/layout/radial2"/>
    <dgm:cxn modelId="{A33B59E4-F72C-47F9-95B5-874C2FAB3F9D}" type="presParOf" srcId="{F58F7030-9F18-4133-A246-04DDCFE87559}" destId="{21669B2E-D80B-44D3-85A1-2C23B9FEC4A5}" srcOrd="2" destOrd="0" presId="urn:microsoft.com/office/officeart/2005/8/layout/radial2"/>
    <dgm:cxn modelId="{115667C9-9C66-455C-960B-5C9928F0BAEA}" type="presParOf" srcId="{21669B2E-D80B-44D3-85A1-2C23B9FEC4A5}" destId="{8CEF9145-3325-460A-9D0A-EDCEBA8A32A4}" srcOrd="0" destOrd="0" presId="urn:microsoft.com/office/officeart/2005/8/layout/radial2"/>
    <dgm:cxn modelId="{F46A83F1-B874-47EB-AC3B-1E89BBBCC7CA}" type="presParOf" srcId="{21669B2E-D80B-44D3-85A1-2C23B9FEC4A5}" destId="{BD749DEF-E498-4541-8D17-1E356FCD4F58}" srcOrd="1" destOrd="0" presId="urn:microsoft.com/office/officeart/2005/8/layout/radial2"/>
    <dgm:cxn modelId="{74DC0567-93A8-43D4-8B7A-31A4297F53DC}" type="presParOf" srcId="{F58F7030-9F18-4133-A246-04DDCFE87559}" destId="{1B4DCAA2-E6DF-45B6-9535-F0E6FAB2C53D}" srcOrd="3" destOrd="0" presId="urn:microsoft.com/office/officeart/2005/8/layout/radial2"/>
    <dgm:cxn modelId="{671C3B4F-1482-45C3-8238-79B77A068E8C}" type="presParOf" srcId="{F58F7030-9F18-4133-A246-04DDCFE87559}" destId="{427767B9-2027-4677-94FC-325A2715F06F}" srcOrd="4" destOrd="0" presId="urn:microsoft.com/office/officeart/2005/8/layout/radial2"/>
    <dgm:cxn modelId="{F4498DC0-29B1-4B99-B949-4FD09C18458E}" type="presParOf" srcId="{427767B9-2027-4677-94FC-325A2715F06F}" destId="{C059EFC4-DAD3-452F-BEB7-46CEB7536A96}" srcOrd="0" destOrd="0" presId="urn:microsoft.com/office/officeart/2005/8/layout/radial2"/>
    <dgm:cxn modelId="{E00F90C3-3D01-4997-9EAD-327CC967EC40}" type="presParOf" srcId="{427767B9-2027-4677-94FC-325A2715F06F}" destId="{E5B2F2DA-F09F-44E4-81B3-203234B8DC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11D38B-E52E-4EF8-95E9-6CDCBB26B35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2C2627C-CEFE-4241-89E2-7E63005318E4}">
      <dgm:prSet phldrT="[文本]" custT="1"/>
      <dgm:spPr/>
      <dgm:t>
        <a:bodyPr/>
        <a:lstStyle/>
        <a:p>
          <a:r>
            <a:rPr lang="zh-CN" altLang="en-US" sz="1800" dirty="0"/>
            <a:t>硬件系统</a:t>
          </a:r>
        </a:p>
      </dgm:t>
    </dgm:pt>
    <dgm:pt modelId="{1F9EE605-70DD-458A-A023-B002783F01C7}" type="parTrans" cxnId="{B88F29DC-5B0D-49CB-B3C9-B9D2B9CED71A}">
      <dgm:prSet/>
      <dgm:spPr/>
      <dgm:t>
        <a:bodyPr/>
        <a:lstStyle/>
        <a:p>
          <a:endParaRPr lang="zh-CN" altLang="en-US" sz="3200"/>
        </a:p>
      </dgm:t>
    </dgm:pt>
    <dgm:pt modelId="{235B884D-61F9-485F-A872-C58A7FA8A125}" type="sibTrans" cxnId="{B88F29DC-5B0D-49CB-B3C9-B9D2B9CED71A}">
      <dgm:prSet/>
      <dgm:spPr/>
      <dgm:t>
        <a:bodyPr/>
        <a:lstStyle/>
        <a:p>
          <a:endParaRPr lang="zh-CN" altLang="en-US" sz="3200"/>
        </a:p>
      </dgm:t>
    </dgm:pt>
    <dgm:pt modelId="{0AA1CF8D-A98A-49EC-A052-A17C33FAA45C}">
      <dgm:prSet phldrT="[文本]" custT="1"/>
      <dgm:spPr/>
      <dgm:t>
        <a:bodyPr/>
        <a:lstStyle/>
        <a:p>
          <a:r>
            <a:rPr lang="zh-CN" altLang="en-US" sz="1800" dirty="0"/>
            <a:t>处理器</a:t>
          </a:r>
        </a:p>
      </dgm:t>
    </dgm:pt>
    <dgm:pt modelId="{82DDD2EB-918E-4EA9-8BFD-AEFC8BCF5BDF}" type="parTrans" cxnId="{6E2770C2-50D3-4B1B-8A72-026D088B5269}">
      <dgm:prSet custT="1"/>
      <dgm:spPr/>
      <dgm:t>
        <a:bodyPr/>
        <a:lstStyle/>
        <a:p>
          <a:endParaRPr lang="zh-CN" altLang="en-US" sz="1000"/>
        </a:p>
      </dgm:t>
    </dgm:pt>
    <dgm:pt modelId="{863EA776-6A66-423F-A065-4F0FBD49911C}" type="sibTrans" cxnId="{6E2770C2-50D3-4B1B-8A72-026D088B5269}">
      <dgm:prSet/>
      <dgm:spPr/>
      <dgm:t>
        <a:bodyPr/>
        <a:lstStyle/>
        <a:p>
          <a:endParaRPr lang="zh-CN" altLang="en-US" sz="3200"/>
        </a:p>
      </dgm:t>
    </dgm:pt>
    <dgm:pt modelId="{5C1F4F40-9158-4C78-9340-32ED3E9ED13A}">
      <dgm:prSet phldrT="[文本]" custT="1"/>
      <dgm:spPr/>
      <dgm:t>
        <a:bodyPr/>
        <a:lstStyle/>
        <a:p>
          <a:r>
            <a:rPr lang="zh-CN" altLang="en-US" sz="1800" dirty="0"/>
            <a:t>运算器</a:t>
          </a:r>
        </a:p>
      </dgm:t>
    </dgm:pt>
    <dgm:pt modelId="{13DD6F6C-F9AE-4D39-B167-C512D81732EF}" type="parTrans" cxnId="{43D84742-8778-40E9-BC0C-65DA83C74932}">
      <dgm:prSet custT="1"/>
      <dgm:spPr/>
      <dgm:t>
        <a:bodyPr/>
        <a:lstStyle/>
        <a:p>
          <a:endParaRPr lang="zh-CN" altLang="en-US" sz="900"/>
        </a:p>
      </dgm:t>
    </dgm:pt>
    <dgm:pt modelId="{81AB7B47-7EE4-4830-9B64-14D80C189BDC}" type="sibTrans" cxnId="{43D84742-8778-40E9-BC0C-65DA83C74932}">
      <dgm:prSet/>
      <dgm:spPr/>
      <dgm:t>
        <a:bodyPr/>
        <a:lstStyle/>
        <a:p>
          <a:endParaRPr lang="zh-CN" altLang="en-US" sz="3200"/>
        </a:p>
      </dgm:t>
    </dgm:pt>
    <dgm:pt modelId="{D1AB7ED5-1CC4-4A1E-ABFC-BB9AD7569292}">
      <dgm:prSet phldrT="[文本]" custT="1"/>
      <dgm:spPr/>
      <dgm:t>
        <a:bodyPr/>
        <a:lstStyle/>
        <a:p>
          <a:r>
            <a:rPr lang="zh-CN" altLang="en-US" sz="1800" dirty="0"/>
            <a:t>控制器</a:t>
          </a:r>
        </a:p>
      </dgm:t>
    </dgm:pt>
    <dgm:pt modelId="{5899463C-5366-42B6-93AB-D33AC6EACB74}" type="parTrans" cxnId="{BA6721CD-7FE0-449B-9585-7E52EE2C9B28}">
      <dgm:prSet custT="1"/>
      <dgm:spPr/>
      <dgm:t>
        <a:bodyPr/>
        <a:lstStyle/>
        <a:p>
          <a:endParaRPr lang="zh-CN" altLang="en-US" sz="900"/>
        </a:p>
      </dgm:t>
    </dgm:pt>
    <dgm:pt modelId="{F2C1E055-197C-4BE0-8250-DFBE4E18052C}" type="sibTrans" cxnId="{BA6721CD-7FE0-449B-9585-7E52EE2C9B28}">
      <dgm:prSet/>
      <dgm:spPr/>
      <dgm:t>
        <a:bodyPr/>
        <a:lstStyle/>
        <a:p>
          <a:endParaRPr lang="zh-CN" altLang="en-US" sz="3200"/>
        </a:p>
      </dgm:t>
    </dgm:pt>
    <dgm:pt modelId="{B0FF8919-8BE6-46A2-BA35-4B759F542003}">
      <dgm:prSet phldrT="[文本]" custT="1"/>
      <dgm:spPr/>
      <dgm:t>
        <a:bodyPr/>
        <a:lstStyle/>
        <a:p>
          <a:r>
            <a:rPr lang="zh-CN" altLang="en-US" sz="1800" dirty="0"/>
            <a:t>存储器</a:t>
          </a:r>
        </a:p>
      </dgm:t>
    </dgm:pt>
    <dgm:pt modelId="{E19E161E-E388-4879-9D03-681BD13453B7}" type="parTrans" cxnId="{4FA66197-4F7A-4C77-A12C-8438C592833A}">
      <dgm:prSet custT="1"/>
      <dgm:spPr/>
      <dgm:t>
        <a:bodyPr/>
        <a:lstStyle/>
        <a:p>
          <a:endParaRPr lang="zh-CN" altLang="en-US" sz="900"/>
        </a:p>
      </dgm:t>
    </dgm:pt>
    <dgm:pt modelId="{5AA0F610-7EF9-4E57-8989-994ABCDCA7B9}" type="sibTrans" cxnId="{4FA66197-4F7A-4C77-A12C-8438C592833A}">
      <dgm:prSet/>
      <dgm:spPr/>
      <dgm:t>
        <a:bodyPr/>
        <a:lstStyle/>
        <a:p>
          <a:endParaRPr lang="zh-CN" altLang="en-US" sz="3200"/>
        </a:p>
      </dgm:t>
    </dgm:pt>
    <dgm:pt modelId="{5235574B-462D-4A35-BDC1-5C45612CF915}">
      <dgm:prSet phldrT="[文本]" custT="1"/>
      <dgm:spPr/>
      <dgm:t>
        <a:bodyPr/>
        <a:lstStyle/>
        <a:p>
          <a:r>
            <a:rPr lang="zh-CN" altLang="en-US" sz="1800" dirty="0"/>
            <a:t>输入设备</a:t>
          </a:r>
        </a:p>
      </dgm:t>
    </dgm:pt>
    <dgm:pt modelId="{49A7895B-DFF8-47AC-A0D3-B9F0C57B56BF}" type="parTrans" cxnId="{56D4808B-86FB-4FB1-92F4-BC925CB26527}">
      <dgm:prSet custT="1"/>
      <dgm:spPr/>
      <dgm:t>
        <a:bodyPr/>
        <a:lstStyle/>
        <a:p>
          <a:endParaRPr lang="zh-CN" altLang="en-US" sz="900"/>
        </a:p>
      </dgm:t>
    </dgm:pt>
    <dgm:pt modelId="{4E899D36-1507-4CD4-86D6-5B275C64146D}" type="sibTrans" cxnId="{56D4808B-86FB-4FB1-92F4-BC925CB26527}">
      <dgm:prSet/>
      <dgm:spPr/>
      <dgm:t>
        <a:bodyPr/>
        <a:lstStyle/>
        <a:p>
          <a:endParaRPr lang="zh-CN" altLang="en-US" sz="3200"/>
        </a:p>
      </dgm:t>
    </dgm:pt>
    <dgm:pt modelId="{F6E1588C-9BEE-487B-867A-6066D53C323D}">
      <dgm:prSet phldrT="[文本]" custT="1"/>
      <dgm:spPr/>
      <dgm:t>
        <a:bodyPr/>
        <a:lstStyle/>
        <a:p>
          <a:r>
            <a:rPr lang="zh-CN" altLang="en-US" sz="1800" dirty="0"/>
            <a:t>输出设备</a:t>
          </a:r>
        </a:p>
      </dgm:t>
    </dgm:pt>
    <dgm:pt modelId="{53E1A75A-F0C3-406B-B0BB-B9FFA4EE0389}" type="parTrans" cxnId="{01A8696B-E07A-4F59-B33E-87842531F840}">
      <dgm:prSet custT="1"/>
      <dgm:spPr/>
      <dgm:t>
        <a:bodyPr/>
        <a:lstStyle/>
        <a:p>
          <a:endParaRPr lang="zh-CN" altLang="en-US" sz="900"/>
        </a:p>
      </dgm:t>
    </dgm:pt>
    <dgm:pt modelId="{9E342211-BFA0-4780-9F7D-9B7A2A3B14DD}" type="sibTrans" cxnId="{01A8696B-E07A-4F59-B33E-87842531F840}">
      <dgm:prSet/>
      <dgm:spPr/>
      <dgm:t>
        <a:bodyPr/>
        <a:lstStyle/>
        <a:p>
          <a:endParaRPr lang="zh-CN" altLang="en-US" sz="3200"/>
        </a:p>
      </dgm:t>
    </dgm:pt>
    <dgm:pt modelId="{5C21DCDD-6C8B-40F3-BBB9-7020AC4952DC}">
      <dgm:prSet phldrT="[文本]" custT="1"/>
      <dgm:spPr/>
      <dgm:t>
        <a:bodyPr/>
        <a:lstStyle/>
        <a:p>
          <a:r>
            <a:rPr lang="zh-CN" altLang="en-US" sz="1800" dirty="0"/>
            <a:t>输入输出设备</a:t>
          </a:r>
        </a:p>
      </dgm:t>
    </dgm:pt>
    <dgm:pt modelId="{6899D29A-EEC7-434F-A3E8-EAD91A2880F1}" type="parTrans" cxnId="{5BD2F09B-2284-4450-9A8A-F891AA94D390}">
      <dgm:prSet custT="1"/>
      <dgm:spPr/>
      <dgm:t>
        <a:bodyPr/>
        <a:lstStyle/>
        <a:p>
          <a:endParaRPr lang="zh-CN" altLang="en-US" sz="1050"/>
        </a:p>
      </dgm:t>
    </dgm:pt>
    <dgm:pt modelId="{7C968939-32F9-40CB-AB56-F152466BD928}" type="sibTrans" cxnId="{5BD2F09B-2284-4450-9A8A-F891AA94D390}">
      <dgm:prSet/>
      <dgm:spPr/>
      <dgm:t>
        <a:bodyPr/>
        <a:lstStyle/>
        <a:p>
          <a:endParaRPr lang="zh-CN" altLang="en-US" sz="3200"/>
        </a:p>
      </dgm:t>
    </dgm:pt>
    <dgm:pt modelId="{4E847F56-0362-494F-B141-02CFB80A101A}">
      <dgm:prSet phldrT="[文本]" custT="1"/>
      <dgm:spPr/>
      <dgm:t>
        <a:bodyPr/>
        <a:lstStyle/>
        <a:p>
          <a:r>
            <a:rPr lang="zh-CN" altLang="en-US" sz="1800" dirty="0"/>
            <a:t>外存</a:t>
          </a:r>
        </a:p>
      </dgm:t>
    </dgm:pt>
    <dgm:pt modelId="{858C6B5A-98E3-4E18-8DAF-C77563BFAB89}" type="parTrans" cxnId="{FC9621F2-6254-4A64-B29E-D13455F02BC4}">
      <dgm:prSet custT="1"/>
      <dgm:spPr/>
      <dgm:t>
        <a:bodyPr/>
        <a:lstStyle/>
        <a:p>
          <a:endParaRPr lang="zh-CN" altLang="en-US" sz="900"/>
        </a:p>
      </dgm:t>
    </dgm:pt>
    <dgm:pt modelId="{16C2B161-E019-446E-ADD1-F50964016D9D}" type="sibTrans" cxnId="{FC9621F2-6254-4A64-B29E-D13455F02BC4}">
      <dgm:prSet/>
      <dgm:spPr/>
      <dgm:t>
        <a:bodyPr/>
        <a:lstStyle/>
        <a:p>
          <a:endParaRPr lang="zh-CN" altLang="en-US" sz="3200"/>
        </a:p>
      </dgm:t>
    </dgm:pt>
    <dgm:pt modelId="{1D0FA176-835A-4E7A-B76C-DB00355CF1B3}">
      <dgm:prSet phldrT="[文本]" custT="1"/>
      <dgm:spPr/>
      <dgm:t>
        <a:bodyPr/>
        <a:lstStyle/>
        <a:p>
          <a:r>
            <a:rPr lang="zh-CN" altLang="en-US" sz="1800" dirty="0"/>
            <a:t>鼠标</a:t>
          </a:r>
        </a:p>
      </dgm:t>
    </dgm:pt>
    <dgm:pt modelId="{BF577BFA-7B09-4CF3-87F7-06B11C53D73C}" type="parTrans" cxnId="{D53E508E-0343-4CAF-998F-891A96EC58FC}">
      <dgm:prSet custT="1"/>
      <dgm:spPr/>
      <dgm:t>
        <a:bodyPr/>
        <a:lstStyle/>
        <a:p>
          <a:endParaRPr lang="zh-CN" altLang="en-US" sz="900"/>
        </a:p>
      </dgm:t>
    </dgm:pt>
    <dgm:pt modelId="{4358964A-6276-4259-B109-8817422DEF52}" type="sibTrans" cxnId="{D53E508E-0343-4CAF-998F-891A96EC58FC}">
      <dgm:prSet/>
      <dgm:spPr/>
      <dgm:t>
        <a:bodyPr/>
        <a:lstStyle/>
        <a:p>
          <a:endParaRPr lang="zh-CN" altLang="en-US" sz="3200"/>
        </a:p>
      </dgm:t>
    </dgm:pt>
    <dgm:pt modelId="{F1806339-6B77-465B-9B4B-F565A322AAAA}">
      <dgm:prSet phldrT="[文本]" custT="1"/>
      <dgm:spPr/>
      <dgm:t>
        <a:bodyPr/>
        <a:lstStyle/>
        <a:p>
          <a:r>
            <a:rPr lang="zh-CN" altLang="en-US" sz="1800" dirty="0"/>
            <a:t>键盘</a:t>
          </a:r>
        </a:p>
      </dgm:t>
    </dgm:pt>
    <dgm:pt modelId="{5A81B304-2E83-4C12-AB16-E84641477250}" type="parTrans" cxnId="{11EAAD58-D32A-4B4A-9B10-C7C6E8A344CE}">
      <dgm:prSet custT="1"/>
      <dgm:spPr/>
      <dgm:t>
        <a:bodyPr/>
        <a:lstStyle/>
        <a:p>
          <a:endParaRPr lang="zh-CN" altLang="en-US" sz="900"/>
        </a:p>
      </dgm:t>
    </dgm:pt>
    <dgm:pt modelId="{2C0F03FB-0329-463B-AF4A-55DC17E10211}" type="sibTrans" cxnId="{11EAAD58-D32A-4B4A-9B10-C7C6E8A344CE}">
      <dgm:prSet/>
      <dgm:spPr/>
      <dgm:t>
        <a:bodyPr/>
        <a:lstStyle/>
        <a:p>
          <a:endParaRPr lang="zh-CN" altLang="en-US" sz="3200"/>
        </a:p>
      </dgm:t>
    </dgm:pt>
    <dgm:pt modelId="{B8A59CF6-9415-4D2A-BEDD-342BFDB947F5}">
      <dgm:prSet phldrT="[文本]" custT="1"/>
      <dgm:spPr/>
      <dgm:t>
        <a:bodyPr/>
        <a:lstStyle/>
        <a:p>
          <a:r>
            <a:rPr lang="en-US" altLang="en-US" sz="1800" dirty="0"/>
            <a:t>…</a:t>
          </a:r>
          <a:endParaRPr lang="zh-CN" altLang="en-US" sz="1800" dirty="0"/>
        </a:p>
      </dgm:t>
    </dgm:pt>
    <dgm:pt modelId="{EC1BBD64-3DF3-4084-A8FD-C07951491DC0}" type="parTrans" cxnId="{A72578E1-480E-4FAA-B873-B58531649F7A}">
      <dgm:prSet custT="1"/>
      <dgm:spPr/>
      <dgm:t>
        <a:bodyPr/>
        <a:lstStyle/>
        <a:p>
          <a:endParaRPr lang="zh-CN" altLang="en-US" sz="900"/>
        </a:p>
      </dgm:t>
    </dgm:pt>
    <dgm:pt modelId="{F26CC5B9-894F-443F-A912-B9D4925C23D6}" type="sibTrans" cxnId="{A72578E1-480E-4FAA-B873-B58531649F7A}">
      <dgm:prSet/>
      <dgm:spPr/>
      <dgm:t>
        <a:bodyPr/>
        <a:lstStyle/>
        <a:p>
          <a:endParaRPr lang="zh-CN" altLang="en-US" sz="3200"/>
        </a:p>
      </dgm:t>
    </dgm:pt>
    <dgm:pt modelId="{D04EACEC-78FD-41CA-8345-3D0A2C184B79}">
      <dgm:prSet phldrT="[文本]" custT="1"/>
      <dgm:spPr/>
      <dgm:t>
        <a:bodyPr/>
        <a:lstStyle/>
        <a:p>
          <a:r>
            <a:rPr lang="zh-CN" altLang="en-US" sz="1800" dirty="0"/>
            <a:t>显示器</a:t>
          </a:r>
        </a:p>
      </dgm:t>
    </dgm:pt>
    <dgm:pt modelId="{9CF6D4E4-B961-4BE7-A5C5-C3020BCE0726}" type="parTrans" cxnId="{C4506EFC-1A11-4C5D-8C37-0D4C179C1B8F}">
      <dgm:prSet custT="1"/>
      <dgm:spPr/>
      <dgm:t>
        <a:bodyPr/>
        <a:lstStyle/>
        <a:p>
          <a:endParaRPr lang="zh-CN" altLang="en-US" sz="900"/>
        </a:p>
      </dgm:t>
    </dgm:pt>
    <dgm:pt modelId="{A252399B-74E1-46C7-8CC1-CA4CC3461083}" type="sibTrans" cxnId="{C4506EFC-1A11-4C5D-8C37-0D4C179C1B8F}">
      <dgm:prSet/>
      <dgm:spPr/>
      <dgm:t>
        <a:bodyPr/>
        <a:lstStyle/>
        <a:p>
          <a:endParaRPr lang="zh-CN" altLang="en-US" sz="3200"/>
        </a:p>
      </dgm:t>
    </dgm:pt>
    <dgm:pt modelId="{182D656A-3C93-45A8-96D9-AE215DD7B4EE}">
      <dgm:prSet phldrT="[文本]" custT="1"/>
      <dgm:spPr/>
      <dgm:t>
        <a:bodyPr/>
        <a:lstStyle/>
        <a:p>
          <a:r>
            <a:rPr lang="zh-CN" altLang="en-US" sz="1800" dirty="0"/>
            <a:t>打印机</a:t>
          </a:r>
        </a:p>
      </dgm:t>
    </dgm:pt>
    <dgm:pt modelId="{ACE199F6-5F32-454D-A8B6-B642F0E162ED}" type="parTrans" cxnId="{87DA9DCE-41E2-4EE6-ACFA-04AD4EB8CCE9}">
      <dgm:prSet custT="1"/>
      <dgm:spPr/>
      <dgm:t>
        <a:bodyPr/>
        <a:lstStyle/>
        <a:p>
          <a:endParaRPr lang="zh-CN" altLang="en-US" sz="900"/>
        </a:p>
      </dgm:t>
    </dgm:pt>
    <dgm:pt modelId="{84B58D64-A87D-4AFE-903B-BDE30DFE3479}" type="sibTrans" cxnId="{87DA9DCE-41E2-4EE6-ACFA-04AD4EB8CCE9}">
      <dgm:prSet/>
      <dgm:spPr/>
      <dgm:t>
        <a:bodyPr/>
        <a:lstStyle/>
        <a:p>
          <a:endParaRPr lang="zh-CN" altLang="en-US" sz="3200"/>
        </a:p>
      </dgm:t>
    </dgm:pt>
    <dgm:pt modelId="{C732901E-D20A-4086-9B9B-1603CAEDE8F1}">
      <dgm:prSet phldrT="[文本]" custT="1"/>
      <dgm:spPr/>
      <dgm:t>
        <a:bodyPr/>
        <a:lstStyle/>
        <a:p>
          <a:r>
            <a:rPr lang="en-US" altLang="en-US" sz="1800"/>
            <a:t>…</a:t>
          </a:r>
          <a:endParaRPr lang="zh-CN" altLang="en-US" sz="1800" dirty="0"/>
        </a:p>
      </dgm:t>
    </dgm:pt>
    <dgm:pt modelId="{8A258140-104E-45FF-AF2A-B25FD8719616}" type="parTrans" cxnId="{B4AFBB2B-CE25-4053-95A3-35AE61AE5589}">
      <dgm:prSet custT="1"/>
      <dgm:spPr/>
      <dgm:t>
        <a:bodyPr/>
        <a:lstStyle/>
        <a:p>
          <a:endParaRPr lang="zh-CN" altLang="en-US" sz="900"/>
        </a:p>
      </dgm:t>
    </dgm:pt>
    <dgm:pt modelId="{D64224B5-4FC4-4CFD-A3DE-49C2C0BAFC04}" type="sibTrans" cxnId="{B4AFBB2B-CE25-4053-95A3-35AE61AE5589}">
      <dgm:prSet/>
      <dgm:spPr/>
      <dgm:t>
        <a:bodyPr/>
        <a:lstStyle/>
        <a:p>
          <a:endParaRPr lang="zh-CN" altLang="en-US" sz="3200"/>
        </a:p>
      </dgm:t>
    </dgm:pt>
    <dgm:pt modelId="{44EF63DB-5921-43DB-B7C2-925A95C52927}">
      <dgm:prSet phldrT="[文本]" custT="1"/>
      <dgm:spPr/>
      <dgm:t>
        <a:bodyPr/>
        <a:lstStyle/>
        <a:p>
          <a:r>
            <a:rPr lang="zh-CN" altLang="en-US" sz="1800" dirty="0"/>
            <a:t>硬盘</a:t>
          </a:r>
        </a:p>
      </dgm:t>
    </dgm:pt>
    <dgm:pt modelId="{288BB233-14EF-42E0-A2A1-CADF9FA046E3}" type="parTrans" cxnId="{815E1B17-3906-4D06-B4EA-20D779D0A7E1}">
      <dgm:prSet custT="1"/>
      <dgm:spPr/>
      <dgm:t>
        <a:bodyPr/>
        <a:lstStyle/>
        <a:p>
          <a:endParaRPr lang="zh-CN" altLang="en-US" sz="900"/>
        </a:p>
      </dgm:t>
    </dgm:pt>
    <dgm:pt modelId="{6F04B657-140B-4DF3-9890-9329D10A03C3}" type="sibTrans" cxnId="{815E1B17-3906-4D06-B4EA-20D779D0A7E1}">
      <dgm:prSet/>
      <dgm:spPr/>
      <dgm:t>
        <a:bodyPr/>
        <a:lstStyle/>
        <a:p>
          <a:endParaRPr lang="zh-CN" altLang="en-US" sz="3200"/>
        </a:p>
      </dgm:t>
    </dgm:pt>
    <dgm:pt modelId="{B4CEC829-95EE-45C4-9FA9-F360B5452607}">
      <dgm:prSet phldrT="[文本]" custT="1"/>
      <dgm:spPr/>
      <dgm:t>
        <a:bodyPr/>
        <a:lstStyle/>
        <a:p>
          <a:r>
            <a:rPr lang="zh-CN" altLang="en-US" sz="1800" dirty="0"/>
            <a:t>光盘</a:t>
          </a:r>
        </a:p>
      </dgm:t>
    </dgm:pt>
    <dgm:pt modelId="{47749DA8-18E9-4C78-8F93-C9A6D7F06755}" type="parTrans" cxnId="{9DAB61C8-F612-4A99-8FC5-33FFB3C3E421}">
      <dgm:prSet custT="1"/>
      <dgm:spPr/>
      <dgm:t>
        <a:bodyPr/>
        <a:lstStyle/>
        <a:p>
          <a:endParaRPr lang="zh-CN" altLang="en-US" sz="900"/>
        </a:p>
      </dgm:t>
    </dgm:pt>
    <dgm:pt modelId="{D47025FD-D78F-4CF5-B9B6-4EDFE01F7AD1}" type="sibTrans" cxnId="{9DAB61C8-F612-4A99-8FC5-33FFB3C3E421}">
      <dgm:prSet/>
      <dgm:spPr/>
      <dgm:t>
        <a:bodyPr/>
        <a:lstStyle/>
        <a:p>
          <a:endParaRPr lang="zh-CN" altLang="en-US" sz="3200"/>
        </a:p>
      </dgm:t>
    </dgm:pt>
    <dgm:pt modelId="{9B17FA78-0A03-45B4-9DB5-788D1280D7D5}">
      <dgm:prSet phldrT="[文本]" custT="1"/>
      <dgm:spPr/>
      <dgm:t>
        <a:bodyPr/>
        <a:lstStyle/>
        <a:p>
          <a:r>
            <a:rPr lang="zh-CN" altLang="en-US" sz="1800" dirty="0"/>
            <a:t>内存</a:t>
          </a:r>
        </a:p>
      </dgm:t>
    </dgm:pt>
    <dgm:pt modelId="{835E6665-9845-4BCF-AB5A-9EC8D8923343}" type="parTrans" cxnId="{0E9ACAF5-9011-47F1-A1F5-729E65CA07B9}">
      <dgm:prSet custT="1"/>
      <dgm:spPr/>
      <dgm:t>
        <a:bodyPr/>
        <a:lstStyle/>
        <a:p>
          <a:endParaRPr lang="zh-CN" altLang="en-US" sz="900"/>
        </a:p>
      </dgm:t>
    </dgm:pt>
    <dgm:pt modelId="{CFAF8C9D-64AB-45FE-B30D-B8905300BB09}" type="sibTrans" cxnId="{0E9ACAF5-9011-47F1-A1F5-729E65CA07B9}">
      <dgm:prSet/>
      <dgm:spPr/>
      <dgm:t>
        <a:bodyPr/>
        <a:lstStyle/>
        <a:p>
          <a:endParaRPr lang="zh-CN" altLang="en-US" sz="3200"/>
        </a:p>
      </dgm:t>
    </dgm:pt>
    <dgm:pt modelId="{E6E73951-4BEB-4375-AE34-313777508AB9}">
      <dgm:prSet phldrT="[文本]" custT="1"/>
      <dgm:spPr/>
      <dgm:t>
        <a:bodyPr/>
        <a:lstStyle/>
        <a:p>
          <a:r>
            <a:rPr lang="en-US" altLang="zh-CN" sz="1800" dirty="0"/>
            <a:t>ROM</a:t>
          </a:r>
          <a:endParaRPr lang="zh-CN" altLang="en-US" sz="1800" dirty="0"/>
        </a:p>
      </dgm:t>
    </dgm:pt>
    <dgm:pt modelId="{AE6FD8AC-C1B5-47D5-8102-A8BE3415E7FB}" type="parTrans" cxnId="{F7FF2121-370B-4068-8D65-8815DE314CF8}">
      <dgm:prSet custT="1"/>
      <dgm:spPr/>
      <dgm:t>
        <a:bodyPr/>
        <a:lstStyle/>
        <a:p>
          <a:endParaRPr lang="zh-CN" altLang="en-US" sz="900"/>
        </a:p>
      </dgm:t>
    </dgm:pt>
    <dgm:pt modelId="{78FD8BF6-DC40-4535-8750-5EFD8DB5ED5D}" type="sibTrans" cxnId="{F7FF2121-370B-4068-8D65-8815DE314CF8}">
      <dgm:prSet/>
      <dgm:spPr/>
      <dgm:t>
        <a:bodyPr/>
        <a:lstStyle/>
        <a:p>
          <a:endParaRPr lang="zh-CN" altLang="en-US" sz="3200"/>
        </a:p>
      </dgm:t>
    </dgm:pt>
    <dgm:pt modelId="{02FBAB6E-4A92-479A-AE00-8C4EBD7EA727}">
      <dgm:prSet phldrT="[文本]" custT="1"/>
      <dgm:spPr/>
      <dgm:t>
        <a:bodyPr/>
        <a:lstStyle/>
        <a:p>
          <a:r>
            <a:rPr lang="en-US" altLang="zh-CN" sz="1800" dirty="0"/>
            <a:t>RAM</a:t>
          </a:r>
          <a:endParaRPr lang="zh-CN" altLang="en-US" sz="1800" dirty="0"/>
        </a:p>
      </dgm:t>
    </dgm:pt>
    <dgm:pt modelId="{A25A3EB2-B980-4BAC-BDBE-8075BECEEFCA}" type="parTrans" cxnId="{9B1C0D8E-C330-40E5-8EA7-F7EF52B9A06A}">
      <dgm:prSet custT="1"/>
      <dgm:spPr/>
      <dgm:t>
        <a:bodyPr/>
        <a:lstStyle/>
        <a:p>
          <a:endParaRPr lang="zh-CN" altLang="en-US" sz="900"/>
        </a:p>
      </dgm:t>
    </dgm:pt>
    <dgm:pt modelId="{9BD06B3C-B8CE-4761-8885-09C0FAD4A381}" type="sibTrans" cxnId="{9B1C0D8E-C330-40E5-8EA7-F7EF52B9A06A}">
      <dgm:prSet/>
      <dgm:spPr/>
      <dgm:t>
        <a:bodyPr/>
        <a:lstStyle/>
        <a:p>
          <a:endParaRPr lang="zh-CN" altLang="en-US" sz="3200"/>
        </a:p>
      </dgm:t>
    </dgm:pt>
    <dgm:pt modelId="{8304D206-BB26-4282-87BF-6E696FAA3FAD}" type="pres">
      <dgm:prSet presAssocID="{1711D38B-E52E-4EF8-95E9-6CDCBB26B3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38F1390-4EB0-4D3A-9E9C-F1DB468DC198}" type="pres">
      <dgm:prSet presAssocID="{A2C2627C-CEFE-4241-89E2-7E63005318E4}" presName="root1" presStyleCnt="0"/>
      <dgm:spPr/>
    </dgm:pt>
    <dgm:pt modelId="{7F74E3D9-432A-4A48-AAD9-A518F5AE0B62}" type="pres">
      <dgm:prSet presAssocID="{A2C2627C-CEFE-4241-89E2-7E63005318E4}" presName="LevelOneTextNode" presStyleLbl="node0" presStyleIdx="0" presStyleCnt="1" custScaleX="117893" custScaleY="178875" custLinFactX="-53870" custLinFactNeighborX="-100000" custLinFactNeighborY="-5664">
        <dgm:presLayoutVars>
          <dgm:chPref val="3"/>
        </dgm:presLayoutVars>
      </dgm:prSet>
      <dgm:spPr/>
    </dgm:pt>
    <dgm:pt modelId="{80391224-EB2E-4FBD-927A-3EC91A1F6CF2}" type="pres">
      <dgm:prSet presAssocID="{A2C2627C-CEFE-4241-89E2-7E63005318E4}" presName="level2hierChild" presStyleCnt="0"/>
      <dgm:spPr/>
    </dgm:pt>
    <dgm:pt modelId="{C107833F-1022-4A59-BF09-8E4C4FD411D1}" type="pres">
      <dgm:prSet presAssocID="{82DDD2EB-918E-4EA9-8BFD-AEFC8BCF5BDF}" presName="conn2-1" presStyleLbl="parChTrans1D2" presStyleIdx="0" presStyleCnt="3"/>
      <dgm:spPr/>
    </dgm:pt>
    <dgm:pt modelId="{960A92C4-BCC8-42F4-93F8-5E02912DD46D}" type="pres">
      <dgm:prSet presAssocID="{82DDD2EB-918E-4EA9-8BFD-AEFC8BCF5BDF}" presName="connTx" presStyleLbl="parChTrans1D2" presStyleIdx="0" presStyleCnt="3"/>
      <dgm:spPr/>
    </dgm:pt>
    <dgm:pt modelId="{C9F374ED-DB90-46B0-A534-752453E410B4}" type="pres">
      <dgm:prSet presAssocID="{0AA1CF8D-A98A-49EC-A052-A17C33FAA45C}" presName="root2" presStyleCnt="0"/>
      <dgm:spPr/>
    </dgm:pt>
    <dgm:pt modelId="{30885596-FF13-42CA-914D-D6A8FC53141B}" type="pres">
      <dgm:prSet presAssocID="{0AA1CF8D-A98A-49EC-A052-A17C33FAA45C}" presName="LevelTwoTextNode" presStyleLbl="node2" presStyleIdx="0" presStyleCnt="3">
        <dgm:presLayoutVars>
          <dgm:chPref val="3"/>
        </dgm:presLayoutVars>
      </dgm:prSet>
      <dgm:spPr/>
    </dgm:pt>
    <dgm:pt modelId="{B8C8E410-DC67-400F-AE1F-554077DD55C6}" type="pres">
      <dgm:prSet presAssocID="{0AA1CF8D-A98A-49EC-A052-A17C33FAA45C}" presName="level3hierChild" presStyleCnt="0"/>
      <dgm:spPr/>
    </dgm:pt>
    <dgm:pt modelId="{FCFF7D73-B784-4D3A-B9D9-23502CBC1A58}" type="pres">
      <dgm:prSet presAssocID="{13DD6F6C-F9AE-4D39-B167-C512D81732EF}" presName="conn2-1" presStyleLbl="parChTrans1D3" presStyleIdx="0" presStyleCnt="6"/>
      <dgm:spPr/>
    </dgm:pt>
    <dgm:pt modelId="{6C255525-9653-4980-976C-DADA3CE55A8C}" type="pres">
      <dgm:prSet presAssocID="{13DD6F6C-F9AE-4D39-B167-C512D81732EF}" presName="connTx" presStyleLbl="parChTrans1D3" presStyleIdx="0" presStyleCnt="6"/>
      <dgm:spPr/>
    </dgm:pt>
    <dgm:pt modelId="{FF087892-6F46-44AF-9FC1-9E9ECBAABBC3}" type="pres">
      <dgm:prSet presAssocID="{5C1F4F40-9158-4C78-9340-32ED3E9ED13A}" presName="root2" presStyleCnt="0"/>
      <dgm:spPr/>
    </dgm:pt>
    <dgm:pt modelId="{608812A9-6046-4412-AE05-A3B1F3D52C56}" type="pres">
      <dgm:prSet presAssocID="{5C1F4F40-9158-4C78-9340-32ED3E9ED13A}" presName="LevelTwoTextNode" presStyleLbl="node3" presStyleIdx="0" presStyleCnt="6" custLinFactNeighborX="43998" custLinFactNeighborY="-167">
        <dgm:presLayoutVars>
          <dgm:chPref val="3"/>
        </dgm:presLayoutVars>
      </dgm:prSet>
      <dgm:spPr/>
    </dgm:pt>
    <dgm:pt modelId="{3A00DC56-F39B-4D9B-89D7-04AF9BC7C656}" type="pres">
      <dgm:prSet presAssocID="{5C1F4F40-9158-4C78-9340-32ED3E9ED13A}" presName="level3hierChild" presStyleCnt="0"/>
      <dgm:spPr/>
    </dgm:pt>
    <dgm:pt modelId="{4AFCE155-9B27-42FA-873E-A88B9507B193}" type="pres">
      <dgm:prSet presAssocID="{5899463C-5366-42B6-93AB-D33AC6EACB74}" presName="conn2-1" presStyleLbl="parChTrans1D3" presStyleIdx="1" presStyleCnt="6"/>
      <dgm:spPr/>
    </dgm:pt>
    <dgm:pt modelId="{EECC7AFC-880C-4580-BCAB-19425A849B9B}" type="pres">
      <dgm:prSet presAssocID="{5899463C-5366-42B6-93AB-D33AC6EACB74}" presName="connTx" presStyleLbl="parChTrans1D3" presStyleIdx="1" presStyleCnt="6"/>
      <dgm:spPr/>
    </dgm:pt>
    <dgm:pt modelId="{386232D4-D80B-48A1-8055-4537C306A98D}" type="pres">
      <dgm:prSet presAssocID="{D1AB7ED5-1CC4-4A1E-ABFC-BB9AD7569292}" presName="root2" presStyleCnt="0"/>
      <dgm:spPr/>
    </dgm:pt>
    <dgm:pt modelId="{E56B9E86-AE17-4D0D-A953-E456BF1A35BC}" type="pres">
      <dgm:prSet presAssocID="{D1AB7ED5-1CC4-4A1E-ABFC-BB9AD7569292}" presName="LevelTwoTextNode" presStyleLbl="node3" presStyleIdx="1" presStyleCnt="6" custLinFactNeighborX="43998" custLinFactNeighborY="-167">
        <dgm:presLayoutVars>
          <dgm:chPref val="3"/>
        </dgm:presLayoutVars>
      </dgm:prSet>
      <dgm:spPr/>
    </dgm:pt>
    <dgm:pt modelId="{7739B653-50CB-4065-AD83-BB106BD7F4AD}" type="pres">
      <dgm:prSet presAssocID="{D1AB7ED5-1CC4-4A1E-ABFC-BB9AD7569292}" presName="level3hierChild" presStyleCnt="0"/>
      <dgm:spPr/>
    </dgm:pt>
    <dgm:pt modelId="{1D302DDD-F6C3-4B97-8D98-5B3B3F74F3C7}" type="pres">
      <dgm:prSet presAssocID="{E19E161E-E388-4879-9D03-681BD13453B7}" presName="conn2-1" presStyleLbl="parChTrans1D2" presStyleIdx="1" presStyleCnt="3"/>
      <dgm:spPr/>
    </dgm:pt>
    <dgm:pt modelId="{48968D8F-51B6-4008-A2B5-E3447D6D8B0D}" type="pres">
      <dgm:prSet presAssocID="{E19E161E-E388-4879-9D03-681BD13453B7}" presName="connTx" presStyleLbl="parChTrans1D2" presStyleIdx="1" presStyleCnt="3"/>
      <dgm:spPr/>
    </dgm:pt>
    <dgm:pt modelId="{820AC3F3-DD06-4535-8F3A-B5401E84CB88}" type="pres">
      <dgm:prSet presAssocID="{B0FF8919-8BE6-46A2-BA35-4B759F542003}" presName="root2" presStyleCnt="0"/>
      <dgm:spPr/>
    </dgm:pt>
    <dgm:pt modelId="{156161E5-16E5-4809-AED7-E3DEE95167CB}" type="pres">
      <dgm:prSet presAssocID="{B0FF8919-8BE6-46A2-BA35-4B759F542003}" presName="LevelTwoTextNode" presStyleLbl="node2" presStyleIdx="1" presStyleCnt="3">
        <dgm:presLayoutVars>
          <dgm:chPref val="3"/>
        </dgm:presLayoutVars>
      </dgm:prSet>
      <dgm:spPr/>
    </dgm:pt>
    <dgm:pt modelId="{BB91334B-E074-4365-ACCD-85C190E3C21A}" type="pres">
      <dgm:prSet presAssocID="{B0FF8919-8BE6-46A2-BA35-4B759F542003}" presName="level3hierChild" presStyleCnt="0"/>
      <dgm:spPr/>
    </dgm:pt>
    <dgm:pt modelId="{A0755486-D8BF-48B3-A389-3C7E918F4CB3}" type="pres">
      <dgm:prSet presAssocID="{858C6B5A-98E3-4E18-8DAF-C77563BFAB89}" presName="conn2-1" presStyleLbl="parChTrans1D3" presStyleIdx="2" presStyleCnt="6"/>
      <dgm:spPr/>
    </dgm:pt>
    <dgm:pt modelId="{8CC415DD-BA1E-47CC-9A3D-D1000760BAE6}" type="pres">
      <dgm:prSet presAssocID="{858C6B5A-98E3-4E18-8DAF-C77563BFAB89}" presName="connTx" presStyleLbl="parChTrans1D3" presStyleIdx="2" presStyleCnt="6"/>
      <dgm:spPr/>
    </dgm:pt>
    <dgm:pt modelId="{7C070E88-8AFE-466D-A314-647DDBE3252D}" type="pres">
      <dgm:prSet presAssocID="{4E847F56-0362-494F-B141-02CFB80A101A}" presName="root2" presStyleCnt="0"/>
      <dgm:spPr/>
    </dgm:pt>
    <dgm:pt modelId="{294E8E1D-7727-42AD-8378-54FEA747D80B}" type="pres">
      <dgm:prSet presAssocID="{4E847F56-0362-494F-B141-02CFB80A101A}" presName="LevelTwoTextNode" presStyleLbl="node3" presStyleIdx="2" presStyleCnt="6" custLinFactNeighborX="43998" custLinFactNeighborY="-167">
        <dgm:presLayoutVars>
          <dgm:chPref val="3"/>
        </dgm:presLayoutVars>
      </dgm:prSet>
      <dgm:spPr/>
    </dgm:pt>
    <dgm:pt modelId="{FCDF7C93-AC06-4BD9-B708-BC8FFDAD9AB0}" type="pres">
      <dgm:prSet presAssocID="{4E847F56-0362-494F-B141-02CFB80A101A}" presName="level3hierChild" presStyleCnt="0"/>
      <dgm:spPr/>
    </dgm:pt>
    <dgm:pt modelId="{EF190ACC-E901-4612-A2CE-AEAF82489E50}" type="pres">
      <dgm:prSet presAssocID="{288BB233-14EF-42E0-A2A1-CADF9FA046E3}" presName="conn2-1" presStyleLbl="parChTrans1D4" presStyleIdx="0" presStyleCnt="10"/>
      <dgm:spPr/>
    </dgm:pt>
    <dgm:pt modelId="{D9AD88AA-F5E4-4B45-92C7-9B4CE6690A85}" type="pres">
      <dgm:prSet presAssocID="{288BB233-14EF-42E0-A2A1-CADF9FA046E3}" presName="connTx" presStyleLbl="parChTrans1D4" presStyleIdx="0" presStyleCnt="10"/>
      <dgm:spPr/>
    </dgm:pt>
    <dgm:pt modelId="{E9892AFD-7E84-4F23-83CC-AEF2F84CD800}" type="pres">
      <dgm:prSet presAssocID="{44EF63DB-5921-43DB-B7C2-925A95C52927}" presName="root2" presStyleCnt="0"/>
      <dgm:spPr/>
    </dgm:pt>
    <dgm:pt modelId="{3095B8C6-AB6A-4D63-879A-1330C369BA6F}" type="pres">
      <dgm:prSet presAssocID="{44EF63DB-5921-43DB-B7C2-925A95C52927}" presName="LevelTwoTextNode" presStyleLbl="node4" presStyleIdx="0" presStyleCnt="10" custLinFactNeighborX="83199" custLinFactNeighborY="17233">
        <dgm:presLayoutVars>
          <dgm:chPref val="3"/>
        </dgm:presLayoutVars>
      </dgm:prSet>
      <dgm:spPr/>
    </dgm:pt>
    <dgm:pt modelId="{99D5817E-1330-4F1A-8A60-AF5A35F5B6F4}" type="pres">
      <dgm:prSet presAssocID="{44EF63DB-5921-43DB-B7C2-925A95C52927}" presName="level3hierChild" presStyleCnt="0"/>
      <dgm:spPr/>
    </dgm:pt>
    <dgm:pt modelId="{7502E447-65DD-4CB0-B94C-CACB717B0DD3}" type="pres">
      <dgm:prSet presAssocID="{47749DA8-18E9-4C78-8F93-C9A6D7F06755}" presName="conn2-1" presStyleLbl="parChTrans1D4" presStyleIdx="1" presStyleCnt="10"/>
      <dgm:spPr/>
    </dgm:pt>
    <dgm:pt modelId="{A0903E3F-13A6-44F0-ADF7-A501EC0261AD}" type="pres">
      <dgm:prSet presAssocID="{47749DA8-18E9-4C78-8F93-C9A6D7F06755}" presName="connTx" presStyleLbl="parChTrans1D4" presStyleIdx="1" presStyleCnt="10"/>
      <dgm:spPr/>
    </dgm:pt>
    <dgm:pt modelId="{25794C92-72D0-4BB6-BBDB-BDF23683A438}" type="pres">
      <dgm:prSet presAssocID="{B4CEC829-95EE-45C4-9FA9-F360B5452607}" presName="root2" presStyleCnt="0"/>
      <dgm:spPr/>
    </dgm:pt>
    <dgm:pt modelId="{7AB07A69-B461-4A26-BAAB-8D9F974BC073}" type="pres">
      <dgm:prSet presAssocID="{B4CEC829-95EE-45C4-9FA9-F360B5452607}" presName="LevelTwoTextNode" presStyleLbl="node4" presStyleIdx="1" presStyleCnt="10" custLinFactNeighborX="83199" custLinFactNeighborY="17233">
        <dgm:presLayoutVars>
          <dgm:chPref val="3"/>
        </dgm:presLayoutVars>
      </dgm:prSet>
      <dgm:spPr/>
    </dgm:pt>
    <dgm:pt modelId="{F2A6B383-8BFF-4A00-BA65-244063191B7C}" type="pres">
      <dgm:prSet presAssocID="{B4CEC829-95EE-45C4-9FA9-F360B5452607}" presName="level3hierChild" presStyleCnt="0"/>
      <dgm:spPr/>
    </dgm:pt>
    <dgm:pt modelId="{994C8652-CBC9-4E30-9F75-6F5EBD14D3EA}" type="pres">
      <dgm:prSet presAssocID="{835E6665-9845-4BCF-AB5A-9EC8D8923343}" presName="conn2-1" presStyleLbl="parChTrans1D3" presStyleIdx="3" presStyleCnt="6"/>
      <dgm:spPr/>
    </dgm:pt>
    <dgm:pt modelId="{964FF85B-D41B-4BE4-B11B-19EC2E034C50}" type="pres">
      <dgm:prSet presAssocID="{835E6665-9845-4BCF-AB5A-9EC8D8923343}" presName="connTx" presStyleLbl="parChTrans1D3" presStyleIdx="3" presStyleCnt="6"/>
      <dgm:spPr/>
    </dgm:pt>
    <dgm:pt modelId="{1CCAC13B-03F6-4D80-9FDC-361A6EE957E6}" type="pres">
      <dgm:prSet presAssocID="{9B17FA78-0A03-45B4-9DB5-788D1280D7D5}" presName="root2" presStyleCnt="0"/>
      <dgm:spPr/>
    </dgm:pt>
    <dgm:pt modelId="{57EC47D9-C043-469C-87EF-F426D8A76B0D}" type="pres">
      <dgm:prSet presAssocID="{9B17FA78-0A03-45B4-9DB5-788D1280D7D5}" presName="LevelTwoTextNode" presStyleLbl="node3" presStyleIdx="3" presStyleCnt="6" custLinFactNeighborX="43998" custLinFactNeighborY="-167">
        <dgm:presLayoutVars>
          <dgm:chPref val="3"/>
        </dgm:presLayoutVars>
      </dgm:prSet>
      <dgm:spPr/>
    </dgm:pt>
    <dgm:pt modelId="{3173ADAC-3BF7-48CD-A96A-4E41DED973FE}" type="pres">
      <dgm:prSet presAssocID="{9B17FA78-0A03-45B4-9DB5-788D1280D7D5}" presName="level3hierChild" presStyleCnt="0"/>
      <dgm:spPr/>
    </dgm:pt>
    <dgm:pt modelId="{2466B068-7C18-41E1-8F4A-30155F9BAEA7}" type="pres">
      <dgm:prSet presAssocID="{AE6FD8AC-C1B5-47D5-8102-A8BE3415E7FB}" presName="conn2-1" presStyleLbl="parChTrans1D4" presStyleIdx="2" presStyleCnt="10"/>
      <dgm:spPr/>
    </dgm:pt>
    <dgm:pt modelId="{A24F2A76-3166-473A-BCEA-80CFB407AE59}" type="pres">
      <dgm:prSet presAssocID="{AE6FD8AC-C1B5-47D5-8102-A8BE3415E7FB}" presName="connTx" presStyleLbl="parChTrans1D4" presStyleIdx="2" presStyleCnt="10"/>
      <dgm:spPr/>
    </dgm:pt>
    <dgm:pt modelId="{2B0DDEF0-38BB-42BD-A940-BEA98C69D9A5}" type="pres">
      <dgm:prSet presAssocID="{E6E73951-4BEB-4375-AE34-313777508AB9}" presName="root2" presStyleCnt="0"/>
      <dgm:spPr/>
    </dgm:pt>
    <dgm:pt modelId="{BCB55834-5E44-4FE4-8FD5-1D9176C32F7F}" type="pres">
      <dgm:prSet presAssocID="{E6E73951-4BEB-4375-AE34-313777508AB9}" presName="LevelTwoTextNode" presStyleLbl="node4" presStyleIdx="2" presStyleCnt="10" custLinFactNeighborX="83199" custLinFactNeighborY="17233">
        <dgm:presLayoutVars>
          <dgm:chPref val="3"/>
        </dgm:presLayoutVars>
      </dgm:prSet>
      <dgm:spPr/>
    </dgm:pt>
    <dgm:pt modelId="{E3641592-A311-4B80-8539-42DCE544AF61}" type="pres">
      <dgm:prSet presAssocID="{E6E73951-4BEB-4375-AE34-313777508AB9}" presName="level3hierChild" presStyleCnt="0"/>
      <dgm:spPr/>
    </dgm:pt>
    <dgm:pt modelId="{EA084D20-0319-4987-A437-E7D44A5BA92B}" type="pres">
      <dgm:prSet presAssocID="{A25A3EB2-B980-4BAC-BDBE-8075BECEEFCA}" presName="conn2-1" presStyleLbl="parChTrans1D4" presStyleIdx="3" presStyleCnt="10"/>
      <dgm:spPr/>
    </dgm:pt>
    <dgm:pt modelId="{A0CE8291-C080-4DFB-B366-D9D6A062469B}" type="pres">
      <dgm:prSet presAssocID="{A25A3EB2-B980-4BAC-BDBE-8075BECEEFCA}" presName="connTx" presStyleLbl="parChTrans1D4" presStyleIdx="3" presStyleCnt="10"/>
      <dgm:spPr/>
    </dgm:pt>
    <dgm:pt modelId="{E6C65CD7-5B7A-41C2-935E-1824CE03A3F4}" type="pres">
      <dgm:prSet presAssocID="{02FBAB6E-4A92-479A-AE00-8C4EBD7EA727}" presName="root2" presStyleCnt="0"/>
      <dgm:spPr/>
    </dgm:pt>
    <dgm:pt modelId="{30DB7717-3A3D-44A0-93A5-124FC647ADBA}" type="pres">
      <dgm:prSet presAssocID="{02FBAB6E-4A92-479A-AE00-8C4EBD7EA727}" presName="LevelTwoTextNode" presStyleLbl="node4" presStyleIdx="3" presStyleCnt="10" custLinFactNeighborX="83199" custLinFactNeighborY="17233">
        <dgm:presLayoutVars>
          <dgm:chPref val="3"/>
        </dgm:presLayoutVars>
      </dgm:prSet>
      <dgm:spPr/>
    </dgm:pt>
    <dgm:pt modelId="{8D996B81-F836-4FCD-B23F-483EFD7902AB}" type="pres">
      <dgm:prSet presAssocID="{02FBAB6E-4A92-479A-AE00-8C4EBD7EA727}" presName="level3hierChild" presStyleCnt="0"/>
      <dgm:spPr/>
    </dgm:pt>
    <dgm:pt modelId="{180DC1A9-ECFD-4FBA-9687-933704427270}" type="pres">
      <dgm:prSet presAssocID="{6899D29A-EEC7-434F-A3E8-EAD91A2880F1}" presName="conn2-1" presStyleLbl="parChTrans1D2" presStyleIdx="2" presStyleCnt="3"/>
      <dgm:spPr/>
    </dgm:pt>
    <dgm:pt modelId="{58ABC746-A5F3-4EA6-AA0F-68C1BCFB387F}" type="pres">
      <dgm:prSet presAssocID="{6899D29A-EEC7-434F-A3E8-EAD91A2880F1}" presName="connTx" presStyleLbl="parChTrans1D2" presStyleIdx="2" presStyleCnt="3"/>
      <dgm:spPr/>
    </dgm:pt>
    <dgm:pt modelId="{676C5562-793F-423F-99CD-7F222AEA706A}" type="pres">
      <dgm:prSet presAssocID="{5C21DCDD-6C8B-40F3-BBB9-7020AC4952DC}" presName="root2" presStyleCnt="0"/>
      <dgm:spPr/>
    </dgm:pt>
    <dgm:pt modelId="{4D1CD9B3-D1F2-45D3-A837-CD1F601580D5}" type="pres">
      <dgm:prSet presAssocID="{5C21DCDD-6C8B-40F3-BBB9-7020AC4952DC}" presName="LevelTwoTextNode" presStyleLbl="node2" presStyleIdx="2" presStyleCnt="3" custScaleX="125606" custScaleY="197906">
        <dgm:presLayoutVars>
          <dgm:chPref val="3"/>
        </dgm:presLayoutVars>
      </dgm:prSet>
      <dgm:spPr/>
    </dgm:pt>
    <dgm:pt modelId="{34A90CA7-674A-460B-A689-393E8BC59999}" type="pres">
      <dgm:prSet presAssocID="{5C21DCDD-6C8B-40F3-BBB9-7020AC4952DC}" presName="level3hierChild" presStyleCnt="0"/>
      <dgm:spPr/>
    </dgm:pt>
    <dgm:pt modelId="{6D4F09B7-3F0A-453A-BF1A-F4146BD01730}" type="pres">
      <dgm:prSet presAssocID="{49A7895B-DFF8-47AC-A0D3-B9F0C57B56BF}" presName="conn2-1" presStyleLbl="parChTrans1D3" presStyleIdx="4" presStyleCnt="6"/>
      <dgm:spPr/>
    </dgm:pt>
    <dgm:pt modelId="{4AB5EA34-B87F-4384-B4B1-F4FBE7CDD373}" type="pres">
      <dgm:prSet presAssocID="{49A7895B-DFF8-47AC-A0D3-B9F0C57B56BF}" presName="connTx" presStyleLbl="parChTrans1D3" presStyleIdx="4" presStyleCnt="6"/>
      <dgm:spPr/>
    </dgm:pt>
    <dgm:pt modelId="{00FC8D5E-75F5-44A7-BD7C-904BDFDF480B}" type="pres">
      <dgm:prSet presAssocID="{5235574B-462D-4A35-BDC1-5C45612CF915}" presName="root2" presStyleCnt="0"/>
      <dgm:spPr/>
    </dgm:pt>
    <dgm:pt modelId="{1BE59ED5-4F0F-4BA2-85C1-CC902CD7440F}" type="pres">
      <dgm:prSet presAssocID="{5235574B-462D-4A35-BDC1-5C45612CF915}" presName="LevelTwoTextNode" presStyleLbl="node3" presStyleIdx="4" presStyleCnt="6" custScaleX="134041" custScaleY="173825" custLinFactNeighborX="43998" custLinFactNeighborY="-167">
        <dgm:presLayoutVars>
          <dgm:chPref val="3"/>
        </dgm:presLayoutVars>
      </dgm:prSet>
      <dgm:spPr/>
    </dgm:pt>
    <dgm:pt modelId="{45A537FD-2215-4FF5-AEA4-A4B0040638F1}" type="pres">
      <dgm:prSet presAssocID="{5235574B-462D-4A35-BDC1-5C45612CF915}" presName="level3hierChild" presStyleCnt="0"/>
      <dgm:spPr/>
    </dgm:pt>
    <dgm:pt modelId="{ACE3BDA3-24FB-4A4D-B5C3-AC27D8D02AD9}" type="pres">
      <dgm:prSet presAssocID="{BF577BFA-7B09-4CF3-87F7-06B11C53D73C}" presName="conn2-1" presStyleLbl="parChTrans1D4" presStyleIdx="4" presStyleCnt="10"/>
      <dgm:spPr/>
    </dgm:pt>
    <dgm:pt modelId="{D11B7F0D-ABCF-4174-BA5A-5B5304413B3B}" type="pres">
      <dgm:prSet presAssocID="{BF577BFA-7B09-4CF3-87F7-06B11C53D73C}" presName="connTx" presStyleLbl="parChTrans1D4" presStyleIdx="4" presStyleCnt="10"/>
      <dgm:spPr/>
    </dgm:pt>
    <dgm:pt modelId="{4ACA330C-DC57-4ACE-A685-362ACD7D7863}" type="pres">
      <dgm:prSet presAssocID="{1D0FA176-835A-4E7A-B76C-DB00355CF1B3}" presName="root2" presStyleCnt="0"/>
      <dgm:spPr/>
    </dgm:pt>
    <dgm:pt modelId="{29F05923-9ABA-48BB-A337-3A6A5C4AD8CD}" type="pres">
      <dgm:prSet presAssocID="{1D0FA176-835A-4E7A-B76C-DB00355CF1B3}" presName="LevelTwoTextNode" presStyleLbl="node4" presStyleIdx="4" presStyleCnt="10" custLinFactNeighborX="83199" custLinFactNeighborY="17233">
        <dgm:presLayoutVars>
          <dgm:chPref val="3"/>
        </dgm:presLayoutVars>
      </dgm:prSet>
      <dgm:spPr/>
    </dgm:pt>
    <dgm:pt modelId="{FE911E7A-3B62-486C-B61F-35DD09B0B8CD}" type="pres">
      <dgm:prSet presAssocID="{1D0FA176-835A-4E7A-B76C-DB00355CF1B3}" presName="level3hierChild" presStyleCnt="0"/>
      <dgm:spPr/>
    </dgm:pt>
    <dgm:pt modelId="{156F67BB-6822-471C-A380-5C6124F490AC}" type="pres">
      <dgm:prSet presAssocID="{5A81B304-2E83-4C12-AB16-E84641477250}" presName="conn2-1" presStyleLbl="parChTrans1D4" presStyleIdx="5" presStyleCnt="10"/>
      <dgm:spPr/>
    </dgm:pt>
    <dgm:pt modelId="{9DF4B02D-09B2-4E8D-8CAC-C70002A66C73}" type="pres">
      <dgm:prSet presAssocID="{5A81B304-2E83-4C12-AB16-E84641477250}" presName="connTx" presStyleLbl="parChTrans1D4" presStyleIdx="5" presStyleCnt="10"/>
      <dgm:spPr/>
    </dgm:pt>
    <dgm:pt modelId="{DBC9B61D-795A-4BCD-986B-2961CAA94ED2}" type="pres">
      <dgm:prSet presAssocID="{F1806339-6B77-465B-9B4B-F565A322AAAA}" presName="root2" presStyleCnt="0"/>
      <dgm:spPr/>
    </dgm:pt>
    <dgm:pt modelId="{8D0B7150-01FD-45D0-A723-CE4B5F7DE452}" type="pres">
      <dgm:prSet presAssocID="{F1806339-6B77-465B-9B4B-F565A322AAAA}" presName="LevelTwoTextNode" presStyleLbl="node4" presStyleIdx="5" presStyleCnt="10" custLinFactNeighborX="83199" custLinFactNeighborY="17233">
        <dgm:presLayoutVars>
          <dgm:chPref val="3"/>
        </dgm:presLayoutVars>
      </dgm:prSet>
      <dgm:spPr/>
    </dgm:pt>
    <dgm:pt modelId="{7E0DACC3-F17F-4604-842C-CA96109D4700}" type="pres">
      <dgm:prSet presAssocID="{F1806339-6B77-465B-9B4B-F565A322AAAA}" presName="level3hierChild" presStyleCnt="0"/>
      <dgm:spPr/>
    </dgm:pt>
    <dgm:pt modelId="{7504EA9C-A634-4E95-B0E9-196C844160E8}" type="pres">
      <dgm:prSet presAssocID="{EC1BBD64-3DF3-4084-A8FD-C07951491DC0}" presName="conn2-1" presStyleLbl="parChTrans1D4" presStyleIdx="6" presStyleCnt="10"/>
      <dgm:spPr/>
    </dgm:pt>
    <dgm:pt modelId="{C58B4E1F-3332-4766-B1BA-F2C3298D6697}" type="pres">
      <dgm:prSet presAssocID="{EC1BBD64-3DF3-4084-A8FD-C07951491DC0}" presName="connTx" presStyleLbl="parChTrans1D4" presStyleIdx="6" presStyleCnt="10"/>
      <dgm:spPr/>
    </dgm:pt>
    <dgm:pt modelId="{B264E762-63A0-4B67-A9CD-4637021B4BE9}" type="pres">
      <dgm:prSet presAssocID="{B8A59CF6-9415-4D2A-BEDD-342BFDB947F5}" presName="root2" presStyleCnt="0"/>
      <dgm:spPr/>
    </dgm:pt>
    <dgm:pt modelId="{C92F2AEF-8235-49FF-B1A8-1E5CF08A691F}" type="pres">
      <dgm:prSet presAssocID="{B8A59CF6-9415-4D2A-BEDD-342BFDB947F5}" presName="LevelTwoTextNode" presStyleLbl="node4" presStyleIdx="6" presStyleCnt="10" custLinFactNeighborX="83199" custLinFactNeighborY="17233">
        <dgm:presLayoutVars>
          <dgm:chPref val="3"/>
        </dgm:presLayoutVars>
      </dgm:prSet>
      <dgm:spPr/>
    </dgm:pt>
    <dgm:pt modelId="{DFBC208C-628C-4E5B-8798-5BBBCF98A9C6}" type="pres">
      <dgm:prSet presAssocID="{B8A59CF6-9415-4D2A-BEDD-342BFDB947F5}" presName="level3hierChild" presStyleCnt="0"/>
      <dgm:spPr/>
    </dgm:pt>
    <dgm:pt modelId="{B162155F-A8D3-403F-BB8E-90BE9BE3DED7}" type="pres">
      <dgm:prSet presAssocID="{53E1A75A-F0C3-406B-B0BB-B9FFA4EE0389}" presName="conn2-1" presStyleLbl="parChTrans1D3" presStyleIdx="5" presStyleCnt="6"/>
      <dgm:spPr/>
    </dgm:pt>
    <dgm:pt modelId="{70475EA6-3F43-4CD8-AE66-23CB4579385A}" type="pres">
      <dgm:prSet presAssocID="{53E1A75A-F0C3-406B-B0BB-B9FFA4EE0389}" presName="connTx" presStyleLbl="parChTrans1D3" presStyleIdx="5" presStyleCnt="6"/>
      <dgm:spPr/>
    </dgm:pt>
    <dgm:pt modelId="{72727CA2-3AFF-47EC-BA78-C1D4246EF3D5}" type="pres">
      <dgm:prSet presAssocID="{F6E1588C-9BEE-487B-867A-6066D53C323D}" presName="root2" presStyleCnt="0"/>
      <dgm:spPr/>
    </dgm:pt>
    <dgm:pt modelId="{0066467E-A928-4B41-ACD5-FB3DC9385A39}" type="pres">
      <dgm:prSet presAssocID="{F6E1588C-9BEE-487B-867A-6066D53C323D}" presName="LevelTwoTextNode" presStyleLbl="node3" presStyleIdx="5" presStyleCnt="6" custScaleX="151250" custScaleY="214656" custLinFactNeighborX="43998" custLinFactNeighborY="-167">
        <dgm:presLayoutVars>
          <dgm:chPref val="3"/>
        </dgm:presLayoutVars>
      </dgm:prSet>
      <dgm:spPr/>
    </dgm:pt>
    <dgm:pt modelId="{A74FC245-3647-4614-B322-5A9895B50A97}" type="pres">
      <dgm:prSet presAssocID="{F6E1588C-9BEE-487B-867A-6066D53C323D}" presName="level3hierChild" presStyleCnt="0"/>
      <dgm:spPr/>
    </dgm:pt>
    <dgm:pt modelId="{7F1F1F4C-416F-44EF-933E-AAFA200036E9}" type="pres">
      <dgm:prSet presAssocID="{9CF6D4E4-B961-4BE7-A5C5-C3020BCE0726}" presName="conn2-1" presStyleLbl="parChTrans1D4" presStyleIdx="7" presStyleCnt="10"/>
      <dgm:spPr/>
    </dgm:pt>
    <dgm:pt modelId="{246C0685-6506-4259-974C-5AD19AC50219}" type="pres">
      <dgm:prSet presAssocID="{9CF6D4E4-B961-4BE7-A5C5-C3020BCE0726}" presName="connTx" presStyleLbl="parChTrans1D4" presStyleIdx="7" presStyleCnt="10"/>
      <dgm:spPr/>
    </dgm:pt>
    <dgm:pt modelId="{B8E4EF50-886A-4E01-98B7-6676D8832BA0}" type="pres">
      <dgm:prSet presAssocID="{D04EACEC-78FD-41CA-8345-3D0A2C184B79}" presName="root2" presStyleCnt="0"/>
      <dgm:spPr/>
    </dgm:pt>
    <dgm:pt modelId="{7CCBA62A-BFFF-49BD-8172-429162F254F0}" type="pres">
      <dgm:prSet presAssocID="{D04EACEC-78FD-41CA-8345-3D0A2C184B79}" presName="LevelTwoTextNode" presStyleLbl="node4" presStyleIdx="7" presStyleCnt="10" custLinFactNeighborX="83199" custLinFactNeighborY="17233">
        <dgm:presLayoutVars>
          <dgm:chPref val="3"/>
        </dgm:presLayoutVars>
      </dgm:prSet>
      <dgm:spPr/>
    </dgm:pt>
    <dgm:pt modelId="{0B2161E6-9119-4CC8-BC72-DC78B5B2A226}" type="pres">
      <dgm:prSet presAssocID="{D04EACEC-78FD-41CA-8345-3D0A2C184B79}" presName="level3hierChild" presStyleCnt="0"/>
      <dgm:spPr/>
    </dgm:pt>
    <dgm:pt modelId="{EEF03D74-5C61-403C-AE6E-3F7036ACCAE7}" type="pres">
      <dgm:prSet presAssocID="{ACE199F6-5F32-454D-A8B6-B642F0E162ED}" presName="conn2-1" presStyleLbl="parChTrans1D4" presStyleIdx="8" presStyleCnt="10"/>
      <dgm:spPr/>
    </dgm:pt>
    <dgm:pt modelId="{3EED922A-B9B6-41D5-9D0E-62977872435C}" type="pres">
      <dgm:prSet presAssocID="{ACE199F6-5F32-454D-A8B6-B642F0E162ED}" presName="connTx" presStyleLbl="parChTrans1D4" presStyleIdx="8" presStyleCnt="10"/>
      <dgm:spPr/>
    </dgm:pt>
    <dgm:pt modelId="{9D6D21EB-315F-487B-AB6D-2F2864219AAB}" type="pres">
      <dgm:prSet presAssocID="{182D656A-3C93-45A8-96D9-AE215DD7B4EE}" presName="root2" presStyleCnt="0"/>
      <dgm:spPr/>
    </dgm:pt>
    <dgm:pt modelId="{9C3C930B-3E97-4C59-BA68-4D5EE2024A97}" type="pres">
      <dgm:prSet presAssocID="{182D656A-3C93-45A8-96D9-AE215DD7B4EE}" presName="LevelTwoTextNode" presStyleLbl="node4" presStyleIdx="8" presStyleCnt="10" custLinFactNeighborX="83199" custLinFactNeighborY="17233">
        <dgm:presLayoutVars>
          <dgm:chPref val="3"/>
        </dgm:presLayoutVars>
      </dgm:prSet>
      <dgm:spPr/>
    </dgm:pt>
    <dgm:pt modelId="{5C889523-6AF2-4C7B-883E-F650FBA2D92D}" type="pres">
      <dgm:prSet presAssocID="{182D656A-3C93-45A8-96D9-AE215DD7B4EE}" presName="level3hierChild" presStyleCnt="0"/>
      <dgm:spPr/>
    </dgm:pt>
    <dgm:pt modelId="{787EBE0B-9D48-462D-96E9-75A8439328F4}" type="pres">
      <dgm:prSet presAssocID="{8A258140-104E-45FF-AF2A-B25FD8719616}" presName="conn2-1" presStyleLbl="parChTrans1D4" presStyleIdx="9" presStyleCnt="10"/>
      <dgm:spPr/>
    </dgm:pt>
    <dgm:pt modelId="{56F424E9-58FB-43F6-8F98-B8885E621154}" type="pres">
      <dgm:prSet presAssocID="{8A258140-104E-45FF-AF2A-B25FD8719616}" presName="connTx" presStyleLbl="parChTrans1D4" presStyleIdx="9" presStyleCnt="10"/>
      <dgm:spPr/>
    </dgm:pt>
    <dgm:pt modelId="{0490CEF9-6348-4AB3-A6F0-FB8CC916B701}" type="pres">
      <dgm:prSet presAssocID="{C732901E-D20A-4086-9B9B-1603CAEDE8F1}" presName="root2" presStyleCnt="0"/>
      <dgm:spPr/>
    </dgm:pt>
    <dgm:pt modelId="{B7A668B6-627F-4CFC-953B-B4265CC86292}" type="pres">
      <dgm:prSet presAssocID="{C732901E-D20A-4086-9B9B-1603CAEDE8F1}" presName="LevelTwoTextNode" presStyleLbl="node4" presStyleIdx="9" presStyleCnt="10" custLinFactNeighborX="83199" custLinFactNeighborY="17233">
        <dgm:presLayoutVars>
          <dgm:chPref val="3"/>
        </dgm:presLayoutVars>
      </dgm:prSet>
      <dgm:spPr/>
    </dgm:pt>
    <dgm:pt modelId="{6501268A-F1D8-47CB-921F-A1DE20F07438}" type="pres">
      <dgm:prSet presAssocID="{C732901E-D20A-4086-9B9B-1603CAEDE8F1}" presName="level3hierChild" presStyleCnt="0"/>
      <dgm:spPr/>
    </dgm:pt>
  </dgm:ptLst>
  <dgm:cxnLst>
    <dgm:cxn modelId="{044A0003-E1C1-48BC-909B-6ACC2D953C85}" type="presOf" srcId="{9CF6D4E4-B961-4BE7-A5C5-C3020BCE0726}" destId="{7F1F1F4C-416F-44EF-933E-AAFA200036E9}" srcOrd="0" destOrd="0" presId="urn:microsoft.com/office/officeart/2005/8/layout/hierarchy2"/>
    <dgm:cxn modelId="{BC4E6B06-D7D1-447E-97BB-3DD60C28A9A1}" type="presOf" srcId="{A25A3EB2-B980-4BAC-BDBE-8075BECEEFCA}" destId="{A0CE8291-C080-4DFB-B366-D9D6A062469B}" srcOrd="1" destOrd="0" presId="urn:microsoft.com/office/officeart/2005/8/layout/hierarchy2"/>
    <dgm:cxn modelId="{94C4E70E-0F77-4D87-B5D3-1FBE94BCC3CD}" type="presOf" srcId="{ACE199F6-5F32-454D-A8B6-B642F0E162ED}" destId="{EEF03D74-5C61-403C-AE6E-3F7036ACCAE7}" srcOrd="0" destOrd="0" presId="urn:microsoft.com/office/officeart/2005/8/layout/hierarchy2"/>
    <dgm:cxn modelId="{F8CABC0F-07E3-4285-AE40-C7549375842F}" type="presOf" srcId="{D04EACEC-78FD-41CA-8345-3D0A2C184B79}" destId="{7CCBA62A-BFFF-49BD-8172-429162F254F0}" srcOrd="0" destOrd="0" presId="urn:microsoft.com/office/officeart/2005/8/layout/hierarchy2"/>
    <dgm:cxn modelId="{CFC40314-1D74-4903-BCA0-5D676084E57B}" type="presOf" srcId="{1711D38B-E52E-4EF8-95E9-6CDCBB26B357}" destId="{8304D206-BB26-4282-87BF-6E696FAA3FAD}" srcOrd="0" destOrd="0" presId="urn:microsoft.com/office/officeart/2005/8/layout/hierarchy2"/>
    <dgm:cxn modelId="{815E1B17-3906-4D06-B4EA-20D779D0A7E1}" srcId="{4E847F56-0362-494F-B141-02CFB80A101A}" destId="{44EF63DB-5921-43DB-B7C2-925A95C52927}" srcOrd="0" destOrd="0" parTransId="{288BB233-14EF-42E0-A2A1-CADF9FA046E3}" sibTransId="{6F04B657-140B-4DF3-9890-9329D10A03C3}"/>
    <dgm:cxn modelId="{E83A9318-93A3-430D-B3FF-A4A8B4C3C005}" type="presOf" srcId="{49A7895B-DFF8-47AC-A0D3-B9F0C57B56BF}" destId="{4AB5EA34-B87F-4384-B4B1-F4FBE7CDD373}" srcOrd="1" destOrd="0" presId="urn:microsoft.com/office/officeart/2005/8/layout/hierarchy2"/>
    <dgm:cxn modelId="{F7FF2121-370B-4068-8D65-8815DE314CF8}" srcId="{9B17FA78-0A03-45B4-9DB5-788D1280D7D5}" destId="{E6E73951-4BEB-4375-AE34-313777508AB9}" srcOrd="0" destOrd="0" parTransId="{AE6FD8AC-C1B5-47D5-8102-A8BE3415E7FB}" sibTransId="{78FD8BF6-DC40-4535-8750-5EFD8DB5ED5D}"/>
    <dgm:cxn modelId="{A0EA8D25-AD14-4A19-9656-B25093FE02CB}" type="presOf" srcId="{858C6B5A-98E3-4E18-8DAF-C77563BFAB89}" destId="{8CC415DD-BA1E-47CC-9A3D-D1000760BAE6}" srcOrd="1" destOrd="0" presId="urn:microsoft.com/office/officeart/2005/8/layout/hierarchy2"/>
    <dgm:cxn modelId="{B465C625-2884-4501-BA34-4CC008812422}" type="presOf" srcId="{4E847F56-0362-494F-B141-02CFB80A101A}" destId="{294E8E1D-7727-42AD-8378-54FEA747D80B}" srcOrd="0" destOrd="0" presId="urn:microsoft.com/office/officeart/2005/8/layout/hierarchy2"/>
    <dgm:cxn modelId="{120F362B-B06D-42D5-A072-D27C3F8565E6}" type="presOf" srcId="{6899D29A-EEC7-434F-A3E8-EAD91A2880F1}" destId="{180DC1A9-ECFD-4FBA-9687-933704427270}" srcOrd="0" destOrd="0" presId="urn:microsoft.com/office/officeart/2005/8/layout/hierarchy2"/>
    <dgm:cxn modelId="{B4AFBB2B-CE25-4053-95A3-35AE61AE5589}" srcId="{F6E1588C-9BEE-487B-867A-6066D53C323D}" destId="{C732901E-D20A-4086-9B9B-1603CAEDE8F1}" srcOrd="2" destOrd="0" parTransId="{8A258140-104E-45FF-AF2A-B25FD8719616}" sibTransId="{D64224B5-4FC4-4CFD-A3DE-49C2C0BAFC04}"/>
    <dgm:cxn modelId="{4C6BE52E-907F-4A22-9127-136785F9CE02}" type="presOf" srcId="{E19E161E-E388-4879-9D03-681BD13453B7}" destId="{48968D8F-51B6-4008-A2B5-E3447D6D8B0D}" srcOrd="1" destOrd="0" presId="urn:microsoft.com/office/officeart/2005/8/layout/hierarchy2"/>
    <dgm:cxn modelId="{9129E137-412E-4455-8E36-3573514A5D6E}" type="presOf" srcId="{835E6665-9845-4BCF-AB5A-9EC8D8923343}" destId="{994C8652-CBC9-4E30-9F75-6F5EBD14D3EA}" srcOrd="0" destOrd="0" presId="urn:microsoft.com/office/officeart/2005/8/layout/hierarchy2"/>
    <dgm:cxn modelId="{2F85B23A-8F07-4E3B-9F7D-C99B6F747A5A}" type="presOf" srcId="{BF577BFA-7B09-4CF3-87F7-06B11C53D73C}" destId="{ACE3BDA3-24FB-4A4D-B5C3-AC27D8D02AD9}" srcOrd="0" destOrd="0" presId="urn:microsoft.com/office/officeart/2005/8/layout/hierarchy2"/>
    <dgm:cxn modelId="{ADB68B3B-F502-483D-BAF9-D4360F645BF4}" type="presOf" srcId="{AE6FD8AC-C1B5-47D5-8102-A8BE3415E7FB}" destId="{2466B068-7C18-41E1-8F4A-30155F9BAEA7}" srcOrd="0" destOrd="0" presId="urn:microsoft.com/office/officeart/2005/8/layout/hierarchy2"/>
    <dgm:cxn modelId="{F8DAB03C-3BB4-499E-A93F-FA997A07AF4B}" type="presOf" srcId="{ACE199F6-5F32-454D-A8B6-B642F0E162ED}" destId="{3EED922A-B9B6-41D5-9D0E-62977872435C}" srcOrd="1" destOrd="0" presId="urn:microsoft.com/office/officeart/2005/8/layout/hierarchy2"/>
    <dgm:cxn modelId="{0C9C223D-A5F4-4558-91B4-50E67454B730}" type="presOf" srcId="{44EF63DB-5921-43DB-B7C2-925A95C52927}" destId="{3095B8C6-AB6A-4D63-879A-1330C369BA6F}" srcOrd="0" destOrd="0" presId="urn:microsoft.com/office/officeart/2005/8/layout/hierarchy2"/>
    <dgm:cxn modelId="{96E3D53D-3C9B-44EC-8C15-E08C94592610}" type="presOf" srcId="{13DD6F6C-F9AE-4D39-B167-C512D81732EF}" destId="{FCFF7D73-B784-4D3A-B9D9-23502CBC1A58}" srcOrd="0" destOrd="0" presId="urn:microsoft.com/office/officeart/2005/8/layout/hierarchy2"/>
    <dgm:cxn modelId="{C349435E-D3C9-4100-AA3D-AB5A677829CD}" type="presOf" srcId="{B4CEC829-95EE-45C4-9FA9-F360B5452607}" destId="{7AB07A69-B461-4A26-BAAB-8D9F974BC073}" srcOrd="0" destOrd="0" presId="urn:microsoft.com/office/officeart/2005/8/layout/hierarchy2"/>
    <dgm:cxn modelId="{58BC6F61-B356-4A84-96F0-56C5A38E04DC}" type="presOf" srcId="{47749DA8-18E9-4C78-8F93-C9A6D7F06755}" destId="{7502E447-65DD-4CB0-B94C-CACB717B0DD3}" srcOrd="0" destOrd="0" presId="urn:microsoft.com/office/officeart/2005/8/layout/hierarchy2"/>
    <dgm:cxn modelId="{43D84742-8778-40E9-BC0C-65DA83C74932}" srcId="{0AA1CF8D-A98A-49EC-A052-A17C33FAA45C}" destId="{5C1F4F40-9158-4C78-9340-32ED3E9ED13A}" srcOrd="0" destOrd="0" parTransId="{13DD6F6C-F9AE-4D39-B167-C512D81732EF}" sibTransId="{81AB7B47-7EE4-4830-9B64-14D80C189BDC}"/>
    <dgm:cxn modelId="{16A37544-77F6-42F3-8963-C9D40880F1A5}" type="presOf" srcId="{0AA1CF8D-A98A-49EC-A052-A17C33FAA45C}" destId="{30885596-FF13-42CA-914D-D6A8FC53141B}" srcOrd="0" destOrd="0" presId="urn:microsoft.com/office/officeart/2005/8/layout/hierarchy2"/>
    <dgm:cxn modelId="{9ED5D648-9AA5-43FB-8A84-B18F76C7008C}" type="presOf" srcId="{53E1A75A-F0C3-406B-B0BB-B9FFA4EE0389}" destId="{70475EA6-3F43-4CD8-AE66-23CB4579385A}" srcOrd="1" destOrd="0" presId="urn:microsoft.com/office/officeart/2005/8/layout/hierarchy2"/>
    <dgm:cxn modelId="{01A8696B-E07A-4F59-B33E-87842531F840}" srcId="{5C21DCDD-6C8B-40F3-BBB9-7020AC4952DC}" destId="{F6E1588C-9BEE-487B-867A-6066D53C323D}" srcOrd="1" destOrd="0" parTransId="{53E1A75A-F0C3-406B-B0BB-B9FFA4EE0389}" sibTransId="{9E342211-BFA0-4780-9F7D-9B7A2A3B14DD}"/>
    <dgm:cxn modelId="{3C44044F-8E1A-4E81-91B9-BF16F122F06D}" type="presOf" srcId="{47749DA8-18E9-4C78-8F93-C9A6D7F06755}" destId="{A0903E3F-13A6-44F0-ADF7-A501EC0261AD}" srcOrd="1" destOrd="0" presId="urn:microsoft.com/office/officeart/2005/8/layout/hierarchy2"/>
    <dgm:cxn modelId="{2F45EA70-8975-4399-969B-46BBAC4C5EAC}" type="presOf" srcId="{5235574B-462D-4A35-BDC1-5C45612CF915}" destId="{1BE59ED5-4F0F-4BA2-85C1-CC902CD7440F}" srcOrd="0" destOrd="0" presId="urn:microsoft.com/office/officeart/2005/8/layout/hierarchy2"/>
    <dgm:cxn modelId="{A5E69C51-DC8C-41F1-8B05-F97A484333B8}" type="presOf" srcId="{B8A59CF6-9415-4D2A-BEDD-342BFDB947F5}" destId="{C92F2AEF-8235-49FF-B1A8-1E5CF08A691F}" srcOrd="0" destOrd="0" presId="urn:microsoft.com/office/officeart/2005/8/layout/hierarchy2"/>
    <dgm:cxn modelId="{88C79D73-AB61-4AFE-AFDF-4A24F4B2E5C7}" type="presOf" srcId="{9CF6D4E4-B961-4BE7-A5C5-C3020BCE0726}" destId="{246C0685-6506-4259-974C-5AD19AC50219}" srcOrd="1" destOrd="0" presId="urn:microsoft.com/office/officeart/2005/8/layout/hierarchy2"/>
    <dgm:cxn modelId="{11EAAD58-D32A-4B4A-9B10-C7C6E8A344CE}" srcId="{5235574B-462D-4A35-BDC1-5C45612CF915}" destId="{F1806339-6B77-465B-9B4B-F565A322AAAA}" srcOrd="1" destOrd="0" parTransId="{5A81B304-2E83-4C12-AB16-E84641477250}" sibTransId="{2C0F03FB-0329-463B-AF4A-55DC17E10211}"/>
    <dgm:cxn modelId="{223C9B5A-2CE5-4B90-8FBA-D9B0F000EA08}" type="presOf" srcId="{5C21DCDD-6C8B-40F3-BBB9-7020AC4952DC}" destId="{4D1CD9B3-D1F2-45D3-A837-CD1F601580D5}" srcOrd="0" destOrd="0" presId="urn:microsoft.com/office/officeart/2005/8/layout/hierarchy2"/>
    <dgm:cxn modelId="{017EA780-FA76-4BA7-9DAF-0905F082EB82}" type="presOf" srcId="{8A258140-104E-45FF-AF2A-B25FD8719616}" destId="{787EBE0B-9D48-462D-96E9-75A8439328F4}" srcOrd="0" destOrd="0" presId="urn:microsoft.com/office/officeart/2005/8/layout/hierarchy2"/>
    <dgm:cxn modelId="{A5F2F284-6174-4E59-99DA-CBCD725CF6E2}" type="presOf" srcId="{53E1A75A-F0C3-406B-B0BB-B9FFA4EE0389}" destId="{B162155F-A8D3-403F-BB8E-90BE9BE3DED7}" srcOrd="0" destOrd="0" presId="urn:microsoft.com/office/officeart/2005/8/layout/hierarchy2"/>
    <dgm:cxn modelId="{71929287-53C0-43A5-94C7-C50A5D210DF2}" type="presOf" srcId="{EC1BBD64-3DF3-4084-A8FD-C07951491DC0}" destId="{7504EA9C-A634-4E95-B0E9-196C844160E8}" srcOrd="0" destOrd="0" presId="urn:microsoft.com/office/officeart/2005/8/layout/hierarchy2"/>
    <dgm:cxn modelId="{56D4808B-86FB-4FB1-92F4-BC925CB26527}" srcId="{5C21DCDD-6C8B-40F3-BBB9-7020AC4952DC}" destId="{5235574B-462D-4A35-BDC1-5C45612CF915}" srcOrd="0" destOrd="0" parTransId="{49A7895B-DFF8-47AC-A0D3-B9F0C57B56BF}" sibTransId="{4E899D36-1507-4CD4-86D6-5B275C64146D}"/>
    <dgm:cxn modelId="{3C48FB8C-12FB-4DC4-847C-04E754C6B2B0}" type="presOf" srcId="{5899463C-5366-42B6-93AB-D33AC6EACB74}" destId="{4AFCE155-9B27-42FA-873E-A88B9507B193}" srcOrd="0" destOrd="0" presId="urn:microsoft.com/office/officeart/2005/8/layout/hierarchy2"/>
    <dgm:cxn modelId="{9B1C0D8E-C330-40E5-8EA7-F7EF52B9A06A}" srcId="{9B17FA78-0A03-45B4-9DB5-788D1280D7D5}" destId="{02FBAB6E-4A92-479A-AE00-8C4EBD7EA727}" srcOrd="1" destOrd="0" parTransId="{A25A3EB2-B980-4BAC-BDBE-8075BECEEFCA}" sibTransId="{9BD06B3C-B8CE-4761-8885-09C0FAD4A381}"/>
    <dgm:cxn modelId="{D53E508E-0343-4CAF-998F-891A96EC58FC}" srcId="{5235574B-462D-4A35-BDC1-5C45612CF915}" destId="{1D0FA176-835A-4E7A-B76C-DB00355CF1B3}" srcOrd="0" destOrd="0" parTransId="{BF577BFA-7B09-4CF3-87F7-06B11C53D73C}" sibTransId="{4358964A-6276-4259-B109-8817422DEF52}"/>
    <dgm:cxn modelId="{6243368F-6D4F-44D5-AF5B-495E7B5A4CDA}" type="presOf" srcId="{F6E1588C-9BEE-487B-867A-6066D53C323D}" destId="{0066467E-A928-4B41-ACD5-FB3DC9385A39}" srcOrd="0" destOrd="0" presId="urn:microsoft.com/office/officeart/2005/8/layout/hierarchy2"/>
    <dgm:cxn modelId="{C5E7E78F-55BA-4BC1-9924-19EA8C0AC780}" type="presOf" srcId="{8A258140-104E-45FF-AF2A-B25FD8719616}" destId="{56F424E9-58FB-43F6-8F98-B8885E621154}" srcOrd="1" destOrd="0" presId="urn:microsoft.com/office/officeart/2005/8/layout/hierarchy2"/>
    <dgm:cxn modelId="{7CF79590-9126-4E85-A47D-3E9D0461C464}" type="presOf" srcId="{D1AB7ED5-1CC4-4A1E-ABFC-BB9AD7569292}" destId="{E56B9E86-AE17-4D0D-A953-E456BF1A35BC}" srcOrd="0" destOrd="0" presId="urn:microsoft.com/office/officeart/2005/8/layout/hierarchy2"/>
    <dgm:cxn modelId="{FCB7EF90-1BB2-402A-8825-0ACF84E391A6}" type="presOf" srcId="{82DDD2EB-918E-4EA9-8BFD-AEFC8BCF5BDF}" destId="{960A92C4-BCC8-42F4-93F8-5E02912DD46D}" srcOrd="1" destOrd="0" presId="urn:microsoft.com/office/officeart/2005/8/layout/hierarchy2"/>
    <dgm:cxn modelId="{43A41292-734C-4BB8-AAF5-F0E2BE5E897B}" type="presOf" srcId="{A2C2627C-CEFE-4241-89E2-7E63005318E4}" destId="{7F74E3D9-432A-4A48-AAD9-A518F5AE0B62}" srcOrd="0" destOrd="0" presId="urn:microsoft.com/office/officeart/2005/8/layout/hierarchy2"/>
    <dgm:cxn modelId="{AB513394-4D1A-4E5C-9292-961B196172E1}" type="presOf" srcId="{5899463C-5366-42B6-93AB-D33AC6EACB74}" destId="{EECC7AFC-880C-4580-BCAB-19425A849B9B}" srcOrd="1" destOrd="0" presId="urn:microsoft.com/office/officeart/2005/8/layout/hierarchy2"/>
    <dgm:cxn modelId="{4FA66197-4F7A-4C77-A12C-8438C592833A}" srcId="{A2C2627C-CEFE-4241-89E2-7E63005318E4}" destId="{B0FF8919-8BE6-46A2-BA35-4B759F542003}" srcOrd="1" destOrd="0" parTransId="{E19E161E-E388-4879-9D03-681BD13453B7}" sibTransId="{5AA0F610-7EF9-4E57-8989-994ABCDCA7B9}"/>
    <dgm:cxn modelId="{07F4E798-EDB7-4A03-B05D-3D66DC9C935D}" type="presOf" srcId="{AE6FD8AC-C1B5-47D5-8102-A8BE3415E7FB}" destId="{A24F2A76-3166-473A-BCEA-80CFB407AE59}" srcOrd="1" destOrd="0" presId="urn:microsoft.com/office/officeart/2005/8/layout/hierarchy2"/>
    <dgm:cxn modelId="{DAB1F699-9A20-47FB-82CF-6F88EDE753AB}" type="presOf" srcId="{F1806339-6B77-465B-9B4B-F565A322AAAA}" destId="{8D0B7150-01FD-45D0-A723-CE4B5F7DE452}" srcOrd="0" destOrd="0" presId="urn:microsoft.com/office/officeart/2005/8/layout/hierarchy2"/>
    <dgm:cxn modelId="{5BD2F09B-2284-4450-9A8A-F891AA94D390}" srcId="{A2C2627C-CEFE-4241-89E2-7E63005318E4}" destId="{5C21DCDD-6C8B-40F3-BBB9-7020AC4952DC}" srcOrd="2" destOrd="0" parTransId="{6899D29A-EEC7-434F-A3E8-EAD91A2880F1}" sibTransId="{7C968939-32F9-40CB-AB56-F152466BD928}"/>
    <dgm:cxn modelId="{8D90E39D-2034-478C-B594-311F59E11EB1}" type="presOf" srcId="{49A7895B-DFF8-47AC-A0D3-B9F0C57B56BF}" destId="{6D4F09B7-3F0A-453A-BF1A-F4146BD01730}" srcOrd="0" destOrd="0" presId="urn:microsoft.com/office/officeart/2005/8/layout/hierarchy2"/>
    <dgm:cxn modelId="{9756F69E-7617-4B43-944B-D53F053E079A}" type="presOf" srcId="{B0FF8919-8BE6-46A2-BA35-4B759F542003}" destId="{156161E5-16E5-4809-AED7-E3DEE95167CB}" srcOrd="0" destOrd="0" presId="urn:microsoft.com/office/officeart/2005/8/layout/hierarchy2"/>
    <dgm:cxn modelId="{8760249F-76C9-49E8-B731-DBB45DCF7B87}" type="presOf" srcId="{288BB233-14EF-42E0-A2A1-CADF9FA046E3}" destId="{D9AD88AA-F5E4-4B45-92C7-9B4CE6690A85}" srcOrd="1" destOrd="0" presId="urn:microsoft.com/office/officeart/2005/8/layout/hierarchy2"/>
    <dgm:cxn modelId="{4169EFAB-5207-4691-8C8A-34F875663C53}" type="presOf" srcId="{1D0FA176-835A-4E7A-B76C-DB00355CF1B3}" destId="{29F05923-9ABA-48BB-A337-3A6A5C4AD8CD}" srcOrd="0" destOrd="0" presId="urn:microsoft.com/office/officeart/2005/8/layout/hierarchy2"/>
    <dgm:cxn modelId="{98ED3BB5-6212-4990-96E8-DB5B15C8B107}" type="presOf" srcId="{E6E73951-4BEB-4375-AE34-313777508AB9}" destId="{BCB55834-5E44-4FE4-8FD5-1D9176C32F7F}" srcOrd="0" destOrd="0" presId="urn:microsoft.com/office/officeart/2005/8/layout/hierarchy2"/>
    <dgm:cxn modelId="{E2BC0CBE-FAC7-4BD8-A6AD-D33D36009288}" type="presOf" srcId="{6899D29A-EEC7-434F-A3E8-EAD91A2880F1}" destId="{58ABC746-A5F3-4EA6-AA0F-68C1BCFB387F}" srcOrd="1" destOrd="0" presId="urn:microsoft.com/office/officeart/2005/8/layout/hierarchy2"/>
    <dgm:cxn modelId="{00ACCDBE-F69C-4EF1-A779-C02B41235777}" type="presOf" srcId="{5C1F4F40-9158-4C78-9340-32ED3E9ED13A}" destId="{608812A9-6046-4412-AE05-A3B1F3D52C56}" srcOrd="0" destOrd="0" presId="urn:microsoft.com/office/officeart/2005/8/layout/hierarchy2"/>
    <dgm:cxn modelId="{6E2770C2-50D3-4B1B-8A72-026D088B5269}" srcId="{A2C2627C-CEFE-4241-89E2-7E63005318E4}" destId="{0AA1CF8D-A98A-49EC-A052-A17C33FAA45C}" srcOrd="0" destOrd="0" parTransId="{82DDD2EB-918E-4EA9-8BFD-AEFC8BCF5BDF}" sibTransId="{863EA776-6A66-423F-A065-4F0FBD49911C}"/>
    <dgm:cxn modelId="{9DAB61C8-F612-4A99-8FC5-33FFB3C3E421}" srcId="{4E847F56-0362-494F-B141-02CFB80A101A}" destId="{B4CEC829-95EE-45C4-9FA9-F360B5452607}" srcOrd="1" destOrd="0" parTransId="{47749DA8-18E9-4C78-8F93-C9A6D7F06755}" sibTransId="{D47025FD-D78F-4CF5-B9B6-4EDFE01F7AD1}"/>
    <dgm:cxn modelId="{1B8649CC-1833-4014-AF91-91B382C78CF9}" type="presOf" srcId="{02FBAB6E-4A92-479A-AE00-8C4EBD7EA727}" destId="{30DB7717-3A3D-44A0-93A5-124FC647ADBA}" srcOrd="0" destOrd="0" presId="urn:microsoft.com/office/officeart/2005/8/layout/hierarchy2"/>
    <dgm:cxn modelId="{BA6721CD-7FE0-449B-9585-7E52EE2C9B28}" srcId="{0AA1CF8D-A98A-49EC-A052-A17C33FAA45C}" destId="{D1AB7ED5-1CC4-4A1E-ABFC-BB9AD7569292}" srcOrd="1" destOrd="0" parTransId="{5899463C-5366-42B6-93AB-D33AC6EACB74}" sibTransId="{F2C1E055-197C-4BE0-8250-DFBE4E18052C}"/>
    <dgm:cxn modelId="{87DA9DCE-41E2-4EE6-ACFA-04AD4EB8CCE9}" srcId="{F6E1588C-9BEE-487B-867A-6066D53C323D}" destId="{182D656A-3C93-45A8-96D9-AE215DD7B4EE}" srcOrd="1" destOrd="0" parTransId="{ACE199F6-5F32-454D-A8B6-B642F0E162ED}" sibTransId="{84B58D64-A87D-4AFE-903B-BDE30DFE3479}"/>
    <dgm:cxn modelId="{D60B0DD4-A887-4DD2-BDAB-FFD814187301}" type="presOf" srcId="{C732901E-D20A-4086-9B9B-1603CAEDE8F1}" destId="{B7A668B6-627F-4CFC-953B-B4265CC86292}" srcOrd="0" destOrd="0" presId="urn:microsoft.com/office/officeart/2005/8/layout/hierarchy2"/>
    <dgm:cxn modelId="{578819D6-5205-4D25-AB91-B922929D69D0}" type="presOf" srcId="{E19E161E-E388-4879-9D03-681BD13453B7}" destId="{1D302DDD-F6C3-4B97-8D98-5B3B3F74F3C7}" srcOrd="0" destOrd="0" presId="urn:microsoft.com/office/officeart/2005/8/layout/hierarchy2"/>
    <dgm:cxn modelId="{BC8151DA-81EE-42C1-B1DC-FA58631DBB99}" type="presOf" srcId="{82DDD2EB-918E-4EA9-8BFD-AEFC8BCF5BDF}" destId="{C107833F-1022-4A59-BF09-8E4C4FD411D1}" srcOrd="0" destOrd="0" presId="urn:microsoft.com/office/officeart/2005/8/layout/hierarchy2"/>
    <dgm:cxn modelId="{D7164ADB-49FC-4F60-851D-F4F80271445A}" type="presOf" srcId="{EC1BBD64-3DF3-4084-A8FD-C07951491DC0}" destId="{C58B4E1F-3332-4766-B1BA-F2C3298D6697}" srcOrd="1" destOrd="0" presId="urn:microsoft.com/office/officeart/2005/8/layout/hierarchy2"/>
    <dgm:cxn modelId="{B88F29DC-5B0D-49CB-B3C9-B9D2B9CED71A}" srcId="{1711D38B-E52E-4EF8-95E9-6CDCBB26B357}" destId="{A2C2627C-CEFE-4241-89E2-7E63005318E4}" srcOrd="0" destOrd="0" parTransId="{1F9EE605-70DD-458A-A023-B002783F01C7}" sibTransId="{235B884D-61F9-485F-A872-C58A7FA8A125}"/>
    <dgm:cxn modelId="{A72578E1-480E-4FAA-B873-B58531649F7A}" srcId="{5235574B-462D-4A35-BDC1-5C45612CF915}" destId="{B8A59CF6-9415-4D2A-BEDD-342BFDB947F5}" srcOrd="2" destOrd="0" parTransId="{EC1BBD64-3DF3-4084-A8FD-C07951491DC0}" sibTransId="{F26CC5B9-894F-443F-A912-B9D4925C23D6}"/>
    <dgm:cxn modelId="{E9484FE2-6946-4E4D-877F-929C916760C9}" type="presOf" srcId="{182D656A-3C93-45A8-96D9-AE215DD7B4EE}" destId="{9C3C930B-3E97-4C59-BA68-4D5EE2024A97}" srcOrd="0" destOrd="0" presId="urn:microsoft.com/office/officeart/2005/8/layout/hierarchy2"/>
    <dgm:cxn modelId="{FC2C3BE7-573F-43CF-B0B7-A439F8EAADA2}" type="presOf" srcId="{9B17FA78-0A03-45B4-9DB5-788D1280D7D5}" destId="{57EC47D9-C043-469C-87EF-F426D8A76B0D}" srcOrd="0" destOrd="0" presId="urn:microsoft.com/office/officeart/2005/8/layout/hierarchy2"/>
    <dgm:cxn modelId="{4C14DDE8-090C-4C57-B329-164EF0AB2397}" type="presOf" srcId="{A25A3EB2-B980-4BAC-BDBE-8075BECEEFCA}" destId="{EA084D20-0319-4987-A437-E7D44A5BA92B}" srcOrd="0" destOrd="0" presId="urn:microsoft.com/office/officeart/2005/8/layout/hierarchy2"/>
    <dgm:cxn modelId="{0CF380EB-6599-4913-8738-40910A1865CC}" type="presOf" srcId="{13DD6F6C-F9AE-4D39-B167-C512D81732EF}" destId="{6C255525-9653-4980-976C-DADA3CE55A8C}" srcOrd="1" destOrd="0" presId="urn:microsoft.com/office/officeart/2005/8/layout/hierarchy2"/>
    <dgm:cxn modelId="{32CD6EEE-5CFE-42D5-9D4D-83CDBE0E1691}" type="presOf" srcId="{858C6B5A-98E3-4E18-8DAF-C77563BFAB89}" destId="{A0755486-D8BF-48B3-A389-3C7E918F4CB3}" srcOrd="0" destOrd="0" presId="urn:microsoft.com/office/officeart/2005/8/layout/hierarchy2"/>
    <dgm:cxn modelId="{585B81EE-BA41-4210-8154-16268C2679B3}" type="presOf" srcId="{5A81B304-2E83-4C12-AB16-E84641477250}" destId="{9DF4B02D-09B2-4E8D-8CAC-C70002A66C73}" srcOrd="1" destOrd="0" presId="urn:microsoft.com/office/officeart/2005/8/layout/hierarchy2"/>
    <dgm:cxn modelId="{FC9621F2-6254-4A64-B29E-D13455F02BC4}" srcId="{B0FF8919-8BE6-46A2-BA35-4B759F542003}" destId="{4E847F56-0362-494F-B141-02CFB80A101A}" srcOrd="0" destOrd="0" parTransId="{858C6B5A-98E3-4E18-8DAF-C77563BFAB89}" sibTransId="{16C2B161-E019-446E-ADD1-F50964016D9D}"/>
    <dgm:cxn modelId="{C39635F2-C967-4646-8217-766D4F7DEB0C}" type="presOf" srcId="{835E6665-9845-4BCF-AB5A-9EC8D8923343}" destId="{964FF85B-D41B-4BE4-B11B-19EC2E034C50}" srcOrd="1" destOrd="0" presId="urn:microsoft.com/office/officeart/2005/8/layout/hierarchy2"/>
    <dgm:cxn modelId="{DA4634F3-FB3D-4E20-8197-139940ADE1AD}" type="presOf" srcId="{288BB233-14EF-42E0-A2A1-CADF9FA046E3}" destId="{EF190ACC-E901-4612-A2CE-AEAF82489E50}" srcOrd="0" destOrd="0" presId="urn:microsoft.com/office/officeart/2005/8/layout/hierarchy2"/>
    <dgm:cxn modelId="{0E9ACAF5-9011-47F1-A1F5-729E65CA07B9}" srcId="{B0FF8919-8BE6-46A2-BA35-4B759F542003}" destId="{9B17FA78-0A03-45B4-9DB5-788D1280D7D5}" srcOrd="1" destOrd="0" parTransId="{835E6665-9845-4BCF-AB5A-9EC8D8923343}" sibTransId="{CFAF8C9D-64AB-45FE-B30D-B8905300BB09}"/>
    <dgm:cxn modelId="{B8DD77F7-1479-4F4B-861B-8707FECEFD3A}" type="presOf" srcId="{BF577BFA-7B09-4CF3-87F7-06B11C53D73C}" destId="{D11B7F0D-ABCF-4174-BA5A-5B5304413B3B}" srcOrd="1" destOrd="0" presId="urn:microsoft.com/office/officeart/2005/8/layout/hierarchy2"/>
    <dgm:cxn modelId="{5B1C3CF8-28A0-4231-82F3-95D908E5C203}" type="presOf" srcId="{5A81B304-2E83-4C12-AB16-E84641477250}" destId="{156F67BB-6822-471C-A380-5C6124F490AC}" srcOrd="0" destOrd="0" presId="urn:microsoft.com/office/officeart/2005/8/layout/hierarchy2"/>
    <dgm:cxn modelId="{C4506EFC-1A11-4C5D-8C37-0D4C179C1B8F}" srcId="{F6E1588C-9BEE-487B-867A-6066D53C323D}" destId="{D04EACEC-78FD-41CA-8345-3D0A2C184B79}" srcOrd="0" destOrd="0" parTransId="{9CF6D4E4-B961-4BE7-A5C5-C3020BCE0726}" sibTransId="{A252399B-74E1-46C7-8CC1-CA4CC3461083}"/>
    <dgm:cxn modelId="{148FE26E-6E91-41D8-933C-411717ED13A2}" type="presParOf" srcId="{8304D206-BB26-4282-87BF-6E696FAA3FAD}" destId="{738F1390-4EB0-4D3A-9E9C-F1DB468DC198}" srcOrd="0" destOrd="0" presId="urn:microsoft.com/office/officeart/2005/8/layout/hierarchy2"/>
    <dgm:cxn modelId="{D98FD6F7-5ED8-4E5E-AD81-B9E45C9BB0CC}" type="presParOf" srcId="{738F1390-4EB0-4D3A-9E9C-F1DB468DC198}" destId="{7F74E3D9-432A-4A48-AAD9-A518F5AE0B62}" srcOrd="0" destOrd="0" presId="urn:microsoft.com/office/officeart/2005/8/layout/hierarchy2"/>
    <dgm:cxn modelId="{DA07087B-F413-4042-8C9B-C73C0C39D8A0}" type="presParOf" srcId="{738F1390-4EB0-4D3A-9E9C-F1DB468DC198}" destId="{80391224-EB2E-4FBD-927A-3EC91A1F6CF2}" srcOrd="1" destOrd="0" presId="urn:microsoft.com/office/officeart/2005/8/layout/hierarchy2"/>
    <dgm:cxn modelId="{F357ECBC-161C-438C-B3B9-8013F47229F1}" type="presParOf" srcId="{80391224-EB2E-4FBD-927A-3EC91A1F6CF2}" destId="{C107833F-1022-4A59-BF09-8E4C4FD411D1}" srcOrd="0" destOrd="0" presId="urn:microsoft.com/office/officeart/2005/8/layout/hierarchy2"/>
    <dgm:cxn modelId="{3453BFBA-D938-4AFA-8CA9-D36E9C6383CB}" type="presParOf" srcId="{C107833F-1022-4A59-BF09-8E4C4FD411D1}" destId="{960A92C4-BCC8-42F4-93F8-5E02912DD46D}" srcOrd="0" destOrd="0" presId="urn:microsoft.com/office/officeart/2005/8/layout/hierarchy2"/>
    <dgm:cxn modelId="{A06B87E0-E302-473F-9708-B3D7299B5002}" type="presParOf" srcId="{80391224-EB2E-4FBD-927A-3EC91A1F6CF2}" destId="{C9F374ED-DB90-46B0-A534-752453E410B4}" srcOrd="1" destOrd="0" presId="urn:microsoft.com/office/officeart/2005/8/layout/hierarchy2"/>
    <dgm:cxn modelId="{6D666103-03C6-4B78-9DEF-2C289DA389B5}" type="presParOf" srcId="{C9F374ED-DB90-46B0-A534-752453E410B4}" destId="{30885596-FF13-42CA-914D-D6A8FC53141B}" srcOrd="0" destOrd="0" presId="urn:microsoft.com/office/officeart/2005/8/layout/hierarchy2"/>
    <dgm:cxn modelId="{04EA2C5D-903C-4D96-9E44-D88F85625E99}" type="presParOf" srcId="{C9F374ED-DB90-46B0-A534-752453E410B4}" destId="{B8C8E410-DC67-400F-AE1F-554077DD55C6}" srcOrd="1" destOrd="0" presId="urn:microsoft.com/office/officeart/2005/8/layout/hierarchy2"/>
    <dgm:cxn modelId="{EBB0A979-0749-4123-BA51-C4C4F3C3EB11}" type="presParOf" srcId="{B8C8E410-DC67-400F-AE1F-554077DD55C6}" destId="{FCFF7D73-B784-4D3A-B9D9-23502CBC1A58}" srcOrd="0" destOrd="0" presId="urn:microsoft.com/office/officeart/2005/8/layout/hierarchy2"/>
    <dgm:cxn modelId="{2676C000-4AB2-4219-9654-3500603E110F}" type="presParOf" srcId="{FCFF7D73-B784-4D3A-B9D9-23502CBC1A58}" destId="{6C255525-9653-4980-976C-DADA3CE55A8C}" srcOrd="0" destOrd="0" presId="urn:microsoft.com/office/officeart/2005/8/layout/hierarchy2"/>
    <dgm:cxn modelId="{45F1E8E4-293A-4F8F-A1DE-D4E15C6FC896}" type="presParOf" srcId="{B8C8E410-DC67-400F-AE1F-554077DD55C6}" destId="{FF087892-6F46-44AF-9FC1-9E9ECBAABBC3}" srcOrd="1" destOrd="0" presId="urn:microsoft.com/office/officeart/2005/8/layout/hierarchy2"/>
    <dgm:cxn modelId="{1D956A6A-D97E-4766-A5E4-50F8A9B562D7}" type="presParOf" srcId="{FF087892-6F46-44AF-9FC1-9E9ECBAABBC3}" destId="{608812A9-6046-4412-AE05-A3B1F3D52C56}" srcOrd="0" destOrd="0" presId="urn:microsoft.com/office/officeart/2005/8/layout/hierarchy2"/>
    <dgm:cxn modelId="{06A84890-2C46-4C90-AF65-AB74AA43DBCA}" type="presParOf" srcId="{FF087892-6F46-44AF-9FC1-9E9ECBAABBC3}" destId="{3A00DC56-F39B-4D9B-89D7-04AF9BC7C656}" srcOrd="1" destOrd="0" presId="urn:microsoft.com/office/officeart/2005/8/layout/hierarchy2"/>
    <dgm:cxn modelId="{3013E52F-220E-46B4-9EA1-AA48E55A08B0}" type="presParOf" srcId="{B8C8E410-DC67-400F-AE1F-554077DD55C6}" destId="{4AFCE155-9B27-42FA-873E-A88B9507B193}" srcOrd="2" destOrd="0" presId="urn:microsoft.com/office/officeart/2005/8/layout/hierarchy2"/>
    <dgm:cxn modelId="{A442C22E-2C01-4201-BE17-692235B66194}" type="presParOf" srcId="{4AFCE155-9B27-42FA-873E-A88B9507B193}" destId="{EECC7AFC-880C-4580-BCAB-19425A849B9B}" srcOrd="0" destOrd="0" presId="urn:microsoft.com/office/officeart/2005/8/layout/hierarchy2"/>
    <dgm:cxn modelId="{9025D484-2488-4075-857C-5846AE98DF8E}" type="presParOf" srcId="{B8C8E410-DC67-400F-AE1F-554077DD55C6}" destId="{386232D4-D80B-48A1-8055-4537C306A98D}" srcOrd="3" destOrd="0" presId="urn:microsoft.com/office/officeart/2005/8/layout/hierarchy2"/>
    <dgm:cxn modelId="{61D79D42-5E6A-4E42-859C-572BC9D6AE05}" type="presParOf" srcId="{386232D4-D80B-48A1-8055-4537C306A98D}" destId="{E56B9E86-AE17-4D0D-A953-E456BF1A35BC}" srcOrd="0" destOrd="0" presId="urn:microsoft.com/office/officeart/2005/8/layout/hierarchy2"/>
    <dgm:cxn modelId="{E57F9EA2-91CB-4800-A80A-591B8AEE4DA0}" type="presParOf" srcId="{386232D4-D80B-48A1-8055-4537C306A98D}" destId="{7739B653-50CB-4065-AD83-BB106BD7F4AD}" srcOrd="1" destOrd="0" presId="urn:microsoft.com/office/officeart/2005/8/layout/hierarchy2"/>
    <dgm:cxn modelId="{A551030A-9EFB-45EE-913E-33258C44FC37}" type="presParOf" srcId="{80391224-EB2E-4FBD-927A-3EC91A1F6CF2}" destId="{1D302DDD-F6C3-4B97-8D98-5B3B3F74F3C7}" srcOrd="2" destOrd="0" presId="urn:microsoft.com/office/officeart/2005/8/layout/hierarchy2"/>
    <dgm:cxn modelId="{AFF81522-E113-4987-9502-DC1508712D9F}" type="presParOf" srcId="{1D302DDD-F6C3-4B97-8D98-5B3B3F74F3C7}" destId="{48968D8F-51B6-4008-A2B5-E3447D6D8B0D}" srcOrd="0" destOrd="0" presId="urn:microsoft.com/office/officeart/2005/8/layout/hierarchy2"/>
    <dgm:cxn modelId="{A19073EB-9632-4BE0-843B-48A1E3D33E31}" type="presParOf" srcId="{80391224-EB2E-4FBD-927A-3EC91A1F6CF2}" destId="{820AC3F3-DD06-4535-8F3A-B5401E84CB88}" srcOrd="3" destOrd="0" presId="urn:microsoft.com/office/officeart/2005/8/layout/hierarchy2"/>
    <dgm:cxn modelId="{D784B31A-3058-4FCE-A59B-ADB43B15B132}" type="presParOf" srcId="{820AC3F3-DD06-4535-8F3A-B5401E84CB88}" destId="{156161E5-16E5-4809-AED7-E3DEE95167CB}" srcOrd="0" destOrd="0" presId="urn:microsoft.com/office/officeart/2005/8/layout/hierarchy2"/>
    <dgm:cxn modelId="{7768A315-4629-4DB5-8812-5ADB44161266}" type="presParOf" srcId="{820AC3F3-DD06-4535-8F3A-B5401E84CB88}" destId="{BB91334B-E074-4365-ACCD-85C190E3C21A}" srcOrd="1" destOrd="0" presId="urn:microsoft.com/office/officeart/2005/8/layout/hierarchy2"/>
    <dgm:cxn modelId="{66376C98-CC4C-477A-89C9-271DA46BBE4B}" type="presParOf" srcId="{BB91334B-E074-4365-ACCD-85C190E3C21A}" destId="{A0755486-D8BF-48B3-A389-3C7E918F4CB3}" srcOrd="0" destOrd="0" presId="urn:microsoft.com/office/officeart/2005/8/layout/hierarchy2"/>
    <dgm:cxn modelId="{7859D666-6FD9-4393-9381-E24B3C5F914B}" type="presParOf" srcId="{A0755486-D8BF-48B3-A389-3C7E918F4CB3}" destId="{8CC415DD-BA1E-47CC-9A3D-D1000760BAE6}" srcOrd="0" destOrd="0" presId="urn:microsoft.com/office/officeart/2005/8/layout/hierarchy2"/>
    <dgm:cxn modelId="{84053F14-B6E3-486D-8372-8095F86241C5}" type="presParOf" srcId="{BB91334B-E074-4365-ACCD-85C190E3C21A}" destId="{7C070E88-8AFE-466D-A314-647DDBE3252D}" srcOrd="1" destOrd="0" presId="urn:microsoft.com/office/officeart/2005/8/layout/hierarchy2"/>
    <dgm:cxn modelId="{749F7C39-4C9F-424F-B883-B42B23E778EB}" type="presParOf" srcId="{7C070E88-8AFE-466D-A314-647DDBE3252D}" destId="{294E8E1D-7727-42AD-8378-54FEA747D80B}" srcOrd="0" destOrd="0" presId="urn:microsoft.com/office/officeart/2005/8/layout/hierarchy2"/>
    <dgm:cxn modelId="{CC0A7BDC-574F-40B8-8BA3-A3466266AE68}" type="presParOf" srcId="{7C070E88-8AFE-466D-A314-647DDBE3252D}" destId="{FCDF7C93-AC06-4BD9-B708-BC8FFDAD9AB0}" srcOrd="1" destOrd="0" presId="urn:microsoft.com/office/officeart/2005/8/layout/hierarchy2"/>
    <dgm:cxn modelId="{9F0BE185-8822-4BC5-B1DD-C24597CA95E7}" type="presParOf" srcId="{FCDF7C93-AC06-4BD9-B708-BC8FFDAD9AB0}" destId="{EF190ACC-E901-4612-A2CE-AEAF82489E50}" srcOrd="0" destOrd="0" presId="urn:microsoft.com/office/officeart/2005/8/layout/hierarchy2"/>
    <dgm:cxn modelId="{C0C6FD51-EA5D-47A0-A558-56AF8C7F08F4}" type="presParOf" srcId="{EF190ACC-E901-4612-A2CE-AEAF82489E50}" destId="{D9AD88AA-F5E4-4B45-92C7-9B4CE6690A85}" srcOrd="0" destOrd="0" presId="urn:microsoft.com/office/officeart/2005/8/layout/hierarchy2"/>
    <dgm:cxn modelId="{E061FF8E-9019-47BA-999C-D2D96D0998C5}" type="presParOf" srcId="{FCDF7C93-AC06-4BD9-B708-BC8FFDAD9AB0}" destId="{E9892AFD-7E84-4F23-83CC-AEF2F84CD800}" srcOrd="1" destOrd="0" presId="urn:microsoft.com/office/officeart/2005/8/layout/hierarchy2"/>
    <dgm:cxn modelId="{7444B35B-4279-487C-8F4E-6513677AF295}" type="presParOf" srcId="{E9892AFD-7E84-4F23-83CC-AEF2F84CD800}" destId="{3095B8C6-AB6A-4D63-879A-1330C369BA6F}" srcOrd="0" destOrd="0" presId="urn:microsoft.com/office/officeart/2005/8/layout/hierarchy2"/>
    <dgm:cxn modelId="{65FFF784-78DF-4769-873D-907462006F41}" type="presParOf" srcId="{E9892AFD-7E84-4F23-83CC-AEF2F84CD800}" destId="{99D5817E-1330-4F1A-8A60-AF5A35F5B6F4}" srcOrd="1" destOrd="0" presId="urn:microsoft.com/office/officeart/2005/8/layout/hierarchy2"/>
    <dgm:cxn modelId="{06C9DC0A-2C52-4854-A4EC-3252523CE322}" type="presParOf" srcId="{FCDF7C93-AC06-4BD9-B708-BC8FFDAD9AB0}" destId="{7502E447-65DD-4CB0-B94C-CACB717B0DD3}" srcOrd="2" destOrd="0" presId="urn:microsoft.com/office/officeart/2005/8/layout/hierarchy2"/>
    <dgm:cxn modelId="{C7F42C2E-6066-45C5-8F3F-1FB8216C7841}" type="presParOf" srcId="{7502E447-65DD-4CB0-B94C-CACB717B0DD3}" destId="{A0903E3F-13A6-44F0-ADF7-A501EC0261AD}" srcOrd="0" destOrd="0" presId="urn:microsoft.com/office/officeart/2005/8/layout/hierarchy2"/>
    <dgm:cxn modelId="{D7D6F4F9-6463-4473-B627-73A2C70F64E9}" type="presParOf" srcId="{FCDF7C93-AC06-4BD9-B708-BC8FFDAD9AB0}" destId="{25794C92-72D0-4BB6-BBDB-BDF23683A438}" srcOrd="3" destOrd="0" presId="urn:microsoft.com/office/officeart/2005/8/layout/hierarchy2"/>
    <dgm:cxn modelId="{0869BE58-5140-48FA-8BF2-6F90D74CA421}" type="presParOf" srcId="{25794C92-72D0-4BB6-BBDB-BDF23683A438}" destId="{7AB07A69-B461-4A26-BAAB-8D9F974BC073}" srcOrd="0" destOrd="0" presId="urn:microsoft.com/office/officeart/2005/8/layout/hierarchy2"/>
    <dgm:cxn modelId="{70169430-F421-4A98-AA60-8B8C2AA5327D}" type="presParOf" srcId="{25794C92-72D0-4BB6-BBDB-BDF23683A438}" destId="{F2A6B383-8BFF-4A00-BA65-244063191B7C}" srcOrd="1" destOrd="0" presId="urn:microsoft.com/office/officeart/2005/8/layout/hierarchy2"/>
    <dgm:cxn modelId="{3097FEC4-75B5-49B6-9BFF-26D86ED5E690}" type="presParOf" srcId="{BB91334B-E074-4365-ACCD-85C190E3C21A}" destId="{994C8652-CBC9-4E30-9F75-6F5EBD14D3EA}" srcOrd="2" destOrd="0" presId="urn:microsoft.com/office/officeart/2005/8/layout/hierarchy2"/>
    <dgm:cxn modelId="{A6008C72-E852-46ED-BFFF-B84BC6F52D6C}" type="presParOf" srcId="{994C8652-CBC9-4E30-9F75-6F5EBD14D3EA}" destId="{964FF85B-D41B-4BE4-B11B-19EC2E034C50}" srcOrd="0" destOrd="0" presId="urn:microsoft.com/office/officeart/2005/8/layout/hierarchy2"/>
    <dgm:cxn modelId="{7B87B27B-425C-4D5C-BEBD-FCC6DD04060B}" type="presParOf" srcId="{BB91334B-E074-4365-ACCD-85C190E3C21A}" destId="{1CCAC13B-03F6-4D80-9FDC-361A6EE957E6}" srcOrd="3" destOrd="0" presId="urn:microsoft.com/office/officeart/2005/8/layout/hierarchy2"/>
    <dgm:cxn modelId="{19945EA8-8789-41AC-8B87-C3F2F6174191}" type="presParOf" srcId="{1CCAC13B-03F6-4D80-9FDC-361A6EE957E6}" destId="{57EC47D9-C043-469C-87EF-F426D8A76B0D}" srcOrd="0" destOrd="0" presId="urn:microsoft.com/office/officeart/2005/8/layout/hierarchy2"/>
    <dgm:cxn modelId="{A7A60A63-033D-44C3-BF1E-68EE6EF46A14}" type="presParOf" srcId="{1CCAC13B-03F6-4D80-9FDC-361A6EE957E6}" destId="{3173ADAC-3BF7-48CD-A96A-4E41DED973FE}" srcOrd="1" destOrd="0" presId="urn:microsoft.com/office/officeart/2005/8/layout/hierarchy2"/>
    <dgm:cxn modelId="{4AEA7B9A-36AD-4F0E-BEDC-C744586FE018}" type="presParOf" srcId="{3173ADAC-3BF7-48CD-A96A-4E41DED973FE}" destId="{2466B068-7C18-41E1-8F4A-30155F9BAEA7}" srcOrd="0" destOrd="0" presId="urn:microsoft.com/office/officeart/2005/8/layout/hierarchy2"/>
    <dgm:cxn modelId="{87586A7F-4EF5-49CA-A996-3832B219AA1B}" type="presParOf" srcId="{2466B068-7C18-41E1-8F4A-30155F9BAEA7}" destId="{A24F2A76-3166-473A-BCEA-80CFB407AE59}" srcOrd="0" destOrd="0" presId="urn:microsoft.com/office/officeart/2005/8/layout/hierarchy2"/>
    <dgm:cxn modelId="{F4AD2E74-CAD4-4131-80D4-C591A4DD50C4}" type="presParOf" srcId="{3173ADAC-3BF7-48CD-A96A-4E41DED973FE}" destId="{2B0DDEF0-38BB-42BD-A940-BEA98C69D9A5}" srcOrd="1" destOrd="0" presId="urn:microsoft.com/office/officeart/2005/8/layout/hierarchy2"/>
    <dgm:cxn modelId="{567A3C7F-985F-4BAE-86C8-048030C2293E}" type="presParOf" srcId="{2B0DDEF0-38BB-42BD-A940-BEA98C69D9A5}" destId="{BCB55834-5E44-4FE4-8FD5-1D9176C32F7F}" srcOrd="0" destOrd="0" presId="urn:microsoft.com/office/officeart/2005/8/layout/hierarchy2"/>
    <dgm:cxn modelId="{1E5FD840-7835-448B-9EC6-899743B1A025}" type="presParOf" srcId="{2B0DDEF0-38BB-42BD-A940-BEA98C69D9A5}" destId="{E3641592-A311-4B80-8539-42DCE544AF61}" srcOrd="1" destOrd="0" presId="urn:microsoft.com/office/officeart/2005/8/layout/hierarchy2"/>
    <dgm:cxn modelId="{AC295E6A-FC21-4F14-97CB-F9375BDBAC53}" type="presParOf" srcId="{3173ADAC-3BF7-48CD-A96A-4E41DED973FE}" destId="{EA084D20-0319-4987-A437-E7D44A5BA92B}" srcOrd="2" destOrd="0" presId="urn:microsoft.com/office/officeart/2005/8/layout/hierarchy2"/>
    <dgm:cxn modelId="{08CA8DAF-349D-486C-AC3C-C277DC49D5E3}" type="presParOf" srcId="{EA084D20-0319-4987-A437-E7D44A5BA92B}" destId="{A0CE8291-C080-4DFB-B366-D9D6A062469B}" srcOrd="0" destOrd="0" presId="urn:microsoft.com/office/officeart/2005/8/layout/hierarchy2"/>
    <dgm:cxn modelId="{E84F567C-7067-4EEF-973C-D7A0DADAA076}" type="presParOf" srcId="{3173ADAC-3BF7-48CD-A96A-4E41DED973FE}" destId="{E6C65CD7-5B7A-41C2-935E-1824CE03A3F4}" srcOrd="3" destOrd="0" presId="urn:microsoft.com/office/officeart/2005/8/layout/hierarchy2"/>
    <dgm:cxn modelId="{B361F136-4A70-42A9-9D2C-2D15B0F6F877}" type="presParOf" srcId="{E6C65CD7-5B7A-41C2-935E-1824CE03A3F4}" destId="{30DB7717-3A3D-44A0-93A5-124FC647ADBA}" srcOrd="0" destOrd="0" presId="urn:microsoft.com/office/officeart/2005/8/layout/hierarchy2"/>
    <dgm:cxn modelId="{59E2E863-D1C5-46EF-843C-8A9F36488E3E}" type="presParOf" srcId="{E6C65CD7-5B7A-41C2-935E-1824CE03A3F4}" destId="{8D996B81-F836-4FCD-B23F-483EFD7902AB}" srcOrd="1" destOrd="0" presId="urn:microsoft.com/office/officeart/2005/8/layout/hierarchy2"/>
    <dgm:cxn modelId="{DA885DCA-D537-4CB5-A7BF-55E495F980FD}" type="presParOf" srcId="{80391224-EB2E-4FBD-927A-3EC91A1F6CF2}" destId="{180DC1A9-ECFD-4FBA-9687-933704427270}" srcOrd="4" destOrd="0" presId="urn:microsoft.com/office/officeart/2005/8/layout/hierarchy2"/>
    <dgm:cxn modelId="{6BDAFC09-9779-40CA-8B2A-26CA1A05E3B7}" type="presParOf" srcId="{180DC1A9-ECFD-4FBA-9687-933704427270}" destId="{58ABC746-A5F3-4EA6-AA0F-68C1BCFB387F}" srcOrd="0" destOrd="0" presId="urn:microsoft.com/office/officeart/2005/8/layout/hierarchy2"/>
    <dgm:cxn modelId="{C3A98853-CAFC-4B79-B7D8-A1DB51D3F285}" type="presParOf" srcId="{80391224-EB2E-4FBD-927A-3EC91A1F6CF2}" destId="{676C5562-793F-423F-99CD-7F222AEA706A}" srcOrd="5" destOrd="0" presId="urn:microsoft.com/office/officeart/2005/8/layout/hierarchy2"/>
    <dgm:cxn modelId="{1222ED15-D2FB-4FDB-9BFA-B68026A9B8C2}" type="presParOf" srcId="{676C5562-793F-423F-99CD-7F222AEA706A}" destId="{4D1CD9B3-D1F2-45D3-A837-CD1F601580D5}" srcOrd="0" destOrd="0" presId="urn:microsoft.com/office/officeart/2005/8/layout/hierarchy2"/>
    <dgm:cxn modelId="{35562B84-6FEA-44B9-9775-21373E7DCA0E}" type="presParOf" srcId="{676C5562-793F-423F-99CD-7F222AEA706A}" destId="{34A90CA7-674A-460B-A689-393E8BC59999}" srcOrd="1" destOrd="0" presId="urn:microsoft.com/office/officeart/2005/8/layout/hierarchy2"/>
    <dgm:cxn modelId="{B4CA9DF2-2848-410F-838C-F4E608B21DE0}" type="presParOf" srcId="{34A90CA7-674A-460B-A689-393E8BC59999}" destId="{6D4F09B7-3F0A-453A-BF1A-F4146BD01730}" srcOrd="0" destOrd="0" presId="urn:microsoft.com/office/officeart/2005/8/layout/hierarchy2"/>
    <dgm:cxn modelId="{4B924AD8-17ED-4DB5-A5DF-693307DDA9C5}" type="presParOf" srcId="{6D4F09B7-3F0A-453A-BF1A-F4146BD01730}" destId="{4AB5EA34-B87F-4384-B4B1-F4FBE7CDD373}" srcOrd="0" destOrd="0" presId="urn:microsoft.com/office/officeart/2005/8/layout/hierarchy2"/>
    <dgm:cxn modelId="{CFC751A8-CE57-4B3E-B384-35F43378B450}" type="presParOf" srcId="{34A90CA7-674A-460B-A689-393E8BC59999}" destId="{00FC8D5E-75F5-44A7-BD7C-904BDFDF480B}" srcOrd="1" destOrd="0" presId="urn:microsoft.com/office/officeart/2005/8/layout/hierarchy2"/>
    <dgm:cxn modelId="{B961C65D-5A7E-4068-8298-AE31119DB450}" type="presParOf" srcId="{00FC8D5E-75F5-44A7-BD7C-904BDFDF480B}" destId="{1BE59ED5-4F0F-4BA2-85C1-CC902CD7440F}" srcOrd="0" destOrd="0" presId="urn:microsoft.com/office/officeart/2005/8/layout/hierarchy2"/>
    <dgm:cxn modelId="{D055ABFF-5EE0-4E04-B690-44616FD29ED2}" type="presParOf" srcId="{00FC8D5E-75F5-44A7-BD7C-904BDFDF480B}" destId="{45A537FD-2215-4FF5-AEA4-A4B0040638F1}" srcOrd="1" destOrd="0" presId="urn:microsoft.com/office/officeart/2005/8/layout/hierarchy2"/>
    <dgm:cxn modelId="{F04B4C70-859C-480D-87E4-3BD2F9AA5197}" type="presParOf" srcId="{45A537FD-2215-4FF5-AEA4-A4B0040638F1}" destId="{ACE3BDA3-24FB-4A4D-B5C3-AC27D8D02AD9}" srcOrd="0" destOrd="0" presId="urn:microsoft.com/office/officeart/2005/8/layout/hierarchy2"/>
    <dgm:cxn modelId="{F8F212B4-0FB8-4D5B-97CA-A26C401C2124}" type="presParOf" srcId="{ACE3BDA3-24FB-4A4D-B5C3-AC27D8D02AD9}" destId="{D11B7F0D-ABCF-4174-BA5A-5B5304413B3B}" srcOrd="0" destOrd="0" presId="urn:microsoft.com/office/officeart/2005/8/layout/hierarchy2"/>
    <dgm:cxn modelId="{548471EA-4616-4DDF-9BE3-051821B3798C}" type="presParOf" srcId="{45A537FD-2215-4FF5-AEA4-A4B0040638F1}" destId="{4ACA330C-DC57-4ACE-A685-362ACD7D7863}" srcOrd="1" destOrd="0" presId="urn:microsoft.com/office/officeart/2005/8/layout/hierarchy2"/>
    <dgm:cxn modelId="{512E1BCA-FFE9-4829-B8EF-5816B616718F}" type="presParOf" srcId="{4ACA330C-DC57-4ACE-A685-362ACD7D7863}" destId="{29F05923-9ABA-48BB-A337-3A6A5C4AD8CD}" srcOrd="0" destOrd="0" presId="urn:microsoft.com/office/officeart/2005/8/layout/hierarchy2"/>
    <dgm:cxn modelId="{7AFAB283-2569-443B-90F5-A1706FBFA3EB}" type="presParOf" srcId="{4ACA330C-DC57-4ACE-A685-362ACD7D7863}" destId="{FE911E7A-3B62-486C-B61F-35DD09B0B8CD}" srcOrd="1" destOrd="0" presId="urn:microsoft.com/office/officeart/2005/8/layout/hierarchy2"/>
    <dgm:cxn modelId="{2A78DF85-F273-473C-8BDE-86E4E249914B}" type="presParOf" srcId="{45A537FD-2215-4FF5-AEA4-A4B0040638F1}" destId="{156F67BB-6822-471C-A380-5C6124F490AC}" srcOrd="2" destOrd="0" presId="urn:microsoft.com/office/officeart/2005/8/layout/hierarchy2"/>
    <dgm:cxn modelId="{E39EFCA0-2851-4670-A07A-C251BCC05564}" type="presParOf" srcId="{156F67BB-6822-471C-A380-5C6124F490AC}" destId="{9DF4B02D-09B2-4E8D-8CAC-C70002A66C73}" srcOrd="0" destOrd="0" presId="urn:microsoft.com/office/officeart/2005/8/layout/hierarchy2"/>
    <dgm:cxn modelId="{2B8BB852-CDA7-4D1F-B39A-4878CC92C8E4}" type="presParOf" srcId="{45A537FD-2215-4FF5-AEA4-A4B0040638F1}" destId="{DBC9B61D-795A-4BCD-986B-2961CAA94ED2}" srcOrd="3" destOrd="0" presId="urn:microsoft.com/office/officeart/2005/8/layout/hierarchy2"/>
    <dgm:cxn modelId="{530A5D16-8178-419F-9F7D-1C7932BB7815}" type="presParOf" srcId="{DBC9B61D-795A-4BCD-986B-2961CAA94ED2}" destId="{8D0B7150-01FD-45D0-A723-CE4B5F7DE452}" srcOrd="0" destOrd="0" presId="urn:microsoft.com/office/officeart/2005/8/layout/hierarchy2"/>
    <dgm:cxn modelId="{12139EAC-B749-4B46-83EA-43AD00D0B622}" type="presParOf" srcId="{DBC9B61D-795A-4BCD-986B-2961CAA94ED2}" destId="{7E0DACC3-F17F-4604-842C-CA96109D4700}" srcOrd="1" destOrd="0" presId="urn:microsoft.com/office/officeart/2005/8/layout/hierarchy2"/>
    <dgm:cxn modelId="{FA263FBF-2E2C-40EE-BEC5-38E7E5237693}" type="presParOf" srcId="{45A537FD-2215-4FF5-AEA4-A4B0040638F1}" destId="{7504EA9C-A634-4E95-B0E9-196C844160E8}" srcOrd="4" destOrd="0" presId="urn:microsoft.com/office/officeart/2005/8/layout/hierarchy2"/>
    <dgm:cxn modelId="{ACD7CE8B-92A5-45BF-813B-9847F7C5A46D}" type="presParOf" srcId="{7504EA9C-A634-4E95-B0E9-196C844160E8}" destId="{C58B4E1F-3332-4766-B1BA-F2C3298D6697}" srcOrd="0" destOrd="0" presId="urn:microsoft.com/office/officeart/2005/8/layout/hierarchy2"/>
    <dgm:cxn modelId="{69E5562B-583C-4ABE-9176-7846AD37ABCA}" type="presParOf" srcId="{45A537FD-2215-4FF5-AEA4-A4B0040638F1}" destId="{B264E762-63A0-4B67-A9CD-4637021B4BE9}" srcOrd="5" destOrd="0" presId="urn:microsoft.com/office/officeart/2005/8/layout/hierarchy2"/>
    <dgm:cxn modelId="{0E89BFDA-FE74-4302-A395-D6A0A88BAE4E}" type="presParOf" srcId="{B264E762-63A0-4B67-A9CD-4637021B4BE9}" destId="{C92F2AEF-8235-49FF-B1A8-1E5CF08A691F}" srcOrd="0" destOrd="0" presId="urn:microsoft.com/office/officeart/2005/8/layout/hierarchy2"/>
    <dgm:cxn modelId="{DB096D0A-B9A0-4DEA-A787-412974E232BD}" type="presParOf" srcId="{B264E762-63A0-4B67-A9CD-4637021B4BE9}" destId="{DFBC208C-628C-4E5B-8798-5BBBCF98A9C6}" srcOrd="1" destOrd="0" presId="urn:microsoft.com/office/officeart/2005/8/layout/hierarchy2"/>
    <dgm:cxn modelId="{8E0F57A7-64E9-484D-B2E9-7C05B9F098DB}" type="presParOf" srcId="{34A90CA7-674A-460B-A689-393E8BC59999}" destId="{B162155F-A8D3-403F-BB8E-90BE9BE3DED7}" srcOrd="2" destOrd="0" presId="urn:microsoft.com/office/officeart/2005/8/layout/hierarchy2"/>
    <dgm:cxn modelId="{C9212246-FF32-42AF-A318-E72A4EF77234}" type="presParOf" srcId="{B162155F-A8D3-403F-BB8E-90BE9BE3DED7}" destId="{70475EA6-3F43-4CD8-AE66-23CB4579385A}" srcOrd="0" destOrd="0" presId="urn:microsoft.com/office/officeart/2005/8/layout/hierarchy2"/>
    <dgm:cxn modelId="{BEEA78EC-8150-4A6A-8548-F063C9C192F7}" type="presParOf" srcId="{34A90CA7-674A-460B-A689-393E8BC59999}" destId="{72727CA2-3AFF-47EC-BA78-C1D4246EF3D5}" srcOrd="3" destOrd="0" presId="urn:microsoft.com/office/officeart/2005/8/layout/hierarchy2"/>
    <dgm:cxn modelId="{918D4E03-7CF9-479A-A9FD-5F20FABE7434}" type="presParOf" srcId="{72727CA2-3AFF-47EC-BA78-C1D4246EF3D5}" destId="{0066467E-A928-4B41-ACD5-FB3DC9385A39}" srcOrd="0" destOrd="0" presId="urn:microsoft.com/office/officeart/2005/8/layout/hierarchy2"/>
    <dgm:cxn modelId="{3CBE9619-26B2-4624-B0B4-9B1A03CBAC15}" type="presParOf" srcId="{72727CA2-3AFF-47EC-BA78-C1D4246EF3D5}" destId="{A74FC245-3647-4614-B322-5A9895B50A97}" srcOrd="1" destOrd="0" presId="urn:microsoft.com/office/officeart/2005/8/layout/hierarchy2"/>
    <dgm:cxn modelId="{B798D1CD-B7B9-42FE-98B9-F20B9865E854}" type="presParOf" srcId="{A74FC245-3647-4614-B322-5A9895B50A97}" destId="{7F1F1F4C-416F-44EF-933E-AAFA200036E9}" srcOrd="0" destOrd="0" presId="urn:microsoft.com/office/officeart/2005/8/layout/hierarchy2"/>
    <dgm:cxn modelId="{1FE44FCA-0549-4541-832C-E43B5C7A3E99}" type="presParOf" srcId="{7F1F1F4C-416F-44EF-933E-AAFA200036E9}" destId="{246C0685-6506-4259-974C-5AD19AC50219}" srcOrd="0" destOrd="0" presId="urn:microsoft.com/office/officeart/2005/8/layout/hierarchy2"/>
    <dgm:cxn modelId="{D7D6E8ED-B498-4317-9B19-B073A18DD057}" type="presParOf" srcId="{A74FC245-3647-4614-B322-5A9895B50A97}" destId="{B8E4EF50-886A-4E01-98B7-6676D8832BA0}" srcOrd="1" destOrd="0" presId="urn:microsoft.com/office/officeart/2005/8/layout/hierarchy2"/>
    <dgm:cxn modelId="{1256C009-426B-41C5-8F8E-0390A8E34F4E}" type="presParOf" srcId="{B8E4EF50-886A-4E01-98B7-6676D8832BA0}" destId="{7CCBA62A-BFFF-49BD-8172-429162F254F0}" srcOrd="0" destOrd="0" presId="urn:microsoft.com/office/officeart/2005/8/layout/hierarchy2"/>
    <dgm:cxn modelId="{23BC6790-6EF6-45CD-A893-EFA3404CE2AA}" type="presParOf" srcId="{B8E4EF50-886A-4E01-98B7-6676D8832BA0}" destId="{0B2161E6-9119-4CC8-BC72-DC78B5B2A226}" srcOrd="1" destOrd="0" presId="urn:microsoft.com/office/officeart/2005/8/layout/hierarchy2"/>
    <dgm:cxn modelId="{7D6314D8-EB38-45E5-831B-B2D498000A0A}" type="presParOf" srcId="{A74FC245-3647-4614-B322-5A9895B50A97}" destId="{EEF03D74-5C61-403C-AE6E-3F7036ACCAE7}" srcOrd="2" destOrd="0" presId="urn:microsoft.com/office/officeart/2005/8/layout/hierarchy2"/>
    <dgm:cxn modelId="{88826CA7-B536-4CE8-B4F5-AD13921DFAEF}" type="presParOf" srcId="{EEF03D74-5C61-403C-AE6E-3F7036ACCAE7}" destId="{3EED922A-B9B6-41D5-9D0E-62977872435C}" srcOrd="0" destOrd="0" presId="urn:microsoft.com/office/officeart/2005/8/layout/hierarchy2"/>
    <dgm:cxn modelId="{DC9889D3-7A30-4D9C-BF14-8755E2444373}" type="presParOf" srcId="{A74FC245-3647-4614-B322-5A9895B50A97}" destId="{9D6D21EB-315F-487B-AB6D-2F2864219AAB}" srcOrd="3" destOrd="0" presId="urn:microsoft.com/office/officeart/2005/8/layout/hierarchy2"/>
    <dgm:cxn modelId="{9B6230C5-3C09-486A-AFE1-A1CA3CD5077E}" type="presParOf" srcId="{9D6D21EB-315F-487B-AB6D-2F2864219AAB}" destId="{9C3C930B-3E97-4C59-BA68-4D5EE2024A97}" srcOrd="0" destOrd="0" presId="urn:microsoft.com/office/officeart/2005/8/layout/hierarchy2"/>
    <dgm:cxn modelId="{0E71BD79-938C-4046-9E61-561262F817E1}" type="presParOf" srcId="{9D6D21EB-315F-487B-AB6D-2F2864219AAB}" destId="{5C889523-6AF2-4C7B-883E-F650FBA2D92D}" srcOrd="1" destOrd="0" presId="urn:microsoft.com/office/officeart/2005/8/layout/hierarchy2"/>
    <dgm:cxn modelId="{32BF7FC5-7059-42DB-8FBE-4C56262A070F}" type="presParOf" srcId="{A74FC245-3647-4614-B322-5A9895B50A97}" destId="{787EBE0B-9D48-462D-96E9-75A8439328F4}" srcOrd="4" destOrd="0" presId="urn:microsoft.com/office/officeart/2005/8/layout/hierarchy2"/>
    <dgm:cxn modelId="{4682AB26-1560-4DF2-B354-A4EA680FE26F}" type="presParOf" srcId="{787EBE0B-9D48-462D-96E9-75A8439328F4}" destId="{56F424E9-58FB-43F6-8F98-B8885E621154}" srcOrd="0" destOrd="0" presId="urn:microsoft.com/office/officeart/2005/8/layout/hierarchy2"/>
    <dgm:cxn modelId="{5F968A34-9D9D-4CE3-B783-4706EFE660CE}" type="presParOf" srcId="{A74FC245-3647-4614-B322-5A9895B50A97}" destId="{0490CEF9-6348-4AB3-A6F0-FB8CC916B701}" srcOrd="5" destOrd="0" presId="urn:microsoft.com/office/officeart/2005/8/layout/hierarchy2"/>
    <dgm:cxn modelId="{3AE49874-39B5-4B6B-809B-CFA6946B6718}" type="presParOf" srcId="{0490CEF9-6348-4AB3-A6F0-FB8CC916B701}" destId="{B7A668B6-627F-4CFC-953B-B4265CC86292}" srcOrd="0" destOrd="0" presId="urn:microsoft.com/office/officeart/2005/8/layout/hierarchy2"/>
    <dgm:cxn modelId="{ED6D708E-6CDA-43CB-9BF6-5DAA5838FD92}" type="presParOf" srcId="{0490CEF9-6348-4AB3-A6F0-FB8CC916B701}" destId="{6501268A-F1D8-47CB-921F-A1DE20F074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A2D24-C4B3-4C07-85DD-6B4F9463CB43}">
      <dsp:nvSpPr>
        <dsp:cNvPr id="0" name=""/>
        <dsp:cNvSpPr/>
      </dsp:nvSpPr>
      <dsp:spPr>
        <a:xfrm>
          <a:off x="2407" y="733854"/>
          <a:ext cx="4199792" cy="67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 dirty="0"/>
            <a:t>第</a:t>
          </a:r>
          <a:r>
            <a:rPr lang="en-US" altLang="zh-CN" sz="2800" kern="1200" dirty="0"/>
            <a:t>1</a:t>
          </a:r>
          <a:r>
            <a:rPr lang="zh-CN" altLang="zh-CN" sz="2800" kern="1200" dirty="0"/>
            <a:t>章</a:t>
          </a:r>
          <a:r>
            <a:rPr lang="en-US" altLang="zh-CN" sz="2800" kern="1200" dirty="0"/>
            <a:t> </a:t>
          </a:r>
          <a:r>
            <a:rPr lang="zh-CN" sz="2800" kern="1200" dirty="0"/>
            <a:t>计算机系统概论</a:t>
          </a:r>
          <a:endParaRPr lang="zh-CN" altLang="en-US" sz="2800" kern="1200" dirty="0"/>
        </a:p>
      </dsp:txBody>
      <dsp:txXfrm>
        <a:off x="22238" y="753685"/>
        <a:ext cx="4160130" cy="637426"/>
      </dsp:txXfrm>
    </dsp:sp>
    <dsp:sp modelId="{CD600923-F079-4496-93FD-7E48FA451EB4}">
      <dsp:nvSpPr>
        <dsp:cNvPr id="0" name=""/>
        <dsp:cNvSpPr/>
      </dsp:nvSpPr>
      <dsp:spPr>
        <a:xfrm rot="5400000">
          <a:off x="2043058" y="147018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1F0A-61F2-4B48-9566-757383B5B009}">
      <dsp:nvSpPr>
        <dsp:cNvPr id="0" name=""/>
        <dsp:cNvSpPr/>
      </dsp:nvSpPr>
      <dsp:spPr>
        <a:xfrm>
          <a:off x="748125" y="1647924"/>
          <a:ext cx="2708355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sz="2000" kern="1200" dirty="0"/>
            <a:t>计算机的语言</a:t>
          </a:r>
          <a:endParaRPr lang="zh-CN" altLang="en-US" sz="2000" kern="1200" dirty="0"/>
        </a:p>
      </dsp:txBody>
      <dsp:txXfrm>
        <a:off x="767956" y="1667755"/>
        <a:ext cx="2668693" cy="637426"/>
      </dsp:txXfrm>
    </dsp:sp>
    <dsp:sp modelId="{C07BDB06-9885-45C5-A315-71B0CC9C0DFF}">
      <dsp:nvSpPr>
        <dsp:cNvPr id="0" name=""/>
        <dsp:cNvSpPr/>
      </dsp:nvSpPr>
      <dsp:spPr>
        <a:xfrm rot="5400000">
          <a:off x="2043058" y="238425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C426B-C8D2-4F74-830D-A9E8E2887982}">
      <dsp:nvSpPr>
        <dsp:cNvPr id="0" name=""/>
        <dsp:cNvSpPr/>
      </dsp:nvSpPr>
      <dsp:spPr>
        <a:xfrm>
          <a:off x="748125" y="2561994"/>
          <a:ext cx="2708355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sz="2000" kern="1200" dirty="0"/>
            <a:t>计算机的硬件</a:t>
          </a:r>
          <a:endParaRPr lang="zh-CN" altLang="en-US" sz="2000" kern="1200" dirty="0"/>
        </a:p>
      </dsp:txBody>
      <dsp:txXfrm>
        <a:off x="767956" y="2581825"/>
        <a:ext cx="2668693" cy="637426"/>
      </dsp:txXfrm>
    </dsp:sp>
    <dsp:sp modelId="{DF24794E-4500-4E6B-8292-006271CEC18F}">
      <dsp:nvSpPr>
        <dsp:cNvPr id="0" name=""/>
        <dsp:cNvSpPr/>
      </dsp:nvSpPr>
      <dsp:spPr>
        <a:xfrm rot="5400000">
          <a:off x="2043058" y="329832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A64ED-CA33-4071-9D60-5E61DFA052FD}">
      <dsp:nvSpPr>
        <dsp:cNvPr id="0" name=""/>
        <dsp:cNvSpPr/>
      </dsp:nvSpPr>
      <dsp:spPr>
        <a:xfrm>
          <a:off x="561262" y="3476064"/>
          <a:ext cx="3082081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sz="2000" kern="1200" dirty="0"/>
            <a:t>计算机系统的层次结构</a:t>
          </a:r>
          <a:endParaRPr lang="zh-CN" altLang="en-US" sz="2000" kern="1200" dirty="0"/>
        </a:p>
      </dsp:txBody>
      <dsp:txXfrm>
        <a:off x="581093" y="3495895"/>
        <a:ext cx="3042419" cy="637426"/>
      </dsp:txXfrm>
    </dsp:sp>
    <dsp:sp modelId="{1B0E752D-A3E4-4DF5-B999-2486E8952913}">
      <dsp:nvSpPr>
        <dsp:cNvPr id="0" name=""/>
        <dsp:cNvSpPr/>
      </dsp:nvSpPr>
      <dsp:spPr>
        <a:xfrm rot="5400000">
          <a:off x="2043058" y="421239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A4E49-708A-4E05-9C6D-36519C578E3A}">
      <dsp:nvSpPr>
        <dsp:cNvPr id="0" name=""/>
        <dsp:cNvSpPr/>
      </dsp:nvSpPr>
      <dsp:spPr>
        <a:xfrm>
          <a:off x="561262" y="4390134"/>
          <a:ext cx="3082081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</a:t>
          </a:r>
          <a:r>
            <a:rPr lang="zh-CN" sz="2000" kern="1200" dirty="0"/>
            <a:t>电子计算机的发展简史</a:t>
          </a:r>
          <a:endParaRPr lang="zh-CN" altLang="en-US" sz="2000" kern="1200" dirty="0"/>
        </a:p>
      </dsp:txBody>
      <dsp:txXfrm>
        <a:off x="581093" y="4409965"/>
        <a:ext cx="3042419" cy="637426"/>
      </dsp:txXfrm>
    </dsp:sp>
    <dsp:sp modelId="{598F8178-2870-4F97-A3E4-ECB2F94CE726}">
      <dsp:nvSpPr>
        <dsp:cNvPr id="0" name=""/>
        <dsp:cNvSpPr/>
      </dsp:nvSpPr>
      <dsp:spPr>
        <a:xfrm rot="5400000">
          <a:off x="2043058" y="512646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D5FA4-4743-4B3E-9E66-78C97959F9A7}">
      <dsp:nvSpPr>
        <dsp:cNvPr id="0" name=""/>
        <dsp:cNvSpPr/>
      </dsp:nvSpPr>
      <dsp:spPr>
        <a:xfrm>
          <a:off x="748125" y="5304204"/>
          <a:ext cx="2708355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</a:t>
          </a:r>
          <a:r>
            <a:rPr lang="zh-CN" sz="2000" kern="1200" dirty="0"/>
            <a:t>计算机的应用</a:t>
          </a:r>
          <a:endParaRPr lang="zh-CN" altLang="en-US" sz="2000" kern="1200" dirty="0"/>
        </a:p>
      </dsp:txBody>
      <dsp:txXfrm>
        <a:off x="767956" y="5324035"/>
        <a:ext cx="2668693" cy="637426"/>
      </dsp:txXfrm>
    </dsp:sp>
    <dsp:sp modelId="{3A17CB61-A22D-497A-9799-5C62B5330EE4}">
      <dsp:nvSpPr>
        <dsp:cNvPr id="0" name=""/>
        <dsp:cNvSpPr/>
      </dsp:nvSpPr>
      <dsp:spPr>
        <a:xfrm>
          <a:off x="4581369" y="733854"/>
          <a:ext cx="4103023" cy="67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第</a:t>
          </a:r>
          <a:r>
            <a:rPr lang="en-US" sz="2800" kern="1200" dirty="0"/>
            <a:t>2</a:t>
          </a:r>
          <a:r>
            <a:rPr lang="zh-CN" sz="2800" kern="1200" dirty="0"/>
            <a:t>章 计算机逻辑部件</a:t>
          </a:r>
          <a:endParaRPr lang="zh-CN" altLang="en-US" sz="3200" kern="1200" dirty="0"/>
        </a:p>
      </dsp:txBody>
      <dsp:txXfrm>
        <a:off x="4601200" y="753685"/>
        <a:ext cx="4063361" cy="637426"/>
      </dsp:txXfrm>
    </dsp:sp>
    <dsp:sp modelId="{D3AFE4B6-2FDE-4DB1-9834-58C617B0FE50}">
      <dsp:nvSpPr>
        <dsp:cNvPr id="0" name=""/>
        <dsp:cNvSpPr/>
      </dsp:nvSpPr>
      <dsp:spPr>
        <a:xfrm rot="5400000">
          <a:off x="6573636" y="147018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1BF7-C05F-42FA-AA1C-DCFB577FBA56}">
      <dsp:nvSpPr>
        <dsp:cNvPr id="0" name=""/>
        <dsp:cNvSpPr/>
      </dsp:nvSpPr>
      <dsp:spPr>
        <a:xfrm>
          <a:off x="4764644" y="1647924"/>
          <a:ext cx="3736474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sz="2000" kern="1200" dirty="0"/>
            <a:t>计算机中常用的组合逻辑电路</a:t>
          </a:r>
          <a:endParaRPr lang="zh-CN" altLang="en-US" sz="2000" kern="1200" dirty="0"/>
        </a:p>
      </dsp:txBody>
      <dsp:txXfrm>
        <a:off x="4784475" y="1667755"/>
        <a:ext cx="3696812" cy="637426"/>
      </dsp:txXfrm>
    </dsp:sp>
    <dsp:sp modelId="{F3449C56-D4F6-4C0D-B035-E2E3070AB106}">
      <dsp:nvSpPr>
        <dsp:cNvPr id="0" name=""/>
        <dsp:cNvSpPr/>
      </dsp:nvSpPr>
      <dsp:spPr>
        <a:xfrm rot="5400000">
          <a:off x="6573636" y="238425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F963F-FA61-4BAC-B3A1-F5C1A1E21A36}">
      <dsp:nvSpPr>
        <dsp:cNvPr id="0" name=""/>
        <dsp:cNvSpPr/>
      </dsp:nvSpPr>
      <dsp:spPr>
        <a:xfrm>
          <a:off x="5278703" y="2561994"/>
          <a:ext cx="2708355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sz="2000" kern="1200" dirty="0"/>
            <a:t>时序逻辑电路</a:t>
          </a:r>
          <a:endParaRPr lang="zh-CN" altLang="en-US" sz="2000" kern="1200" dirty="0"/>
        </a:p>
      </dsp:txBody>
      <dsp:txXfrm>
        <a:off x="5298534" y="2581825"/>
        <a:ext cx="2668693" cy="637426"/>
      </dsp:txXfrm>
    </dsp:sp>
    <dsp:sp modelId="{168B736E-AD90-4068-A148-56B0DA56C560}">
      <dsp:nvSpPr>
        <dsp:cNvPr id="0" name=""/>
        <dsp:cNvSpPr/>
      </dsp:nvSpPr>
      <dsp:spPr>
        <a:xfrm rot="5400000">
          <a:off x="6573636" y="3298328"/>
          <a:ext cx="118490" cy="118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E562-9B99-40D1-B612-092071E6AFC1}">
      <dsp:nvSpPr>
        <dsp:cNvPr id="0" name=""/>
        <dsp:cNvSpPr/>
      </dsp:nvSpPr>
      <dsp:spPr>
        <a:xfrm>
          <a:off x="5278703" y="3476064"/>
          <a:ext cx="2708355" cy="67708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sz="2000" kern="1200" dirty="0"/>
            <a:t>阵列逻辑电路</a:t>
          </a:r>
          <a:endParaRPr lang="zh-CN" altLang="en-US" sz="2000" kern="1200" dirty="0"/>
        </a:p>
      </dsp:txBody>
      <dsp:txXfrm>
        <a:off x="5298534" y="3495895"/>
        <a:ext cx="2668693" cy="637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3D0D-AB06-4960-8488-5959CFC3E612}">
      <dsp:nvSpPr>
        <dsp:cNvPr id="0" name=""/>
        <dsp:cNvSpPr/>
      </dsp:nvSpPr>
      <dsp:spPr>
        <a:xfrm>
          <a:off x="3000400" y="1857387"/>
          <a:ext cx="2286007" cy="2428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第</a:t>
          </a:r>
          <a:r>
            <a:rPr lang="en-US" sz="2800" kern="1200" dirty="0"/>
            <a:t>3</a:t>
          </a:r>
          <a:r>
            <a:rPr lang="zh-CN" sz="2800" kern="1200" dirty="0"/>
            <a:t>章 运算方法和运算部件</a:t>
          </a:r>
          <a:endParaRPr lang="zh-CN" altLang="en-US" sz="2800" kern="1200" dirty="0"/>
        </a:p>
      </dsp:txBody>
      <dsp:txXfrm>
        <a:off x="3335178" y="2213090"/>
        <a:ext cx="1616451" cy="1717486"/>
      </dsp:txXfrm>
    </dsp:sp>
    <dsp:sp modelId="{13036258-8B29-488E-9C03-F274F532ABD0}">
      <dsp:nvSpPr>
        <dsp:cNvPr id="0" name=""/>
        <dsp:cNvSpPr/>
      </dsp:nvSpPr>
      <dsp:spPr>
        <a:xfrm rot="16200000">
          <a:off x="4022038" y="1371812"/>
          <a:ext cx="242730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058448" y="1513604"/>
        <a:ext cx="169911" cy="316144"/>
      </dsp:txXfrm>
    </dsp:sp>
    <dsp:sp modelId="{03005DAF-D8EA-4667-A8F1-8B1D0BEE7C78}">
      <dsp:nvSpPr>
        <dsp:cNvPr id="0" name=""/>
        <dsp:cNvSpPr/>
      </dsp:nvSpPr>
      <dsp:spPr>
        <a:xfrm>
          <a:off x="3446025" y="4648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sz="2000" kern="1200" dirty="0"/>
            <a:t>数据的表示方法和转换</a:t>
          </a:r>
          <a:endParaRPr lang="zh-CN" altLang="en-US" sz="2000" kern="1200" dirty="0"/>
        </a:p>
      </dsp:txBody>
      <dsp:txXfrm>
        <a:off x="3650282" y="208905"/>
        <a:ext cx="986243" cy="986243"/>
      </dsp:txXfrm>
    </dsp:sp>
    <dsp:sp modelId="{FAE5CF7E-B75B-4EDE-BCB0-FFB29445FDD4}">
      <dsp:nvSpPr>
        <dsp:cNvPr id="0" name=""/>
        <dsp:cNvSpPr/>
      </dsp:nvSpPr>
      <dsp:spPr>
        <a:xfrm rot="18900000">
          <a:off x="5014349" y="1806172"/>
          <a:ext cx="262522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025883" y="1939399"/>
        <a:ext cx="183765" cy="316144"/>
      </dsp:txXfrm>
    </dsp:sp>
    <dsp:sp modelId="{6B41C119-A151-433A-8EE7-AA168D000110}">
      <dsp:nvSpPr>
        <dsp:cNvPr id="0" name=""/>
        <dsp:cNvSpPr/>
      </dsp:nvSpPr>
      <dsp:spPr>
        <a:xfrm>
          <a:off x="5121731" y="698749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sz="2000" kern="1200" dirty="0"/>
            <a:t>带符号二进制数的表示方法</a:t>
          </a:r>
          <a:endParaRPr lang="zh-CN" altLang="en-US" sz="2000" kern="1200" dirty="0"/>
        </a:p>
      </dsp:txBody>
      <dsp:txXfrm>
        <a:off x="5325988" y="903006"/>
        <a:ext cx="986243" cy="986243"/>
      </dsp:txXfrm>
    </dsp:sp>
    <dsp:sp modelId="{41D4CEE0-7E58-4C13-8596-88458483E970}">
      <dsp:nvSpPr>
        <dsp:cNvPr id="0" name=""/>
        <dsp:cNvSpPr/>
      </dsp:nvSpPr>
      <dsp:spPr>
        <a:xfrm>
          <a:off x="5402880" y="2808379"/>
          <a:ext cx="280594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402880" y="2913761"/>
        <a:ext cx="196416" cy="316144"/>
      </dsp:txXfrm>
    </dsp:sp>
    <dsp:sp modelId="{7BFAAAF2-73BF-41B5-B814-61FC4EDA43F6}">
      <dsp:nvSpPr>
        <dsp:cNvPr id="0" name=""/>
        <dsp:cNvSpPr/>
      </dsp:nvSpPr>
      <dsp:spPr>
        <a:xfrm>
          <a:off x="5815832" y="2374455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加减法运算</a:t>
          </a:r>
        </a:p>
      </dsp:txBody>
      <dsp:txXfrm>
        <a:off x="6020089" y="2578712"/>
        <a:ext cx="986243" cy="986243"/>
      </dsp:txXfrm>
    </dsp:sp>
    <dsp:sp modelId="{4860E882-CEE5-4FAC-828E-FE316D153082}">
      <dsp:nvSpPr>
        <dsp:cNvPr id="0" name=""/>
        <dsp:cNvSpPr/>
      </dsp:nvSpPr>
      <dsp:spPr>
        <a:xfrm rot="2700000">
          <a:off x="5014349" y="3810587"/>
          <a:ext cx="262522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025883" y="3888124"/>
        <a:ext cx="183765" cy="316144"/>
      </dsp:txXfrm>
    </dsp:sp>
    <dsp:sp modelId="{BE6E9EC8-3C55-4B81-B819-7931B021A3DB}">
      <dsp:nvSpPr>
        <dsp:cNvPr id="0" name=""/>
        <dsp:cNvSpPr/>
      </dsp:nvSpPr>
      <dsp:spPr>
        <a:xfrm>
          <a:off x="5121731" y="4050161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</a:t>
          </a:r>
          <a:r>
            <a:rPr lang="zh-CN" sz="2000" kern="1200" dirty="0"/>
            <a:t>二进制乘法运算</a:t>
          </a:r>
          <a:endParaRPr lang="zh-CN" altLang="en-US" sz="2000" kern="1200" dirty="0"/>
        </a:p>
      </dsp:txBody>
      <dsp:txXfrm>
        <a:off x="5325988" y="4254418"/>
        <a:ext cx="986243" cy="986243"/>
      </dsp:txXfrm>
    </dsp:sp>
    <dsp:sp modelId="{EC210105-6680-4EC2-ABB1-B89FA5EE1E89}">
      <dsp:nvSpPr>
        <dsp:cNvPr id="0" name=""/>
        <dsp:cNvSpPr/>
      </dsp:nvSpPr>
      <dsp:spPr>
        <a:xfrm rot="5400000">
          <a:off x="4022038" y="4244947"/>
          <a:ext cx="242730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058448" y="4313920"/>
        <a:ext cx="169911" cy="316144"/>
      </dsp:txXfrm>
    </dsp:sp>
    <dsp:sp modelId="{8B6F0DE5-9648-4DAC-BAA1-DBDDD4A47D46}">
      <dsp:nvSpPr>
        <dsp:cNvPr id="0" name=""/>
        <dsp:cNvSpPr/>
      </dsp:nvSpPr>
      <dsp:spPr>
        <a:xfrm>
          <a:off x="3446025" y="4744262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</a:t>
          </a:r>
          <a:r>
            <a:rPr lang="zh-CN" sz="2000" kern="1200" dirty="0"/>
            <a:t>二进制除法运算</a:t>
          </a:r>
          <a:endParaRPr lang="zh-CN" altLang="en-US" sz="2000" kern="1200" dirty="0"/>
        </a:p>
      </dsp:txBody>
      <dsp:txXfrm>
        <a:off x="3650282" y="4948519"/>
        <a:ext cx="986243" cy="986243"/>
      </dsp:txXfrm>
    </dsp:sp>
    <dsp:sp modelId="{720BA6CD-5A53-4F4F-BC2A-596E7BC7129C}">
      <dsp:nvSpPr>
        <dsp:cNvPr id="0" name=""/>
        <dsp:cNvSpPr/>
      </dsp:nvSpPr>
      <dsp:spPr>
        <a:xfrm rot="8100000">
          <a:off x="3009935" y="3810587"/>
          <a:ext cx="262522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3077158" y="3888124"/>
        <a:ext cx="183765" cy="316144"/>
      </dsp:txXfrm>
    </dsp:sp>
    <dsp:sp modelId="{B5CD622D-EED8-41F3-BBA1-FF27781B3614}">
      <dsp:nvSpPr>
        <dsp:cNvPr id="0" name=""/>
        <dsp:cNvSpPr/>
      </dsp:nvSpPr>
      <dsp:spPr>
        <a:xfrm>
          <a:off x="1770319" y="4050161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zh-CN" sz="2000" kern="1200" dirty="0"/>
            <a:t>浮点数的运算方法</a:t>
          </a:r>
          <a:endParaRPr lang="zh-CN" altLang="en-US" sz="2000" kern="1200" dirty="0"/>
        </a:p>
      </dsp:txBody>
      <dsp:txXfrm>
        <a:off x="1974576" y="4254418"/>
        <a:ext cx="986243" cy="986243"/>
      </dsp:txXfrm>
    </dsp:sp>
    <dsp:sp modelId="{5BAECEFB-8A81-4C3F-9B82-2939D5D96555}">
      <dsp:nvSpPr>
        <dsp:cNvPr id="0" name=""/>
        <dsp:cNvSpPr/>
      </dsp:nvSpPr>
      <dsp:spPr>
        <a:xfrm rot="10800000">
          <a:off x="2603332" y="2808379"/>
          <a:ext cx="280594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2687510" y="2913761"/>
        <a:ext cx="196416" cy="316144"/>
      </dsp:txXfrm>
    </dsp:sp>
    <dsp:sp modelId="{DEFFE8A3-BDBC-41F9-AFB7-B14C91A4B935}">
      <dsp:nvSpPr>
        <dsp:cNvPr id="0" name=""/>
        <dsp:cNvSpPr/>
      </dsp:nvSpPr>
      <dsp:spPr>
        <a:xfrm>
          <a:off x="1076218" y="2374455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r>
            <a:rPr lang="zh-CN" sz="2000" kern="1200" dirty="0"/>
            <a:t>运算部件</a:t>
          </a:r>
          <a:endParaRPr lang="zh-CN" altLang="en-US" sz="2000" kern="1200" dirty="0"/>
        </a:p>
      </dsp:txBody>
      <dsp:txXfrm>
        <a:off x="1280475" y="2578712"/>
        <a:ext cx="986243" cy="986243"/>
      </dsp:txXfrm>
    </dsp:sp>
    <dsp:sp modelId="{8D6219F9-4256-42B9-9706-AB45C8C1750F}">
      <dsp:nvSpPr>
        <dsp:cNvPr id="0" name=""/>
        <dsp:cNvSpPr/>
      </dsp:nvSpPr>
      <dsp:spPr>
        <a:xfrm rot="13500000">
          <a:off x="3009935" y="1806172"/>
          <a:ext cx="262522" cy="526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3077158" y="1939399"/>
        <a:ext cx="183765" cy="316144"/>
      </dsp:txXfrm>
    </dsp:sp>
    <dsp:sp modelId="{6BB54018-87CF-48C8-B4EF-E2A2C1B3A7AC}">
      <dsp:nvSpPr>
        <dsp:cNvPr id="0" name=""/>
        <dsp:cNvSpPr/>
      </dsp:nvSpPr>
      <dsp:spPr>
        <a:xfrm>
          <a:off x="1770319" y="698749"/>
          <a:ext cx="1394757" cy="1394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zh-CN" sz="2000" kern="1200" dirty="0"/>
            <a:t>数据校验码</a:t>
          </a:r>
          <a:endParaRPr lang="zh-CN" altLang="en-US" sz="2000" kern="1200" dirty="0"/>
        </a:p>
      </dsp:txBody>
      <dsp:txXfrm>
        <a:off x="1974576" y="903006"/>
        <a:ext cx="986243" cy="986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B10D-70D9-4476-86BE-0558DA4857F9}">
      <dsp:nvSpPr>
        <dsp:cNvPr id="0" name=""/>
        <dsp:cNvSpPr/>
      </dsp:nvSpPr>
      <dsp:spPr>
        <a:xfrm>
          <a:off x="0" y="12045"/>
          <a:ext cx="7072362" cy="1123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b="1" kern="1200" dirty="0"/>
            <a:t>第</a:t>
          </a:r>
          <a:r>
            <a:rPr lang="en-US" sz="3600" b="1" kern="1200" dirty="0"/>
            <a:t>4</a:t>
          </a:r>
          <a:r>
            <a:rPr lang="zh-CN" sz="3600" b="1" kern="1200" dirty="0"/>
            <a:t>章 主存储器</a:t>
          </a:r>
          <a:endParaRPr lang="zh-CN" altLang="en-US" sz="3600" kern="1200" dirty="0"/>
        </a:p>
      </dsp:txBody>
      <dsp:txXfrm>
        <a:off x="0" y="12045"/>
        <a:ext cx="7072362" cy="1123200"/>
      </dsp:txXfrm>
    </dsp:sp>
    <dsp:sp modelId="{67D577B1-917F-4949-B823-63ECFB2ADAE4}">
      <dsp:nvSpPr>
        <dsp:cNvPr id="0" name=""/>
        <dsp:cNvSpPr/>
      </dsp:nvSpPr>
      <dsp:spPr>
        <a:xfrm>
          <a:off x="0" y="1147292"/>
          <a:ext cx="7072362" cy="44963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</a:t>
          </a:r>
          <a:r>
            <a:rPr lang="zh-CN" sz="2400" kern="1200" dirty="0"/>
            <a:t>主存储器处于全机中心地位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</a:t>
          </a:r>
          <a:r>
            <a:rPr lang="zh-CN" sz="2400" kern="1200" dirty="0"/>
            <a:t>主存储器分类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</a:t>
          </a:r>
          <a:r>
            <a:rPr lang="zh-CN" sz="2400" kern="1200" dirty="0"/>
            <a:t>主存储器的主要技术指标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4</a:t>
          </a:r>
          <a:r>
            <a:rPr lang="zh-CN" sz="2400" kern="1200" dirty="0"/>
            <a:t>主存储器的基本操作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5</a:t>
          </a:r>
          <a:r>
            <a:rPr lang="zh-CN" sz="2400" kern="1200"/>
            <a:t>读</a:t>
          </a:r>
          <a:r>
            <a:rPr lang="en-US" sz="2400" kern="1200"/>
            <a:t>/</a:t>
          </a:r>
          <a:r>
            <a:rPr lang="zh-CN" sz="2400" kern="1200"/>
            <a:t>写存储器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6</a:t>
          </a:r>
          <a:r>
            <a:rPr lang="zh-CN" sz="2400" kern="1200" dirty="0"/>
            <a:t>非易失性半导体存储器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7 DRAM</a:t>
          </a:r>
          <a:r>
            <a:rPr lang="zh-CN" sz="2400" kern="1200" dirty="0"/>
            <a:t>的研制与发展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8</a:t>
          </a:r>
          <a:r>
            <a:rPr lang="zh-CN" sz="2400" kern="1200" dirty="0"/>
            <a:t>半导体存储器的组成与控制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9</a:t>
          </a:r>
          <a:r>
            <a:rPr lang="zh-CN" sz="2400" kern="1200" dirty="0"/>
            <a:t>多体交叉存储器</a:t>
          </a:r>
        </a:p>
      </dsp:txBody>
      <dsp:txXfrm>
        <a:off x="0" y="1147292"/>
        <a:ext cx="7072362" cy="4496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53D07-6212-4D51-BBEE-D7AC27E9BA59}">
      <dsp:nvSpPr>
        <dsp:cNvPr id="0" name=""/>
        <dsp:cNvSpPr/>
      </dsp:nvSpPr>
      <dsp:spPr>
        <a:xfrm>
          <a:off x="0" y="2753355"/>
          <a:ext cx="2550430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第</a:t>
          </a:r>
          <a:r>
            <a:rPr lang="en-US" sz="2400" kern="1200" dirty="0"/>
            <a:t>5</a:t>
          </a:r>
          <a:r>
            <a:rPr lang="zh-CN" sz="2400" kern="1200" dirty="0"/>
            <a:t>章 指令系统</a:t>
          </a:r>
          <a:endParaRPr lang="zh-CN" altLang="en-US" sz="2400" kern="1200" dirty="0"/>
        </a:p>
      </dsp:txBody>
      <dsp:txXfrm>
        <a:off x="16010" y="2769365"/>
        <a:ext cx="2518410" cy="514600"/>
      </dsp:txXfrm>
    </dsp:sp>
    <dsp:sp modelId="{D004CB48-A9B0-4C73-A225-8E8C5D50A4D5}">
      <dsp:nvSpPr>
        <dsp:cNvPr id="0" name=""/>
        <dsp:cNvSpPr/>
      </dsp:nvSpPr>
      <dsp:spPr>
        <a:xfrm rot="16863209">
          <a:off x="1599062" y="1863640"/>
          <a:ext cx="2354070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2354070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599062" y="1812614"/>
        <a:ext cx="2354070" cy="117703"/>
      </dsp:txXfrm>
    </dsp:sp>
    <dsp:sp modelId="{65CBC936-DFEE-4489-862B-A4EBF86E2441}">
      <dsp:nvSpPr>
        <dsp:cNvPr id="0" name=""/>
        <dsp:cNvSpPr/>
      </dsp:nvSpPr>
      <dsp:spPr>
        <a:xfrm>
          <a:off x="3001765" y="442956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r>
            <a:rPr lang="zh-CN" sz="2400" kern="1200" dirty="0"/>
            <a:t>指令系统的发展</a:t>
          </a:r>
          <a:endParaRPr lang="zh-CN" altLang="en-US" sz="2400" kern="1200" dirty="0"/>
        </a:p>
      </dsp:txBody>
      <dsp:txXfrm>
        <a:off x="3017775" y="458966"/>
        <a:ext cx="5753056" cy="514600"/>
      </dsp:txXfrm>
    </dsp:sp>
    <dsp:sp modelId="{3DA897BB-E902-4C04-870C-41155F5304A4}">
      <dsp:nvSpPr>
        <dsp:cNvPr id="0" name=""/>
        <dsp:cNvSpPr/>
      </dsp:nvSpPr>
      <dsp:spPr>
        <a:xfrm rot="17101337">
          <a:off x="1905450" y="2177947"/>
          <a:ext cx="1741294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1741294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05450" y="2142240"/>
        <a:ext cx="1741294" cy="87064"/>
      </dsp:txXfrm>
    </dsp:sp>
    <dsp:sp modelId="{8FBC48B1-70A7-4CEA-A17E-5EFBC51C8871}">
      <dsp:nvSpPr>
        <dsp:cNvPr id="0" name=""/>
        <dsp:cNvSpPr/>
      </dsp:nvSpPr>
      <dsp:spPr>
        <a:xfrm>
          <a:off x="3001765" y="1071569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</a:t>
          </a:r>
          <a:r>
            <a:rPr lang="zh-CN" sz="2400" kern="1200" dirty="0"/>
            <a:t>指令格式</a:t>
          </a:r>
          <a:endParaRPr lang="zh-CN" altLang="en-US" sz="2400" kern="1200" dirty="0"/>
        </a:p>
      </dsp:txBody>
      <dsp:txXfrm>
        <a:off x="3017775" y="1087579"/>
        <a:ext cx="5753056" cy="514600"/>
      </dsp:txXfrm>
    </dsp:sp>
    <dsp:sp modelId="{356DD4DF-99D3-4CDA-865D-58E319D10851}">
      <dsp:nvSpPr>
        <dsp:cNvPr id="0" name=""/>
        <dsp:cNvSpPr/>
      </dsp:nvSpPr>
      <dsp:spPr>
        <a:xfrm rot="17591845">
          <a:off x="2203194" y="2492253"/>
          <a:ext cx="1145807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1145807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203194" y="2471434"/>
        <a:ext cx="1145807" cy="57290"/>
      </dsp:txXfrm>
    </dsp:sp>
    <dsp:sp modelId="{341E9C65-3D63-43E1-9E13-E61567855AD6}">
      <dsp:nvSpPr>
        <dsp:cNvPr id="0" name=""/>
        <dsp:cNvSpPr/>
      </dsp:nvSpPr>
      <dsp:spPr>
        <a:xfrm>
          <a:off x="3001765" y="1700183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</a:t>
          </a:r>
          <a:r>
            <a:rPr lang="zh-CN" sz="2400" kern="1200" dirty="0"/>
            <a:t>数据表示</a:t>
          </a:r>
          <a:endParaRPr lang="zh-CN" altLang="en-US" sz="2400" kern="1200" dirty="0"/>
        </a:p>
      </dsp:txBody>
      <dsp:txXfrm>
        <a:off x="3017775" y="1716193"/>
        <a:ext cx="5753056" cy="514600"/>
      </dsp:txXfrm>
    </dsp:sp>
    <dsp:sp modelId="{747BB6B9-CC7D-459E-8C64-D4183F9E8B73}">
      <dsp:nvSpPr>
        <dsp:cNvPr id="0" name=""/>
        <dsp:cNvSpPr/>
      </dsp:nvSpPr>
      <dsp:spPr>
        <a:xfrm rot="19005053">
          <a:off x="2466277" y="2806560"/>
          <a:ext cx="619639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619639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466277" y="2798895"/>
        <a:ext cx="619639" cy="30981"/>
      </dsp:txXfrm>
    </dsp:sp>
    <dsp:sp modelId="{8A1407CC-858B-4B89-AD76-1A2D0D8FD766}">
      <dsp:nvSpPr>
        <dsp:cNvPr id="0" name=""/>
        <dsp:cNvSpPr/>
      </dsp:nvSpPr>
      <dsp:spPr>
        <a:xfrm>
          <a:off x="3001765" y="2328796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</a:t>
          </a:r>
          <a:r>
            <a:rPr lang="zh-CN" sz="2400" kern="1200" dirty="0"/>
            <a:t>寻址方式</a:t>
          </a:r>
          <a:r>
            <a:rPr lang="en-US" sz="2400" kern="1200" dirty="0"/>
            <a:t>(</a:t>
          </a:r>
          <a:r>
            <a:rPr lang="zh-CN" sz="2400" kern="1200" dirty="0"/>
            <a:t>编址方式</a:t>
          </a:r>
          <a:r>
            <a:rPr lang="en-US" sz="2400" kern="1200" dirty="0"/>
            <a:t>)</a:t>
          </a:r>
          <a:endParaRPr lang="zh-CN" altLang="en-US" sz="2400" kern="1200" dirty="0"/>
        </a:p>
      </dsp:txBody>
      <dsp:txXfrm>
        <a:off x="3017775" y="2344806"/>
        <a:ext cx="5753056" cy="514600"/>
      </dsp:txXfrm>
    </dsp:sp>
    <dsp:sp modelId="{8CB56F4D-4DC5-4251-A06B-0ED6E4EA032C}">
      <dsp:nvSpPr>
        <dsp:cNvPr id="0" name=""/>
        <dsp:cNvSpPr/>
      </dsp:nvSpPr>
      <dsp:spPr>
        <a:xfrm rot="1459695">
          <a:off x="2528438" y="3120866"/>
          <a:ext cx="495318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495318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528438" y="3116309"/>
        <a:ext cx="495318" cy="24765"/>
      </dsp:txXfrm>
    </dsp:sp>
    <dsp:sp modelId="{7975A08C-95E9-45BC-9559-1F128F3EC7F7}">
      <dsp:nvSpPr>
        <dsp:cNvPr id="0" name=""/>
        <dsp:cNvSpPr/>
      </dsp:nvSpPr>
      <dsp:spPr>
        <a:xfrm>
          <a:off x="3001765" y="2957409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</a:t>
          </a:r>
          <a:r>
            <a:rPr lang="zh-CN" sz="2400" kern="1200" dirty="0"/>
            <a:t>指令类型</a:t>
          </a:r>
          <a:endParaRPr lang="zh-CN" altLang="en-US" sz="2400" kern="1200" dirty="0"/>
        </a:p>
      </dsp:txBody>
      <dsp:txXfrm>
        <a:off x="3017775" y="2973419"/>
        <a:ext cx="5753056" cy="514600"/>
      </dsp:txXfrm>
    </dsp:sp>
    <dsp:sp modelId="{56031241-A68D-46AE-82E8-43AF66B4A539}">
      <dsp:nvSpPr>
        <dsp:cNvPr id="0" name=""/>
        <dsp:cNvSpPr/>
      </dsp:nvSpPr>
      <dsp:spPr>
        <a:xfrm rot="3692445">
          <a:off x="2302538" y="3435173"/>
          <a:ext cx="947119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947119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302538" y="3419321"/>
        <a:ext cx="947119" cy="47355"/>
      </dsp:txXfrm>
    </dsp:sp>
    <dsp:sp modelId="{0AEFC968-3F47-4C06-A08E-D4873B3CB185}">
      <dsp:nvSpPr>
        <dsp:cNvPr id="0" name=""/>
        <dsp:cNvSpPr/>
      </dsp:nvSpPr>
      <dsp:spPr>
        <a:xfrm>
          <a:off x="3001765" y="3586022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</a:t>
          </a:r>
          <a:r>
            <a:rPr lang="zh-CN" sz="2400" kern="1200" dirty="0"/>
            <a:t>指令系统的兼容性</a:t>
          </a:r>
          <a:endParaRPr lang="zh-CN" altLang="en-US" sz="2400" kern="1200" dirty="0"/>
        </a:p>
      </dsp:txBody>
      <dsp:txXfrm>
        <a:off x="3017775" y="3602032"/>
        <a:ext cx="5753056" cy="514600"/>
      </dsp:txXfrm>
    </dsp:sp>
    <dsp:sp modelId="{253E2409-260E-4CFD-8C67-6ED61E37DE78}">
      <dsp:nvSpPr>
        <dsp:cNvPr id="0" name=""/>
        <dsp:cNvSpPr/>
      </dsp:nvSpPr>
      <dsp:spPr>
        <a:xfrm rot="4501896">
          <a:off x="1902388" y="3862903"/>
          <a:ext cx="1747419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1747419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902388" y="3827043"/>
        <a:ext cx="1747419" cy="87370"/>
      </dsp:txXfrm>
    </dsp:sp>
    <dsp:sp modelId="{54ABEA02-1D97-40BF-81CE-84667C360126}">
      <dsp:nvSpPr>
        <dsp:cNvPr id="0" name=""/>
        <dsp:cNvSpPr/>
      </dsp:nvSpPr>
      <dsp:spPr>
        <a:xfrm>
          <a:off x="3001765" y="4214635"/>
          <a:ext cx="5785076" cy="1000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7</a:t>
          </a:r>
          <a:r>
            <a:rPr lang="zh-CN" sz="2400" kern="1200" dirty="0"/>
            <a:t>精简指令系统计算机</a:t>
          </a:r>
          <a:r>
            <a:rPr lang="en-US" sz="2400" kern="1200" dirty="0"/>
            <a:t>(RISC)</a:t>
          </a:r>
          <a:r>
            <a:rPr lang="zh-CN" sz="2400" kern="1200" dirty="0"/>
            <a:t>和 复杂指令系统计算机</a:t>
          </a:r>
          <a:r>
            <a:rPr lang="en-US" sz="2400" kern="1200" dirty="0"/>
            <a:t>(CISC)</a:t>
          </a:r>
          <a:endParaRPr lang="zh-CN" altLang="en-US" sz="2400" kern="1200" dirty="0"/>
        </a:p>
      </dsp:txBody>
      <dsp:txXfrm>
        <a:off x="3031063" y="4243933"/>
        <a:ext cx="5726480" cy="941718"/>
      </dsp:txXfrm>
    </dsp:sp>
    <dsp:sp modelId="{1E2EEC52-3364-44DC-AC13-E7CCAC5E347F}">
      <dsp:nvSpPr>
        <dsp:cNvPr id="0" name=""/>
        <dsp:cNvSpPr/>
      </dsp:nvSpPr>
      <dsp:spPr>
        <a:xfrm rot="4796290">
          <a:off x="1484438" y="4290633"/>
          <a:ext cx="2583319" cy="15651"/>
        </a:xfrm>
        <a:custGeom>
          <a:avLst/>
          <a:gdLst/>
          <a:ahLst/>
          <a:cxnLst/>
          <a:rect l="0" t="0" r="0" b="0"/>
          <a:pathLst>
            <a:path>
              <a:moveTo>
                <a:pt x="0" y="7825"/>
              </a:moveTo>
              <a:lnTo>
                <a:pt x="2583319" y="7825"/>
              </a:lnTo>
            </a:path>
          </a:pathLst>
        </a:custGeom>
        <a:noFill/>
        <a:ln w="55000" cap="flat" cmpd="thickThin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127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484438" y="4233876"/>
        <a:ext cx="2583319" cy="129165"/>
      </dsp:txXfrm>
    </dsp:sp>
    <dsp:sp modelId="{2CED1D28-3D50-4CB7-82CE-FF4D96314EB6}">
      <dsp:nvSpPr>
        <dsp:cNvPr id="0" name=""/>
        <dsp:cNvSpPr/>
      </dsp:nvSpPr>
      <dsp:spPr>
        <a:xfrm>
          <a:off x="3001765" y="5296943"/>
          <a:ext cx="5785076" cy="546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12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8</a:t>
          </a:r>
          <a:r>
            <a:rPr lang="zh-CN" sz="2400" kern="1200" dirty="0"/>
            <a:t>指令系统举例</a:t>
          </a:r>
          <a:endParaRPr lang="zh-CN" altLang="en-US" sz="2400" kern="1200" dirty="0"/>
        </a:p>
      </dsp:txBody>
      <dsp:txXfrm>
        <a:off x="3017775" y="5312953"/>
        <a:ext cx="5753056" cy="514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6E0B9-1C65-41DD-B857-7479D9A6D17E}">
      <dsp:nvSpPr>
        <dsp:cNvPr id="0" name=""/>
        <dsp:cNvSpPr/>
      </dsp:nvSpPr>
      <dsp:spPr>
        <a:xfrm>
          <a:off x="0" y="0"/>
          <a:ext cx="4024038" cy="63579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第</a:t>
          </a:r>
          <a:r>
            <a:rPr lang="en-US" sz="2400" kern="1200" dirty="0"/>
            <a:t>6</a:t>
          </a:r>
          <a:r>
            <a:rPr lang="zh-CN" sz="2400" kern="1200" dirty="0"/>
            <a:t>章 中央处理器</a:t>
          </a:r>
          <a:endParaRPr lang="zh-CN" altLang="en-US" sz="2400" kern="1200" dirty="0"/>
        </a:p>
      </dsp:txBody>
      <dsp:txXfrm>
        <a:off x="0" y="0"/>
        <a:ext cx="4024038" cy="1907394"/>
      </dsp:txXfrm>
    </dsp:sp>
    <dsp:sp modelId="{6EC81C55-0589-4F60-9FF6-8ACFCAF12642}">
      <dsp:nvSpPr>
        <dsp:cNvPr id="0" name=""/>
        <dsp:cNvSpPr/>
      </dsp:nvSpPr>
      <dsp:spPr>
        <a:xfrm>
          <a:off x="406587" y="1908580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  <a:r>
            <a:rPr lang="zh-CN" sz="2000" kern="1200" dirty="0"/>
            <a:t>计算机的硬件系统</a:t>
          </a:r>
          <a:endParaRPr lang="zh-CN" altLang="en-US" sz="2000" kern="1200" dirty="0"/>
        </a:p>
      </dsp:txBody>
      <dsp:txXfrm>
        <a:off x="418245" y="1920238"/>
        <a:ext cx="3195914" cy="374717"/>
      </dsp:txXfrm>
    </dsp:sp>
    <dsp:sp modelId="{0C9870EF-B20D-4E6B-B0AA-928E20F83CA6}">
      <dsp:nvSpPr>
        <dsp:cNvPr id="0" name=""/>
        <dsp:cNvSpPr/>
      </dsp:nvSpPr>
      <dsp:spPr>
        <a:xfrm>
          <a:off x="406587" y="2367850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  <a:r>
            <a:rPr lang="zh-CN" sz="2000" kern="1200" dirty="0"/>
            <a:t>控制器的组成</a:t>
          </a:r>
          <a:endParaRPr lang="zh-CN" altLang="en-US" sz="2000" kern="1200" dirty="0"/>
        </a:p>
      </dsp:txBody>
      <dsp:txXfrm>
        <a:off x="418245" y="2379508"/>
        <a:ext cx="3195914" cy="374717"/>
      </dsp:txXfrm>
    </dsp:sp>
    <dsp:sp modelId="{FC013F7F-A3E7-4DA1-8DAE-FC67838471C9}">
      <dsp:nvSpPr>
        <dsp:cNvPr id="0" name=""/>
        <dsp:cNvSpPr/>
      </dsp:nvSpPr>
      <dsp:spPr>
        <a:xfrm>
          <a:off x="406587" y="2827119"/>
          <a:ext cx="3219230" cy="9154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</a:t>
          </a:r>
          <a:r>
            <a:rPr lang="zh-CN" sz="2000" kern="1200" dirty="0"/>
            <a:t>微程序控制计算机的基本工作原理</a:t>
          </a:r>
          <a:endParaRPr lang="zh-CN" altLang="en-US" sz="2000" kern="1200" dirty="0"/>
        </a:p>
      </dsp:txBody>
      <dsp:txXfrm>
        <a:off x="433399" y="2853931"/>
        <a:ext cx="3165606" cy="861805"/>
      </dsp:txXfrm>
    </dsp:sp>
    <dsp:sp modelId="{4FCD2186-596D-4B37-837F-D63F69C6F5F3}">
      <dsp:nvSpPr>
        <dsp:cNvPr id="0" name=""/>
        <dsp:cNvSpPr/>
      </dsp:nvSpPr>
      <dsp:spPr>
        <a:xfrm>
          <a:off x="406587" y="3803785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</a:t>
          </a:r>
          <a:r>
            <a:rPr lang="zh-CN" sz="2000" kern="1200" dirty="0"/>
            <a:t>微程序设计技术</a:t>
          </a:r>
          <a:endParaRPr lang="zh-CN" altLang="en-US" sz="2000" kern="1200" dirty="0"/>
        </a:p>
      </dsp:txBody>
      <dsp:txXfrm>
        <a:off x="418245" y="3815443"/>
        <a:ext cx="3195914" cy="374717"/>
      </dsp:txXfrm>
    </dsp:sp>
    <dsp:sp modelId="{DDB79448-5841-4163-8776-B542C093C631}">
      <dsp:nvSpPr>
        <dsp:cNvPr id="0" name=""/>
        <dsp:cNvSpPr/>
      </dsp:nvSpPr>
      <dsp:spPr>
        <a:xfrm>
          <a:off x="406587" y="4263054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</a:t>
          </a:r>
          <a:r>
            <a:rPr lang="zh-CN" sz="2000" kern="1200" dirty="0"/>
            <a:t>硬布线控制的计算机</a:t>
          </a:r>
          <a:endParaRPr lang="zh-CN" altLang="en-US" sz="2000" kern="1200" dirty="0"/>
        </a:p>
      </dsp:txBody>
      <dsp:txXfrm>
        <a:off x="418245" y="4274712"/>
        <a:ext cx="3195914" cy="374717"/>
      </dsp:txXfrm>
    </dsp:sp>
    <dsp:sp modelId="{70A9CD73-C09B-4616-A2A5-D3F3B5A35DB4}">
      <dsp:nvSpPr>
        <dsp:cNvPr id="0" name=""/>
        <dsp:cNvSpPr/>
      </dsp:nvSpPr>
      <dsp:spPr>
        <a:xfrm>
          <a:off x="406587" y="4722324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</a:t>
          </a:r>
          <a:r>
            <a:rPr lang="zh-CN" sz="2000" kern="1200" dirty="0"/>
            <a:t>控制器的控制方式</a:t>
          </a:r>
          <a:endParaRPr lang="zh-CN" altLang="en-US" sz="2000" kern="1200" dirty="0"/>
        </a:p>
      </dsp:txBody>
      <dsp:txXfrm>
        <a:off x="418245" y="4733982"/>
        <a:ext cx="3195914" cy="374717"/>
      </dsp:txXfrm>
    </dsp:sp>
    <dsp:sp modelId="{ECB7F522-1A81-41C2-88F0-C276B720AF49}">
      <dsp:nvSpPr>
        <dsp:cNvPr id="0" name=""/>
        <dsp:cNvSpPr/>
      </dsp:nvSpPr>
      <dsp:spPr>
        <a:xfrm>
          <a:off x="406587" y="5181593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</a:t>
          </a:r>
          <a:r>
            <a:rPr lang="zh-CN" sz="2000" kern="1200"/>
            <a:t>流水线工作原理</a:t>
          </a:r>
          <a:endParaRPr lang="zh-CN" altLang="en-US" sz="2000" kern="1200" dirty="0"/>
        </a:p>
      </dsp:txBody>
      <dsp:txXfrm>
        <a:off x="418245" y="5193251"/>
        <a:ext cx="3195914" cy="374717"/>
      </dsp:txXfrm>
    </dsp:sp>
    <dsp:sp modelId="{BE0AADB9-C03E-4042-98B7-F5976B7B686C}">
      <dsp:nvSpPr>
        <dsp:cNvPr id="0" name=""/>
        <dsp:cNvSpPr/>
      </dsp:nvSpPr>
      <dsp:spPr>
        <a:xfrm>
          <a:off x="406587" y="5640863"/>
          <a:ext cx="3219230" cy="398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 CPU </a:t>
          </a:r>
          <a:r>
            <a:rPr lang="zh-CN" sz="2000" kern="1200" dirty="0"/>
            <a:t>举例</a:t>
          </a:r>
          <a:endParaRPr lang="zh-CN" altLang="en-US" sz="2000" kern="1200" dirty="0"/>
        </a:p>
      </dsp:txBody>
      <dsp:txXfrm>
        <a:off x="418245" y="5652521"/>
        <a:ext cx="3195914" cy="374717"/>
      </dsp:txXfrm>
    </dsp:sp>
    <dsp:sp modelId="{21407030-BDE1-44DF-A66F-98F843AA61EF}">
      <dsp:nvSpPr>
        <dsp:cNvPr id="0" name=""/>
        <dsp:cNvSpPr/>
      </dsp:nvSpPr>
      <dsp:spPr>
        <a:xfrm>
          <a:off x="4330024" y="0"/>
          <a:ext cx="4024038" cy="63579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第</a:t>
          </a:r>
          <a:r>
            <a:rPr lang="en-US" sz="2400" kern="1200" dirty="0"/>
            <a:t>7</a:t>
          </a:r>
          <a:r>
            <a:rPr lang="zh-CN" sz="2400" kern="1200" dirty="0"/>
            <a:t>章 存储系统</a:t>
          </a:r>
          <a:endParaRPr lang="zh-CN" altLang="en-US" sz="2400" kern="1200" dirty="0"/>
        </a:p>
      </dsp:txBody>
      <dsp:txXfrm>
        <a:off x="4330024" y="0"/>
        <a:ext cx="4024038" cy="1907394"/>
      </dsp:txXfrm>
    </dsp:sp>
    <dsp:sp modelId="{AF19C40C-9064-4CEC-80A9-1B46897AD46D}">
      <dsp:nvSpPr>
        <dsp:cNvPr id="0" name=""/>
        <dsp:cNvSpPr/>
      </dsp:nvSpPr>
      <dsp:spPr>
        <a:xfrm>
          <a:off x="4732428" y="1908597"/>
          <a:ext cx="3219230" cy="735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  <a:r>
            <a:rPr lang="zh-CN" sz="2000" kern="1200" dirty="0"/>
            <a:t>存储系统的层次结构</a:t>
          </a:r>
          <a:endParaRPr lang="zh-CN" altLang="en-US" sz="2000" kern="1200" dirty="0"/>
        </a:p>
      </dsp:txBody>
      <dsp:txXfrm>
        <a:off x="4753971" y="1930140"/>
        <a:ext cx="3176144" cy="692443"/>
      </dsp:txXfrm>
    </dsp:sp>
    <dsp:sp modelId="{A007777E-5C54-48B4-9535-3D3CF41B232C}">
      <dsp:nvSpPr>
        <dsp:cNvPr id="0" name=""/>
        <dsp:cNvSpPr/>
      </dsp:nvSpPr>
      <dsp:spPr>
        <a:xfrm>
          <a:off x="4732428" y="2757285"/>
          <a:ext cx="3219230" cy="735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  <a:r>
            <a:rPr lang="zh-CN" sz="2000" kern="1200" dirty="0"/>
            <a:t>高速缓冲存储器</a:t>
          </a:r>
          <a:r>
            <a:rPr lang="en-US" sz="2000" kern="1200" dirty="0"/>
            <a:t>(cache)</a:t>
          </a:r>
          <a:endParaRPr lang="zh-CN" altLang="en-US" sz="2000" kern="1200" dirty="0"/>
        </a:p>
      </dsp:txBody>
      <dsp:txXfrm>
        <a:off x="4753971" y="2778828"/>
        <a:ext cx="3176144" cy="692443"/>
      </dsp:txXfrm>
    </dsp:sp>
    <dsp:sp modelId="{803CD7FD-8F55-41D7-A14F-1891BE7265C0}">
      <dsp:nvSpPr>
        <dsp:cNvPr id="0" name=""/>
        <dsp:cNvSpPr/>
      </dsp:nvSpPr>
      <dsp:spPr>
        <a:xfrm>
          <a:off x="4732428" y="3605973"/>
          <a:ext cx="3219230" cy="735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</a:t>
          </a:r>
          <a:r>
            <a:rPr lang="zh-CN" sz="2000" kern="1200" dirty="0"/>
            <a:t>虚拟存储器</a:t>
          </a:r>
          <a:endParaRPr lang="zh-CN" altLang="en-US" sz="2000" kern="1200" dirty="0"/>
        </a:p>
      </dsp:txBody>
      <dsp:txXfrm>
        <a:off x="4753971" y="3627516"/>
        <a:ext cx="3176144" cy="692443"/>
      </dsp:txXfrm>
    </dsp:sp>
    <dsp:sp modelId="{CF760361-AB92-4174-9A90-74D698E79ABB}">
      <dsp:nvSpPr>
        <dsp:cNvPr id="0" name=""/>
        <dsp:cNvSpPr/>
      </dsp:nvSpPr>
      <dsp:spPr>
        <a:xfrm>
          <a:off x="4732428" y="4454662"/>
          <a:ext cx="3219230" cy="735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</a:t>
          </a:r>
          <a:r>
            <a:rPr lang="zh-CN" sz="2000" kern="1200" dirty="0"/>
            <a:t>相联存储器</a:t>
          </a:r>
          <a:endParaRPr lang="zh-CN" altLang="en-US" sz="2000" kern="1200" dirty="0"/>
        </a:p>
      </dsp:txBody>
      <dsp:txXfrm>
        <a:off x="4753971" y="4476205"/>
        <a:ext cx="3176144" cy="692443"/>
      </dsp:txXfrm>
    </dsp:sp>
    <dsp:sp modelId="{D08C8897-F87A-43D8-9B9F-A1EFACCC635D}">
      <dsp:nvSpPr>
        <dsp:cNvPr id="0" name=""/>
        <dsp:cNvSpPr/>
      </dsp:nvSpPr>
      <dsp:spPr>
        <a:xfrm>
          <a:off x="4732428" y="5303350"/>
          <a:ext cx="3219230" cy="735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</a:t>
          </a:r>
          <a:r>
            <a:rPr lang="zh-CN" sz="2000" kern="1200" dirty="0"/>
            <a:t>存储保护</a:t>
          </a:r>
          <a:endParaRPr lang="zh-CN" altLang="en-US" sz="2000" kern="1200" dirty="0"/>
        </a:p>
      </dsp:txBody>
      <dsp:txXfrm>
        <a:off x="4753971" y="5324893"/>
        <a:ext cx="3176144" cy="6924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3AC8E-8422-4500-A5B2-7B47553C68B5}">
      <dsp:nvSpPr>
        <dsp:cNvPr id="0" name=""/>
        <dsp:cNvSpPr/>
      </dsp:nvSpPr>
      <dsp:spPr>
        <a:xfrm>
          <a:off x="1851819" y="0"/>
          <a:ext cx="4525962" cy="45259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机器语言</a:t>
          </a:r>
        </a:p>
      </dsp:txBody>
      <dsp:txXfrm>
        <a:off x="3323888" y="226298"/>
        <a:ext cx="1581823" cy="678894"/>
      </dsp:txXfrm>
    </dsp:sp>
    <dsp:sp modelId="{908002A2-A75B-4473-BE18-A0F5AA2005FD}">
      <dsp:nvSpPr>
        <dsp:cNvPr id="0" name=""/>
        <dsp:cNvSpPr/>
      </dsp:nvSpPr>
      <dsp:spPr>
        <a:xfrm>
          <a:off x="2417564" y="1131490"/>
          <a:ext cx="3394471" cy="33944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汇编语言</a:t>
          </a:r>
        </a:p>
      </dsp:txBody>
      <dsp:txXfrm>
        <a:off x="3323888" y="1343644"/>
        <a:ext cx="1581823" cy="636463"/>
      </dsp:txXfrm>
    </dsp:sp>
    <dsp:sp modelId="{408894CF-3CD4-4832-961C-2E247DA534EA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高级语言</a:t>
          </a:r>
        </a:p>
      </dsp:txBody>
      <dsp:txXfrm>
        <a:off x="3314715" y="2828726"/>
        <a:ext cx="1600169" cy="1131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CAA2-E6DF-45B6-9535-F0E6FAB2C53D}">
      <dsp:nvSpPr>
        <dsp:cNvPr id="0" name=""/>
        <dsp:cNvSpPr/>
      </dsp:nvSpPr>
      <dsp:spPr>
        <a:xfrm rot="1764593">
          <a:off x="3037392" y="3325207"/>
          <a:ext cx="953034" cy="62050"/>
        </a:xfrm>
        <a:custGeom>
          <a:avLst/>
          <a:gdLst/>
          <a:ahLst/>
          <a:cxnLst/>
          <a:rect l="0" t="0" r="0" b="0"/>
          <a:pathLst>
            <a:path>
              <a:moveTo>
                <a:pt x="0" y="31025"/>
              </a:moveTo>
              <a:lnTo>
                <a:pt x="953034" y="310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8F7EC-867D-4D58-866E-808AFC4F136D}">
      <dsp:nvSpPr>
        <dsp:cNvPr id="0" name=""/>
        <dsp:cNvSpPr/>
      </dsp:nvSpPr>
      <dsp:spPr>
        <a:xfrm rot="19835407">
          <a:off x="3037392" y="1613401"/>
          <a:ext cx="953034" cy="62050"/>
        </a:xfrm>
        <a:custGeom>
          <a:avLst/>
          <a:gdLst/>
          <a:ahLst/>
          <a:cxnLst/>
          <a:rect l="0" t="0" r="0" b="0"/>
          <a:pathLst>
            <a:path>
              <a:moveTo>
                <a:pt x="0" y="31025"/>
              </a:moveTo>
              <a:lnTo>
                <a:pt x="953034" y="310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C3FF1-9DF3-442D-9D71-950352F6F828}">
      <dsp:nvSpPr>
        <dsp:cNvPr id="0" name=""/>
        <dsp:cNvSpPr/>
      </dsp:nvSpPr>
      <dsp:spPr>
        <a:xfrm>
          <a:off x="419449" y="924240"/>
          <a:ext cx="3152179" cy="31521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EF9145-3325-460A-9D0A-EDCEBA8A32A4}">
      <dsp:nvSpPr>
        <dsp:cNvPr id="0" name=""/>
        <dsp:cNvSpPr/>
      </dsp:nvSpPr>
      <dsp:spPr>
        <a:xfrm>
          <a:off x="3807150" y="409"/>
          <a:ext cx="1891307" cy="18913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系统软件</a:t>
          </a:r>
        </a:p>
      </dsp:txBody>
      <dsp:txXfrm>
        <a:off x="4084125" y="277384"/>
        <a:ext cx="1337357" cy="1337357"/>
      </dsp:txXfrm>
    </dsp:sp>
    <dsp:sp modelId="{BD749DEF-E498-4541-8D17-1E356FCD4F58}">
      <dsp:nvSpPr>
        <dsp:cNvPr id="0" name=""/>
        <dsp:cNvSpPr/>
      </dsp:nvSpPr>
      <dsp:spPr>
        <a:xfrm>
          <a:off x="5887589" y="409"/>
          <a:ext cx="2836961" cy="189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操作系统，诊断程序，编译</a:t>
          </a:r>
          <a:r>
            <a:rPr lang="en-US" altLang="zh-CN" sz="2200" kern="1200" dirty="0"/>
            <a:t>/</a:t>
          </a:r>
          <a:r>
            <a:rPr lang="zh-CN" altLang="en-US" sz="2200" kern="1200" dirty="0"/>
            <a:t>解释程序，网络通信程序，数据库管理系统等</a:t>
          </a:r>
        </a:p>
      </dsp:txBody>
      <dsp:txXfrm>
        <a:off x="5887589" y="409"/>
        <a:ext cx="2836961" cy="1891307"/>
      </dsp:txXfrm>
    </dsp:sp>
    <dsp:sp modelId="{C059EFC4-DAD3-452F-BEB7-46CEB7536A96}">
      <dsp:nvSpPr>
        <dsp:cNvPr id="0" name=""/>
        <dsp:cNvSpPr/>
      </dsp:nvSpPr>
      <dsp:spPr>
        <a:xfrm>
          <a:off x="3807150" y="3108942"/>
          <a:ext cx="1891307" cy="18913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应用软件</a:t>
          </a:r>
        </a:p>
      </dsp:txBody>
      <dsp:txXfrm>
        <a:off x="4084125" y="3385917"/>
        <a:ext cx="1337357" cy="1337357"/>
      </dsp:txXfrm>
    </dsp:sp>
    <dsp:sp modelId="{E5B2F2DA-F09F-44E4-81B3-203234B8DC09}">
      <dsp:nvSpPr>
        <dsp:cNvPr id="0" name=""/>
        <dsp:cNvSpPr/>
      </dsp:nvSpPr>
      <dsp:spPr>
        <a:xfrm>
          <a:off x="5887589" y="3108942"/>
          <a:ext cx="2836961" cy="189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办公自动化，数据处理，控制软件，信号处理</a:t>
          </a:r>
          <a:r>
            <a:rPr lang="en-US" altLang="zh-CN" sz="2200" kern="1200" dirty="0"/>
            <a:t>DSP</a:t>
          </a:r>
          <a:r>
            <a:rPr lang="zh-CN" altLang="en-US" sz="2200" kern="1200" dirty="0"/>
            <a:t>，印刷排版，</a:t>
          </a:r>
          <a:r>
            <a:rPr lang="en-US" altLang="zh-CN" sz="2200" kern="1200" dirty="0"/>
            <a:t>CAD</a:t>
          </a:r>
          <a:r>
            <a:rPr lang="zh-CN" altLang="en-US" sz="2200" kern="1200" dirty="0"/>
            <a:t>，音像处理等</a:t>
          </a:r>
        </a:p>
      </dsp:txBody>
      <dsp:txXfrm>
        <a:off x="5887589" y="3108942"/>
        <a:ext cx="2836961" cy="18913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E3D9-432A-4A48-AAD9-A518F5AE0B62}">
      <dsp:nvSpPr>
        <dsp:cNvPr id="0" name=""/>
        <dsp:cNvSpPr/>
      </dsp:nvSpPr>
      <dsp:spPr>
        <a:xfrm>
          <a:off x="392958" y="2102620"/>
          <a:ext cx="985989" cy="748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硬件系统</a:t>
          </a:r>
        </a:p>
      </dsp:txBody>
      <dsp:txXfrm>
        <a:off x="414866" y="2124528"/>
        <a:ext cx="942173" cy="704188"/>
      </dsp:txXfrm>
    </dsp:sp>
    <dsp:sp modelId="{C107833F-1022-4A59-BF09-8E4C4FD411D1}">
      <dsp:nvSpPr>
        <dsp:cNvPr id="0" name=""/>
        <dsp:cNvSpPr/>
      </dsp:nvSpPr>
      <dsp:spPr>
        <a:xfrm rot="18522216">
          <a:off x="893128" y="1458236"/>
          <a:ext cx="259305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593059" y="6585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124831" y="1399995"/>
        <a:ext cx="129652" cy="129652"/>
      </dsp:txXfrm>
    </dsp:sp>
    <dsp:sp modelId="{30885596-FF13-42CA-914D-D6A8FC53141B}">
      <dsp:nvSpPr>
        <dsp:cNvPr id="0" name=""/>
        <dsp:cNvSpPr/>
      </dsp:nvSpPr>
      <dsp:spPr>
        <a:xfrm>
          <a:off x="3000366" y="243936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处理器</a:t>
          </a:r>
        </a:p>
      </dsp:txBody>
      <dsp:txXfrm>
        <a:off x="3012614" y="256184"/>
        <a:ext cx="811847" cy="393675"/>
      </dsp:txXfrm>
    </dsp:sp>
    <dsp:sp modelId="{FCFF7D73-B784-4D3A-B9D9-23502CBC1A58}">
      <dsp:nvSpPr>
        <dsp:cNvPr id="0" name=""/>
        <dsp:cNvSpPr/>
      </dsp:nvSpPr>
      <dsp:spPr>
        <a:xfrm rot="20463270">
          <a:off x="3816591" y="325863"/>
          <a:ext cx="74274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42747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169396" y="313879"/>
        <a:ext cx="37137" cy="37137"/>
      </dsp:txXfrm>
    </dsp:sp>
    <dsp:sp modelId="{608812A9-6046-4412-AE05-A3B1F3D52C56}">
      <dsp:nvSpPr>
        <dsp:cNvPr id="0" name=""/>
        <dsp:cNvSpPr/>
      </dsp:nvSpPr>
      <dsp:spPr>
        <a:xfrm>
          <a:off x="4539221" y="2789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运算器</a:t>
          </a:r>
        </a:p>
      </dsp:txBody>
      <dsp:txXfrm>
        <a:off x="4551469" y="15037"/>
        <a:ext cx="811847" cy="393675"/>
      </dsp:txXfrm>
    </dsp:sp>
    <dsp:sp modelId="{4AFCE155-9B27-42FA-873E-A88B9507B193}">
      <dsp:nvSpPr>
        <dsp:cNvPr id="0" name=""/>
        <dsp:cNvSpPr/>
      </dsp:nvSpPr>
      <dsp:spPr>
        <a:xfrm rot="1130612">
          <a:off x="3816817" y="566311"/>
          <a:ext cx="742295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42295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169408" y="554339"/>
        <a:ext cx="37114" cy="37114"/>
      </dsp:txXfrm>
    </dsp:sp>
    <dsp:sp modelId="{E56B9E86-AE17-4D0D-A953-E456BF1A35BC}">
      <dsp:nvSpPr>
        <dsp:cNvPr id="0" name=""/>
        <dsp:cNvSpPr/>
      </dsp:nvSpPr>
      <dsp:spPr>
        <a:xfrm>
          <a:off x="4539221" y="483686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控制器</a:t>
          </a:r>
        </a:p>
      </dsp:txBody>
      <dsp:txXfrm>
        <a:off x="4551469" y="495934"/>
        <a:ext cx="811847" cy="393675"/>
      </dsp:txXfrm>
    </dsp:sp>
    <dsp:sp modelId="{1D302DDD-F6C3-4B97-8D98-5B3B3F74F3C7}">
      <dsp:nvSpPr>
        <dsp:cNvPr id="0" name=""/>
        <dsp:cNvSpPr/>
      </dsp:nvSpPr>
      <dsp:spPr>
        <a:xfrm rot="20417329">
          <a:off x="1328488" y="2179582"/>
          <a:ext cx="1722339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722339" y="6585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146599" y="2143109"/>
        <a:ext cx="86116" cy="86116"/>
      </dsp:txXfrm>
    </dsp:sp>
    <dsp:sp modelId="{156161E5-16E5-4809-AED7-E3DEE95167CB}">
      <dsp:nvSpPr>
        <dsp:cNvPr id="0" name=""/>
        <dsp:cNvSpPr/>
      </dsp:nvSpPr>
      <dsp:spPr>
        <a:xfrm>
          <a:off x="3000366" y="1686627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存储器</a:t>
          </a:r>
        </a:p>
      </dsp:txBody>
      <dsp:txXfrm>
        <a:off x="3012614" y="1698875"/>
        <a:ext cx="811847" cy="393675"/>
      </dsp:txXfrm>
    </dsp:sp>
    <dsp:sp modelId="{A0755486-D8BF-48B3-A389-3C7E918F4CB3}">
      <dsp:nvSpPr>
        <dsp:cNvPr id="0" name=""/>
        <dsp:cNvSpPr/>
      </dsp:nvSpPr>
      <dsp:spPr>
        <a:xfrm rot="19534082">
          <a:off x="3762096" y="1648330"/>
          <a:ext cx="85173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51737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166672" y="1633622"/>
        <a:ext cx="42586" cy="42586"/>
      </dsp:txXfrm>
    </dsp:sp>
    <dsp:sp modelId="{294E8E1D-7727-42AD-8378-54FEA747D80B}">
      <dsp:nvSpPr>
        <dsp:cNvPr id="0" name=""/>
        <dsp:cNvSpPr/>
      </dsp:nvSpPr>
      <dsp:spPr>
        <a:xfrm>
          <a:off x="4539221" y="1205032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外存</a:t>
          </a:r>
        </a:p>
      </dsp:txBody>
      <dsp:txXfrm>
        <a:off x="4551469" y="1217280"/>
        <a:ext cx="811847" cy="393675"/>
      </dsp:txXfrm>
    </dsp:sp>
    <dsp:sp modelId="{EF190ACC-E901-4612-A2CE-AEAF82489E50}">
      <dsp:nvSpPr>
        <dsp:cNvPr id="0" name=""/>
        <dsp:cNvSpPr/>
      </dsp:nvSpPr>
      <dsp:spPr>
        <a:xfrm rot="20747630">
          <a:off x="5365116" y="1323689"/>
          <a:ext cx="68328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83287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689678" y="1313192"/>
        <a:ext cx="34164" cy="34164"/>
      </dsp:txXfrm>
    </dsp:sp>
    <dsp:sp modelId="{3095B8C6-AB6A-4D63-879A-1330C369BA6F}">
      <dsp:nvSpPr>
        <dsp:cNvPr id="0" name=""/>
        <dsp:cNvSpPr/>
      </dsp:nvSpPr>
      <dsp:spPr>
        <a:xfrm>
          <a:off x="6037956" y="1037345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硬盘</a:t>
          </a:r>
        </a:p>
      </dsp:txBody>
      <dsp:txXfrm>
        <a:off x="6050204" y="1049593"/>
        <a:ext cx="811847" cy="393675"/>
      </dsp:txXfrm>
    </dsp:sp>
    <dsp:sp modelId="{7502E447-65DD-4CB0-B94C-CACB717B0DD3}">
      <dsp:nvSpPr>
        <dsp:cNvPr id="0" name=""/>
        <dsp:cNvSpPr/>
      </dsp:nvSpPr>
      <dsp:spPr>
        <a:xfrm rot="1518421">
          <a:off x="5340405" y="1564137"/>
          <a:ext cx="73271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32710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688442" y="1552405"/>
        <a:ext cx="36635" cy="36635"/>
      </dsp:txXfrm>
    </dsp:sp>
    <dsp:sp modelId="{7AB07A69-B461-4A26-BAAB-8D9F974BC073}">
      <dsp:nvSpPr>
        <dsp:cNvPr id="0" name=""/>
        <dsp:cNvSpPr/>
      </dsp:nvSpPr>
      <dsp:spPr>
        <a:xfrm>
          <a:off x="6037956" y="1518242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光盘</a:t>
          </a:r>
        </a:p>
      </dsp:txBody>
      <dsp:txXfrm>
        <a:off x="6050204" y="1530490"/>
        <a:ext cx="811847" cy="393675"/>
      </dsp:txXfrm>
    </dsp:sp>
    <dsp:sp modelId="{994C8652-CBC9-4E30-9F75-6F5EBD14D3EA}">
      <dsp:nvSpPr>
        <dsp:cNvPr id="0" name=""/>
        <dsp:cNvSpPr/>
      </dsp:nvSpPr>
      <dsp:spPr>
        <a:xfrm rot="2061264">
          <a:off x="3762491" y="2129227"/>
          <a:ext cx="85094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50948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166691" y="2114539"/>
        <a:ext cx="42547" cy="42547"/>
      </dsp:txXfrm>
    </dsp:sp>
    <dsp:sp modelId="{57EC47D9-C043-469C-87EF-F426D8A76B0D}">
      <dsp:nvSpPr>
        <dsp:cNvPr id="0" name=""/>
        <dsp:cNvSpPr/>
      </dsp:nvSpPr>
      <dsp:spPr>
        <a:xfrm>
          <a:off x="4539221" y="2166826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内存</a:t>
          </a:r>
        </a:p>
      </dsp:txBody>
      <dsp:txXfrm>
        <a:off x="4551469" y="2179074"/>
        <a:ext cx="811847" cy="393675"/>
      </dsp:txXfrm>
    </dsp:sp>
    <dsp:sp modelId="{2466B068-7C18-41E1-8F4A-30155F9BAEA7}">
      <dsp:nvSpPr>
        <dsp:cNvPr id="0" name=""/>
        <dsp:cNvSpPr/>
      </dsp:nvSpPr>
      <dsp:spPr>
        <a:xfrm rot="20747630">
          <a:off x="5365116" y="2285483"/>
          <a:ext cx="68328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83287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689678" y="2274986"/>
        <a:ext cx="34164" cy="34164"/>
      </dsp:txXfrm>
    </dsp:sp>
    <dsp:sp modelId="{BCB55834-5E44-4FE4-8FD5-1D9176C32F7F}">
      <dsp:nvSpPr>
        <dsp:cNvPr id="0" name=""/>
        <dsp:cNvSpPr/>
      </dsp:nvSpPr>
      <dsp:spPr>
        <a:xfrm>
          <a:off x="6037956" y="1999139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ROM</a:t>
          </a:r>
          <a:endParaRPr lang="zh-CN" altLang="en-US" sz="1800" kern="1200" dirty="0"/>
        </a:p>
      </dsp:txBody>
      <dsp:txXfrm>
        <a:off x="6050204" y="2011387"/>
        <a:ext cx="811847" cy="393675"/>
      </dsp:txXfrm>
    </dsp:sp>
    <dsp:sp modelId="{EA084D20-0319-4987-A437-E7D44A5BA92B}">
      <dsp:nvSpPr>
        <dsp:cNvPr id="0" name=""/>
        <dsp:cNvSpPr/>
      </dsp:nvSpPr>
      <dsp:spPr>
        <a:xfrm rot="1518421">
          <a:off x="5340405" y="2525932"/>
          <a:ext cx="73271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32710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688442" y="2514199"/>
        <a:ext cx="36635" cy="36635"/>
      </dsp:txXfrm>
    </dsp:sp>
    <dsp:sp modelId="{30DB7717-3A3D-44A0-93A5-124FC647ADBA}">
      <dsp:nvSpPr>
        <dsp:cNvPr id="0" name=""/>
        <dsp:cNvSpPr/>
      </dsp:nvSpPr>
      <dsp:spPr>
        <a:xfrm>
          <a:off x="6037956" y="2480037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RAM</a:t>
          </a:r>
          <a:endParaRPr lang="zh-CN" altLang="en-US" sz="1800" kern="1200" dirty="0"/>
        </a:p>
      </dsp:txBody>
      <dsp:txXfrm>
        <a:off x="6050204" y="2492285"/>
        <a:ext cx="811847" cy="393675"/>
      </dsp:txXfrm>
    </dsp:sp>
    <dsp:sp modelId="{180DC1A9-ECFD-4FBA-9687-933704427270}">
      <dsp:nvSpPr>
        <dsp:cNvPr id="0" name=""/>
        <dsp:cNvSpPr/>
      </dsp:nvSpPr>
      <dsp:spPr>
        <a:xfrm rot="2940944">
          <a:off x="953541" y="3403168"/>
          <a:ext cx="2472232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2472232" y="6585"/>
              </a:lnTo>
            </a:path>
          </a:pathLst>
        </a:custGeom>
        <a:noFill/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kern="1200"/>
        </a:p>
      </dsp:txBody>
      <dsp:txXfrm>
        <a:off x="2127852" y="3347948"/>
        <a:ext cx="123611" cy="123611"/>
      </dsp:txXfrm>
    </dsp:sp>
    <dsp:sp modelId="{4D1CD9B3-D1F2-45D3-A837-CD1F601580D5}">
      <dsp:nvSpPr>
        <dsp:cNvPr id="0" name=""/>
        <dsp:cNvSpPr/>
      </dsp:nvSpPr>
      <dsp:spPr>
        <a:xfrm>
          <a:off x="3000366" y="3929092"/>
          <a:ext cx="1050496" cy="827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输入输出设备</a:t>
          </a:r>
        </a:p>
      </dsp:txBody>
      <dsp:txXfrm>
        <a:off x="3024605" y="3953331"/>
        <a:ext cx="1002018" cy="779108"/>
      </dsp:txXfrm>
    </dsp:sp>
    <dsp:sp modelId="{6D4F09B7-3F0A-453A-BF1A-F4146BD01730}">
      <dsp:nvSpPr>
        <dsp:cNvPr id="0" name=""/>
        <dsp:cNvSpPr/>
      </dsp:nvSpPr>
      <dsp:spPr>
        <a:xfrm rot="18754309">
          <a:off x="3882905" y="3953935"/>
          <a:ext cx="103842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038428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376158" y="3934559"/>
        <a:ext cx="51921" cy="51921"/>
      </dsp:txXfrm>
    </dsp:sp>
    <dsp:sp modelId="{1BE59ED5-4F0F-4BA2-85C1-CC902CD7440F}">
      <dsp:nvSpPr>
        <dsp:cNvPr id="0" name=""/>
        <dsp:cNvSpPr/>
      </dsp:nvSpPr>
      <dsp:spPr>
        <a:xfrm>
          <a:off x="4753375" y="3214712"/>
          <a:ext cx="1121042" cy="726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输入设备</a:t>
          </a:r>
        </a:p>
      </dsp:txBody>
      <dsp:txXfrm>
        <a:off x="4774665" y="3236002"/>
        <a:ext cx="1078462" cy="684306"/>
      </dsp:txXfrm>
    </dsp:sp>
    <dsp:sp modelId="{ACE3BDA3-24FB-4A4D-B5C3-AC27D8D02AD9}">
      <dsp:nvSpPr>
        <dsp:cNvPr id="0" name=""/>
        <dsp:cNvSpPr/>
      </dsp:nvSpPr>
      <dsp:spPr>
        <a:xfrm rot="19701632">
          <a:off x="5816596" y="3367502"/>
          <a:ext cx="778034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78034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86163" y="3354636"/>
        <a:ext cx="38901" cy="38901"/>
      </dsp:txXfrm>
    </dsp:sp>
    <dsp:sp modelId="{29F05923-9ABA-48BB-A337-3A6A5C4AD8CD}">
      <dsp:nvSpPr>
        <dsp:cNvPr id="0" name=""/>
        <dsp:cNvSpPr/>
      </dsp:nvSpPr>
      <dsp:spPr>
        <a:xfrm>
          <a:off x="6536809" y="2960934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鼠标</a:t>
          </a:r>
        </a:p>
      </dsp:txBody>
      <dsp:txXfrm>
        <a:off x="6549057" y="2973182"/>
        <a:ext cx="811847" cy="393675"/>
      </dsp:txXfrm>
    </dsp:sp>
    <dsp:sp modelId="{156F67BB-6822-471C-A380-5C6124F490AC}">
      <dsp:nvSpPr>
        <dsp:cNvPr id="0" name=""/>
        <dsp:cNvSpPr/>
      </dsp:nvSpPr>
      <dsp:spPr>
        <a:xfrm rot="376119">
          <a:off x="5872425" y="3607951"/>
          <a:ext cx="66637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66376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88954" y="3597877"/>
        <a:ext cx="33318" cy="33318"/>
      </dsp:txXfrm>
    </dsp:sp>
    <dsp:sp modelId="{8D0B7150-01FD-45D0-A723-CE4B5F7DE452}">
      <dsp:nvSpPr>
        <dsp:cNvPr id="0" name=""/>
        <dsp:cNvSpPr/>
      </dsp:nvSpPr>
      <dsp:spPr>
        <a:xfrm>
          <a:off x="6536809" y="3441831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键盘</a:t>
          </a:r>
        </a:p>
      </dsp:txBody>
      <dsp:txXfrm>
        <a:off x="6549057" y="3454079"/>
        <a:ext cx="811847" cy="393675"/>
      </dsp:txXfrm>
    </dsp:sp>
    <dsp:sp modelId="{7504EA9C-A634-4E95-B0E9-196C844160E8}">
      <dsp:nvSpPr>
        <dsp:cNvPr id="0" name=""/>
        <dsp:cNvSpPr/>
      </dsp:nvSpPr>
      <dsp:spPr>
        <a:xfrm rot="2393430">
          <a:off x="5773959" y="3848399"/>
          <a:ext cx="86330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63308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84031" y="3833402"/>
        <a:ext cx="43165" cy="43165"/>
      </dsp:txXfrm>
    </dsp:sp>
    <dsp:sp modelId="{C92F2AEF-8235-49FF-B1A8-1E5CF08A691F}">
      <dsp:nvSpPr>
        <dsp:cNvPr id="0" name=""/>
        <dsp:cNvSpPr/>
      </dsp:nvSpPr>
      <dsp:spPr>
        <a:xfrm>
          <a:off x="6536809" y="3922728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…</a:t>
          </a:r>
          <a:endParaRPr lang="zh-CN" altLang="en-US" sz="1800" kern="1200" dirty="0"/>
        </a:p>
      </dsp:txBody>
      <dsp:txXfrm>
        <a:off x="6549057" y="3934976"/>
        <a:ext cx="811847" cy="393675"/>
      </dsp:txXfrm>
    </dsp:sp>
    <dsp:sp modelId="{B162155F-A8D3-403F-BB8E-90BE9BE3DED7}">
      <dsp:nvSpPr>
        <dsp:cNvPr id="0" name=""/>
        <dsp:cNvSpPr/>
      </dsp:nvSpPr>
      <dsp:spPr>
        <a:xfrm rot="2638871">
          <a:off x="3913971" y="4675281"/>
          <a:ext cx="97629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976296" y="658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377712" y="4657458"/>
        <a:ext cx="48814" cy="48814"/>
      </dsp:txXfrm>
    </dsp:sp>
    <dsp:sp modelId="{0066467E-A928-4B41-ACD5-FB3DC9385A39}">
      <dsp:nvSpPr>
        <dsp:cNvPr id="0" name=""/>
        <dsp:cNvSpPr/>
      </dsp:nvSpPr>
      <dsp:spPr>
        <a:xfrm>
          <a:off x="4753375" y="4572032"/>
          <a:ext cx="1264968" cy="897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输出设备</a:t>
          </a:r>
        </a:p>
      </dsp:txBody>
      <dsp:txXfrm>
        <a:off x="4779666" y="4598323"/>
        <a:ext cx="1212386" cy="845048"/>
      </dsp:txXfrm>
    </dsp:sp>
    <dsp:sp modelId="{7F1F1F4C-416F-44EF-933E-AAFA200036E9}">
      <dsp:nvSpPr>
        <dsp:cNvPr id="0" name=""/>
        <dsp:cNvSpPr/>
      </dsp:nvSpPr>
      <dsp:spPr>
        <a:xfrm rot="19701632">
          <a:off x="5960522" y="4810194"/>
          <a:ext cx="778034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778034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330089" y="4797328"/>
        <a:ext cx="38901" cy="38901"/>
      </dsp:txXfrm>
    </dsp:sp>
    <dsp:sp modelId="{7CCBA62A-BFFF-49BD-8172-429162F254F0}">
      <dsp:nvSpPr>
        <dsp:cNvPr id="0" name=""/>
        <dsp:cNvSpPr/>
      </dsp:nvSpPr>
      <dsp:spPr>
        <a:xfrm>
          <a:off x="6680736" y="4403626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显示器</a:t>
          </a:r>
        </a:p>
      </dsp:txBody>
      <dsp:txXfrm>
        <a:off x="6692984" y="4415874"/>
        <a:ext cx="811847" cy="393675"/>
      </dsp:txXfrm>
    </dsp:sp>
    <dsp:sp modelId="{EEF03D74-5C61-403C-AE6E-3F7036ACCAE7}">
      <dsp:nvSpPr>
        <dsp:cNvPr id="0" name=""/>
        <dsp:cNvSpPr/>
      </dsp:nvSpPr>
      <dsp:spPr>
        <a:xfrm rot="376119">
          <a:off x="6016351" y="5050642"/>
          <a:ext cx="66637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66376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332880" y="5040568"/>
        <a:ext cx="33318" cy="33318"/>
      </dsp:txXfrm>
    </dsp:sp>
    <dsp:sp modelId="{9C3C930B-3E97-4C59-BA68-4D5EE2024A97}">
      <dsp:nvSpPr>
        <dsp:cNvPr id="0" name=""/>
        <dsp:cNvSpPr/>
      </dsp:nvSpPr>
      <dsp:spPr>
        <a:xfrm>
          <a:off x="6680736" y="4884523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打印机</a:t>
          </a:r>
        </a:p>
      </dsp:txBody>
      <dsp:txXfrm>
        <a:off x="6692984" y="4896771"/>
        <a:ext cx="811847" cy="393675"/>
      </dsp:txXfrm>
    </dsp:sp>
    <dsp:sp modelId="{787EBE0B-9D48-462D-96E9-75A8439328F4}">
      <dsp:nvSpPr>
        <dsp:cNvPr id="0" name=""/>
        <dsp:cNvSpPr/>
      </dsp:nvSpPr>
      <dsp:spPr>
        <a:xfrm rot="2172964">
          <a:off x="5939031" y="5256803"/>
          <a:ext cx="82101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21016" y="658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329014" y="5242863"/>
        <a:ext cx="41050" cy="41050"/>
      </dsp:txXfrm>
    </dsp:sp>
    <dsp:sp modelId="{B7A668B6-627F-4CFC-953B-B4265CC86292}">
      <dsp:nvSpPr>
        <dsp:cNvPr id="0" name=""/>
        <dsp:cNvSpPr/>
      </dsp:nvSpPr>
      <dsp:spPr>
        <a:xfrm>
          <a:off x="6680736" y="5296844"/>
          <a:ext cx="836343" cy="41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/>
            <a:t>…</a:t>
          </a:r>
          <a:endParaRPr lang="zh-CN" altLang="en-US" sz="1800" kern="1200" dirty="0"/>
        </a:p>
      </dsp:txBody>
      <dsp:txXfrm>
        <a:off x="6692984" y="5309092"/>
        <a:ext cx="811847" cy="393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DA46CB-5C14-4FF8-B37F-7F94FE1F3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1FFE0-B35A-5758-1AD0-3DD567B16B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0A6C83-A9DD-4360-B055-5CCCA9A694BC}" type="datetimeFigureOut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004BCA6-3B02-4DF5-E900-9DAA17A17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6BE800A-F041-7130-FDDC-2ADAA20A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E32B7-2FD1-8D0A-18CF-B3C4FFF3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ABE83-2A28-E51E-28C5-67B5A84EE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A44146-A03B-487A-9C1A-179C5BB780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A0FE16A-43DA-61D3-2ED6-28DF56D0E3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2163781-1F51-9A4B-DB84-E70F8D6319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C6AAA9C-FC09-F371-5249-0D96E362C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1215F1-3AC3-4ADA-BA93-DE2997A74C01}" type="slidenum">
              <a:rPr lang="zh-CN" altLang="en-US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71BE036-48EE-DDA8-4357-8BD255C91E7F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7C1FE41C-5451-F68B-E82B-43FA3F4D1E6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4" name="任意多边形 16">
              <a:extLst>
                <a:ext uri="{FF2B5EF4-FFF2-40B4-BE49-F238E27FC236}">
                  <a16:creationId xmlns:a16="http://schemas.microsoft.com/office/drawing/2014/main" id="{894E65BF-5AFF-4C7D-78F6-B0E39FF5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5" name="任意多边形 18">
              <a:extLst>
                <a:ext uri="{FF2B5EF4-FFF2-40B4-BE49-F238E27FC236}">
                  <a16:creationId xmlns:a16="http://schemas.microsoft.com/office/drawing/2014/main" id="{05C2B036-39C8-DC03-C445-3879A551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6" name="任意多边形 19">
              <a:extLst>
                <a:ext uri="{FF2B5EF4-FFF2-40B4-BE49-F238E27FC236}">
                  <a16:creationId xmlns:a16="http://schemas.microsoft.com/office/drawing/2014/main" id="{CBF79BA1-2DDD-83E4-CD3A-CBF73B22E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5ACBC18-C3BA-4DD2-E344-C142FC90F3F2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日期占位符 29">
            <a:extLst>
              <a:ext uri="{FF2B5EF4-FFF2-40B4-BE49-F238E27FC236}">
                <a16:creationId xmlns:a16="http://schemas.microsoft.com/office/drawing/2014/main" id="{2BD42665-51BF-4F78-EDCF-7ECFEC8F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3A10A1-905E-4E17-9A18-B0421C512B91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" name="页脚占位符 18">
            <a:extLst>
              <a:ext uri="{FF2B5EF4-FFF2-40B4-BE49-F238E27FC236}">
                <a16:creationId xmlns:a16="http://schemas.microsoft.com/office/drawing/2014/main" id="{191EF81A-832F-9B0F-AF7D-94C6BB9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rgbClr val="E9ECF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98906EB7-137D-FAC6-3512-9C8A3FB0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0F1F3E-C7A4-4722-8407-D0AAB51DD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370880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F2270-E7B1-4468-830C-0E320E89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A379D596-51B5-4DDA-8967-3DDF3C91EFF2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669AE-12DE-6D6D-E5AE-5838DDF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9406D-1644-0012-F00E-D14B76EC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0C40A423-DCCF-41A2-9A1A-92E711F1F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019450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E8E26-1E8B-24C8-4560-6BCED358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29B161B3-C610-4B09-B029-F89A5EDEEE66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017C-744C-7310-0734-2EB77628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46286-078A-FB7C-253B-94B44F74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D1703165-C4BA-47EB-95F3-F1D13654F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775221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4C32231-4607-DF40-78E8-6F76CEB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383DB4-2E4A-4D0E-9057-C85A01458F8A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B25C198-06D1-2A3A-A5A8-1F432E9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B0F74A3-845C-FC54-86F0-41B00FFE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9D1136-A3E6-4CF5-BE2D-6F384A6B9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813786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0">
            <a:extLst>
              <a:ext uri="{FF2B5EF4-FFF2-40B4-BE49-F238E27FC236}">
                <a16:creationId xmlns:a16="http://schemas.microsoft.com/office/drawing/2014/main" id="{14908EDD-037E-D5D5-03F1-7F6780C3A052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燕尾形 15">
            <a:extLst>
              <a:ext uri="{FF2B5EF4-FFF2-40B4-BE49-F238E27FC236}">
                <a16:creationId xmlns:a16="http://schemas.microsoft.com/office/drawing/2014/main" id="{78AECDE9-7735-00FC-D746-F70E8ACEE293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1D952CB-40AB-7E58-D471-0F1591F1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F1653C5-9DE9-421E-9582-8AA0A514DB44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F83E3F9-77FA-B39A-3DB0-CDF704EB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B1C7AEA-4794-AD51-A2F5-E00CD9C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D7DC740F-D3C9-4AD5-BA6F-28EFF088F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32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B30A45C5-F3B5-6299-EADB-A44EB9A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37ACC606-B82A-4B91-B6F6-D0205E33D423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A46970A-E205-43D7-590D-216DDA2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77CD278C-071C-0E42-51C5-D5D453F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DCC9E9BC-07E3-416F-8EE9-112FB6E61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1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BB110D-0AC9-14FB-6FB7-9FCDE2F1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B0271584-BF03-49F5-94FB-03A2601C6955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636C7-7A93-61C6-9E22-73B135D1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3DECD0-E7A6-9494-867B-4ED283CF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6DBCC803-E870-474A-8BE3-3797B4614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420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955E6F8D-06E6-90F0-793C-F598BCEA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8547EE-2BE6-4DA4-BE34-623322EFFB3D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47D9A1A0-D86A-E8F1-4D58-CAC2106C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5814A82-B2BA-DA55-E59A-D2302F09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393096-A2F2-4BC1-9295-E2BD05C9B2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36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8D945-0D0A-B23C-815E-7C797206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D9CA0609-2B40-4569-B71C-2B016A6349A0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2DBBE-ACB1-1AAB-1E22-96BD38E7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AD33A-EA6B-1B2C-A591-BDAC212C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90C289E9-12C0-4558-91A6-74B1A917C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025268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5CF62-4237-B995-4DFC-454B21E2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36BF27-B7E1-45E0-9545-11D4EF2617E5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3C51C-1901-6A30-1EB5-8292CB9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9AA3E-5DA1-D44F-5EA3-7F705EA0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F3A2B3-0222-4B52-B023-181BD8BD5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06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A17A9B64-FEF5-0A80-C3F6-7ACA1A84796E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8AC8EE13-BC3D-B39C-2EC6-A67C43A097E7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43801E2-ED84-8C6B-D1B3-3F51FD6C55DE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94826A-D73D-EF29-A818-E6AC34AD13CD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9">
            <a:extLst>
              <a:ext uri="{FF2B5EF4-FFF2-40B4-BE49-F238E27FC236}">
                <a16:creationId xmlns:a16="http://schemas.microsoft.com/office/drawing/2014/main" id="{CCBCE55C-0CF4-62F9-4CBF-978A4EE20639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燕尾形 20">
            <a:extLst>
              <a:ext uri="{FF2B5EF4-FFF2-40B4-BE49-F238E27FC236}">
                <a16:creationId xmlns:a16="http://schemas.microsoft.com/office/drawing/2014/main" id="{794D964C-2026-01AF-0D1B-C6507BA63A07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230C3B3B-899F-C65A-BFF3-80512FC5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E2508-76F8-4D29-99B6-E58E06DC2246}" type="datetime1">
              <a:rPr lang="en-US" altLang="zh-CN"/>
              <a:pPr>
                <a:defRPr/>
              </a:pPr>
              <a:t>11/18/2024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69EDC584-615B-40E0-98C6-A6F3046F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703506A6-E124-A956-384B-7E9D1649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93C27A-2413-4736-B530-B72F5A6C6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3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321D637D-4141-58B9-7AC7-9FCAB3CCB100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EED9CAD3-49C0-D2C1-B807-8265447779DF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2803E631-C2D5-1054-91ED-3A113B5221C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AC46FC-A0C0-8ACD-8903-958305CA89F0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635B0796-9049-0F76-9F10-1E1DE2F2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5F5C6B99-8936-A5C9-6AFA-5E37E56C1B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C260740E-5D28-0764-9D62-17C5A426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Tw Cen MT" panose="020B0602020104020603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F2C226F5-E6D9-4C49-ACA1-047D35BAD16B}" type="datetime1">
              <a:rPr lang="en-US" altLang="zh-CN"/>
              <a:pPr>
                <a:defRPr/>
              </a:pPr>
              <a:t>11/18/2024</a:t>
            </a:fld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502B404B-92A3-ACAE-0215-3191F8AB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6E71BF87-CCCF-36F9-9895-68E75C257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3C417E8E-820F-43B8-80DE-A49A0A4B0252}" type="slidenum">
              <a:rPr lang="en-US" altLang="zh-CN"/>
              <a:pPr>
                <a:defRPr/>
              </a:pPr>
              <a:t>‹#›</a:t>
            </a:fld>
            <a:endParaRPr lang="en-US" altLang="zh-CN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>
    <p:pull dir="r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w Cen MT" panose="020B0602020104020603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01F3-74C1-F17F-074A-B8808EA30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计算机组成原理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1511FA32-A270-E37F-5DD1-E36BD31C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付峰</a:t>
            </a: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C87E33C-DC52-03F3-9599-D0C68E8FE7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8628" y="1071546"/>
          <a:ext cx="850109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3FE02F31-7D02-C43E-6313-181EF70A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计算机硬件</a:t>
            </a:r>
          </a:p>
        </p:txBody>
      </p:sp>
      <p:sp>
        <p:nvSpPr>
          <p:cNvPr id="24580" name="灯片编号占位符 4">
            <a:extLst>
              <a:ext uri="{FF2B5EF4-FFF2-40B4-BE49-F238E27FC236}">
                <a16:creationId xmlns:a16="http://schemas.microsoft.com/office/drawing/2014/main" id="{2BA061E1-AC44-515C-BE50-EF62DFA3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A2D60-8CE3-4965-AB25-C9818DB5C442}" type="slidenum">
              <a:rPr lang="en-US" altLang="zh-CN">
                <a:latin typeface="Tw Cen MT" panose="020B0602020104020603" pitchFamily="34" charset="0"/>
              </a:rPr>
              <a:pPr/>
              <a:t>10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997DA43B-ED43-FE11-315A-2A90C44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6B35E94-C19D-4394-A6E4-8F69F243A6C8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11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29C5AA3-C8C2-674E-5ABD-B522066041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Central Processing Unit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43DB149-EA25-A6B5-8A90-FA9D08119F6D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通常把运算器和控制器称为中央处理器（简称</a:t>
            </a:r>
            <a:r>
              <a:rPr lang="en-US" altLang="zh-CN"/>
              <a:t>CPU</a:t>
            </a:r>
            <a:r>
              <a:rPr lang="zh-CN" altLang="en-US"/>
              <a:t>），</a:t>
            </a:r>
            <a:r>
              <a:rPr lang="en-US" altLang="zh-CN"/>
              <a:t>CPU</a:t>
            </a:r>
            <a:r>
              <a:rPr lang="zh-CN" altLang="en-US"/>
              <a:t>是计算机的核心部件。</a:t>
            </a:r>
            <a:endParaRPr lang="en-US" altLang="zh-CN"/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运算器的基本任务是数据加工，进行算术运算和逻辑运算；</a:t>
            </a:r>
            <a:endParaRPr lang="en-US" altLang="zh-CN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控制器主要功能是指令控制、操作控制和时间控制，依据指令指挥各部件有序有效工作。 </a:t>
            </a:r>
          </a:p>
        </p:txBody>
      </p:sp>
    </p:spTree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A103BE8B-2480-F1F3-D8A6-A5E4F6C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58CCF50-F838-461D-8396-5A48296AE38F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12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985CB4A-B271-987A-EEF2-C5252B754B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存储器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6820AEB-15DC-C521-24E4-2D20277579D7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设计目标： 容量大、速度快、成本低。</a:t>
            </a:r>
          </a:p>
          <a:p>
            <a:pPr eaLnBrk="1" hangingPunct="1"/>
            <a:r>
              <a:rPr lang="zh-CN" altLang="en-US"/>
              <a:t>为解决容量与成本的矛盾：将存储器由内存储器和外存储器构成。</a:t>
            </a:r>
            <a:endParaRPr lang="en-US" altLang="zh-CN"/>
          </a:p>
          <a:p>
            <a:pPr lvl="1" eaLnBrk="1" hangingPunct="1"/>
            <a:r>
              <a:rPr lang="zh-CN" altLang="en-US"/>
              <a:t>特点：容量大、成本低，可脱机保存信息，存放暂时不用的程序和数据 。</a:t>
            </a:r>
            <a:endParaRPr lang="en-US" altLang="zh-CN"/>
          </a:p>
          <a:p>
            <a:pPr eaLnBrk="1" hangingPunct="1"/>
            <a:r>
              <a:rPr lang="zh-CN" altLang="en-US"/>
              <a:t>为解决速度与成本的矛盾：将内存储器由主存和高速缓存</a:t>
            </a:r>
            <a:r>
              <a:rPr lang="en-US" altLang="zh-CN"/>
              <a:t>Cache</a:t>
            </a:r>
            <a:r>
              <a:rPr lang="zh-CN" altLang="en-US"/>
              <a:t>构成。</a:t>
            </a:r>
            <a:endParaRPr lang="en-US" altLang="zh-CN"/>
          </a:p>
          <a:p>
            <a:pPr lvl="1" eaLnBrk="1" hangingPunct="1"/>
            <a:r>
              <a:rPr lang="en-US" altLang="zh-CN"/>
              <a:t>Cache </a:t>
            </a:r>
            <a:r>
              <a:rPr lang="zh-CN" altLang="en-US"/>
              <a:t>（即高速缓冲存储器）由速度更快的半导体存储芯片构成，以便与</a:t>
            </a:r>
            <a:r>
              <a:rPr lang="en-US" altLang="zh-CN"/>
              <a:t>CPU</a:t>
            </a:r>
            <a:r>
              <a:rPr lang="zh-CN" altLang="en-US"/>
              <a:t>速度匹配。</a:t>
            </a:r>
          </a:p>
          <a:p>
            <a:pPr lvl="1" eaLnBrk="1" hangingPunct="1"/>
            <a:r>
              <a:rPr lang="zh-CN" altLang="en-US"/>
              <a:t>因为价格较高，所以容量较小，作为主存的一个副本存放</a:t>
            </a:r>
            <a:r>
              <a:rPr lang="en-US" altLang="zh-CN"/>
              <a:t>CPU</a:t>
            </a:r>
            <a:r>
              <a:rPr lang="zh-CN" altLang="en-US"/>
              <a:t>最近经常访问的一些信息。</a:t>
            </a:r>
          </a:p>
          <a:p>
            <a:pPr lvl="2" eaLnBrk="1" hangingPunct="1"/>
            <a:endParaRPr lang="zh-CN" altLang="en-US"/>
          </a:p>
        </p:txBody>
      </p:sp>
    </p:spTree>
  </p:cSld>
  <p:clrMapOvr>
    <a:masterClrMapping/>
  </p:clrMapOvr>
  <p:transition spd="med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>
            <a:extLst>
              <a:ext uri="{FF2B5EF4-FFF2-40B4-BE49-F238E27FC236}">
                <a16:creationId xmlns:a16="http://schemas.microsoft.com/office/drawing/2014/main" id="{962DB2A4-F058-F090-5788-1FE32E15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B8C45E-996C-4A08-8FC0-9DB96386C3EF}" type="slidenum">
              <a:rPr lang="en-US" altLang="zh-CN">
                <a:latin typeface="Tw Cen MT" panose="020B0602020104020603" pitchFamily="34" charset="0"/>
              </a:rPr>
              <a:pPr/>
              <a:t>13</a:t>
            </a:fld>
            <a:endParaRPr lang="en-US" altLang="zh-CN">
              <a:latin typeface="Tw Cen MT" panose="020B0602020104020603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77A6AB-E5E8-D134-8665-F5DFA75C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以总线连接的计算机框图</a:t>
            </a:r>
            <a:endParaRPr lang="zh-CN" altLang="en-US" dirty="0"/>
          </a:p>
        </p:txBody>
      </p:sp>
      <p:pic>
        <p:nvPicPr>
          <p:cNvPr id="27652" name="Picture 3" descr="a1">
            <a:extLst>
              <a:ext uri="{FF2B5EF4-FFF2-40B4-BE49-F238E27FC236}">
                <a16:creationId xmlns:a16="http://schemas.microsoft.com/office/drawing/2014/main" id="{39909104-516F-59E9-A2A2-FBD4D7F5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3063"/>
            <a:ext cx="6627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>
            <a:extLst>
              <a:ext uri="{FF2B5EF4-FFF2-40B4-BE49-F238E27FC236}">
                <a16:creationId xmlns:a16="http://schemas.microsoft.com/office/drawing/2014/main" id="{4E331121-D827-F9E5-7AB8-1CE0E2EE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66DEC6-8E9D-4C4B-B462-EECDCEA4916C}" type="slidenum">
              <a:rPr lang="en-US" altLang="zh-CN">
                <a:latin typeface="Tw Cen MT" panose="020B0602020104020603" pitchFamily="34" charset="0"/>
              </a:rPr>
              <a:pPr/>
              <a:t>14</a:t>
            </a:fld>
            <a:endParaRPr lang="en-US" altLang="zh-CN">
              <a:latin typeface="Tw Cen MT" panose="020B0602020104020603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073D5B6-1D8D-960F-D9FC-78A17DFE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计算机的解题过程</a:t>
            </a:r>
            <a:endParaRPr lang="zh-CN" altLang="en-US" dirty="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A77607E-4A99-00F3-8924-9CBD9AD7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143000"/>
            <a:ext cx="34290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>
            <a:extLst>
              <a:ext uri="{FF2B5EF4-FFF2-40B4-BE49-F238E27FC236}">
                <a16:creationId xmlns:a16="http://schemas.microsoft.com/office/drawing/2014/main" id="{506F1A93-72AC-E0FD-E322-234D0B8A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B03B01-46C8-4C18-9FD7-11B443D350D1}" type="slidenum">
              <a:rPr lang="en-US" altLang="zh-CN">
                <a:latin typeface="Tw Cen MT" panose="020B0602020104020603" pitchFamily="34" charset="0"/>
              </a:rPr>
              <a:pPr/>
              <a:t>15</a:t>
            </a:fld>
            <a:endParaRPr lang="en-US" altLang="zh-CN">
              <a:latin typeface="Tw Cen MT" panose="020B0602020104020603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34B8CA4-0578-23F5-A2A9-BD967CF6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高级语言虚拟机器的层次结构</a:t>
            </a:r>
            <a:endParaRPr lang="zh-CN" altLang="en-US" dirty="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B40E4D27-20B7-7068-B1B9-A80EB79EA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428750"/>
            <a:ext cx="50673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779EE24F-4974-FB71-9EC6-9C3F780A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0" y="1481138"/>
            <a:ext cx="5543550" cy="4525962"/>
          </a:xfrm>
        </p:spPr>
        <p:txBody>
          <a:bodyPr/>
          <a:lstStyle/>
          <a:p>
            <a:pPr eaLnBrk="1" hangingPunct="1"/>
            <a:r>
              <a:rPr lang="zh-CN" altLang="en-US" sz="2800"/>
              <a:t>第</a:t>
            </a:r>
            <a:r>
              <a:rPr lang="en-US" altLang="zh-CN" sz="2800"/>
              <a:t>4</a:t>
            </a:r>
            <a:r>
              <a:rPr lang="zh-CN" altLang="en-US" sz="2800"/>
              <a:t>级： 高级语言级 　虚拟机　提供与计算机结构无关的程序设计语言</a:t>
            </a:r>
          </a:p>
          <a:p>
            <a:pPr eaLnBrk="1" hangingPunct="1"/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级： 汇编语言级 　虚拟机　为程序员提供一种符号形式语言</a:t>
            </a:r>
          </a:p>
          <a:p>
            <a:pPr eaLnBrk="1" hangingPunct="1"/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级： 操作系统级 　虚拟机　为系统的操作和程序设计提供平台</a:t>
            </a:r>
          </a:p>
          <a:p>
            <a:pPr eaLnBrk="1" hangingPunct="1"/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级： 物理机器级 　硬件级　执行机器指令，完成相应的功能</a:t>
            </a:r>
          </a:p>
          <a:p>
            <a:pPr eaLnBrk="1" hangingPunct="1"/>
            <a:endParaRPr lang="zh-CN" altLang="en-US"/>
          </a:p>
        </p:txBody>
      </p:sp>
      <p:sp>
        <p:nvSpPr>
          <p:cNvPr id="30723" name="灯片编号占位符 2">
            <a:extLst>
              <a:ext uri="{FF2B5EF4-FFF2-40B4-BE49-F238E27FC236}">
                <a16:creationId xmlns:a16="http://schemas.microsoft.com/office/drawing/2014/main" id="{D6A1B025-D17B-8BF4-392A-414191EE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392F8C-EB41-494A-AC9B-1718D36EA65C}" type="slidenum">
              <a:rPr lang="en-US" altLang="zh-CN">
                <a:latin typeface="Tw Cen MT" panose="020B0602020104020603" pitchFamily="34" charset="0"/>
              </a:rPr>
              <a:pPr/>
              <a:t>16</a:t>
            </a:fld>
            <a:endParaRPr lang="en-US" altLang="zh-CN">
              <a:latin typeface="Tw Cen MT" panose="020B0602020104020603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D57438F-F917-F5CC-D101-B6EAA118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计算机系统的多级层次结构</a:t>
            </a:r>
            <a:endParaRPr lang="zh-CN" altLang="en-US" dirty="0"/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DECCD4F2-DB24-04AF-162B-C163CC78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7"/>
          <a:stretch>
            <a:fillRect/>
          </a:stretch>
        </p:blipFill>
        <p:spPr bwMode="auto">
          <a:xfrm>
            <a:off x="428625" y="1357313"/>
            <a:ext cx="2214563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D8806E18-FBA0-AF65-EF3E-EA9AF3DB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5C7897D-DFD9-4910-B845-5BC57164AC1D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17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E4651DA4-AA70-A279-2A87-740DB632CC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电子计算机的发展简史</a:t>
            </a:r>
            <a:r>
              <a:rPr lang="zh-CN" altLang="en-US" dirty="0"/>
              <a:t> </a:t>
            </a:r>
          </a:p>
        </p:txBody>
      </p:sp>
      <p:sp>
        <p:nvSpPr>
          <p:cNvPr id="31748" name="Rectangle 8">
            <a:extLst>
              <a:ext uri="{FF2B5EF4-FFF2-40B4-BE49-F238E27FC236}">
                <a16:creationId xmlns:a16="http://schemas.microsoft.com/office/drawing/2014/main" id="{FEE1EAE7-08F5-69C9-15C2-14AC803FDF62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通常以构成计算机的电子器件来划分发展阶段。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zh-CN" altLang="en-US"/>
              <a:t>第一代：电子管。</a:t>
            </a:r>
          </a:p>
          <a:p>
            <a:pPr marL="1219200" lvl="2" indent="-3048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/>
              <a:t>1946</a:t>
            </a:r>
            <a:r>
              <a:rPr lang="zh-CN" altLang="en-US"/>
              <a:t>年第一台电子计算机</a:t>
            </a:r>
            <a:r>
              <a:rPr lang="en-US" altLang="zh-CN"/>
              <a:t>ENIAC</a:t>
            </a:r>
            <a:r>
              <a:rPr lang="zh-CN" altLang="en-US"/>
              <a:t>的主要器件是</a:t>
            </a:r>
            <a:r>
              <a:rPr lang="en-US" altLang="zh-CN"/>
              <a:t>18000</a:t>
            </a:r>
            <a:r>
              <a:rPr lang="zh-CN" altLang="en-US"/>
              <a:t>支电子管。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zh-CN" altLang="en-US"/>
              <a:t>第二代：晶体管。</a:t>
            </a:r>
          </a:p>
          <a:p>
            <a:pPr marL="1219200" lvl="2" indent="-3048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/>
              <a:t>从</a:t>
            </a:r>
            <a:r>
              <a:rPr lang="en-US" altLang="zh-CN"/>
              <a:t>1956</a:t>
            </a:r>
            <a:r>
              <a:rPr lang="zh-CN" altLang="en-US"/>
              <a:t>年开始半导体晶体管开始用于制作电子计算机。</a:t>
            </a:r>
          </a:p>
          <a:p>
            <a:pPr marL="1219200" lvl="2" indent="-3048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/>
              <a:t>普遍采用磁芯存储器作内存，采用磁盘与磁带作外存，使存储容量增大，可靠性提高。</a:t>
            </a:r>
          </a:p>
          <a:p>
            <a:pPr marL="1219200" lvl="2" indent="-3048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/>
              <a:t>汇编语言取代了机器语言，开始出现了</a:t>
            </a:r>
            <a:r>
              <a:rPr lang="en-US" altLang="zh-CN"/>
              <a:t>FORTRAN</a:t>
            </a:r>
            <a:r>
              <a:rPr lang="zh-CN" altLang="en-US"/>
              <a:t>和</a:t>
            </a:r>
            <a:r>
              <a:rPr lang="en-US" altLang="zh-CN"/>
              <a:t>COBOL</a:t>
            </a:r>
            <a:r>
              <a:rPr lang="zh-CN" altLang="en-US"/>
              <a:t>等高级语言。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AC483E8-5812-811D-56C7-3E3287E8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BC225DE-1BCC-48B3-8632-F6C354C5E0BB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18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9DF83CB-4310-8946-DAE2-8A6442FE8F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电子计算机的发展简史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622B57B-649D-4CCA-AE37-5DC853AA3D27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第三代：中、小规模集成电路。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用半导体存储器淘汰了磁芯存储器，使存储器也开始集成电路化；内存容量大幅度增加。</a:t>
            </a:r>
          </a:p>
          <a:p>
            <a:pPr marL="1371600" lvl="2" indent="-4572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/>
              <a:t>系统软件和应用软件有了很大发展，出现了结构化、模块化程序设计方法。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第四代：大规模集成电路（</a:t>
            </a:r>
            <a:r>
              <a:rPr lang="en-US" altLang="zh-CN"/>
              <a:t>LSI</a:t>
            </a:r>
            <a:r>
              <a:rPr lang="zh-CN" altLang="en-US"/>
              <a:t>）和超大规模集成电路（</a:t>
            </a:r>
            <a:r>
              <a:rPr lang="en-US" altLang="zh-CN"/>
              <a:t>VLSI</a:t>
            </a:r>
            <a:r>
              <a:rPr lang="zh-CN" altLang="en-US"/>
              <a:t>）。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出现了微处理器，从而产生了微型计算机。</a:t>
            </a:r>
          </a:p>
          <a:p>
            <a:pPr marL="990600" lvl="1" indent="-533400" eaLnBrk="1" hangingPunct="1"/>
            <a:r>
              <a:rPr lang="zh-CN" altLang="en-US"/>
              <a:t>计算机的发展方向：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①巨型化；②微型化；③网络化；④智能化。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E5C62973-94C4-DCC5-D605-59BEBE47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4C44667-879C-4EEA-B091-A86E13D621E6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19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65A6167-931D-7159-9E96-377A99B2AF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诺依曼体系结构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E1444E8-735C-566D-5330-73BA8845AB19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计算机组成原理讨论的基础就是冯</a:t>
            </a:r>
            <a:r>
              <a:rPr lang="en-US" altLang="zh-CN"/>
              <a:t>·</a:t>
            </a:r>
            <a:r>
              <a:rPr lang="zh-CN" altLang="en-US"/>
              <a:t>诺依曼体系结构的计算机，其基本设计思想就是</a:t>
            </a:r>
            <a:r>
              <a:rPr lang="zh-CN" altLang="en-US">
                <a:solidFill>
                  <a:schemeClr val="tx2"/>
                </a:solidFill>
              </a:rPr>
              <a:t>存储程序</a:t>
            </a:r>
            <a:r>
              <a:rPr lang="zh-CN" altLang="en-US"/>
              <a:t>和</a:t>
            </a:r>
            <a:r>
              <a:rPr lang="zh-CN" altLang="en-US">
                <a:solidFill>
                  <a:schemeClr val="tx2"/>
                </a:solidFill>
              </a:rPr>
              <a:t>程序控制</a:t>
            </a:r>
            <a:r>
              <a:rPr lang="zh-CN" altLang="en-US"/>
              <a:t>，具有以下特点：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采用二进制形式表示数据和指令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采用存储程序方式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由运算器、存储器、控制器、输入设备和输出设备五大部件组成计算机系统，并规定了这五部分的基本功能。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A6791-2C02-E5C6-1F48-9958D0F2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学时：</a:t>
            </a:r>
            <a:r>
              <a:rPr lang="en-US" altLang="zh-CN" dirty="0"/>
              <a:t>16</a:t>
            </a:r>
            <a:r>
              <a:rPr lang="zh-CN" altLang="en-US" dirty="0"/>
              <a:t>周</a:t>
            </a:r>
            <a:r>
              <a:rPr lang="en-US" altLang="zh-CN" dirty="0"/>
              <a:t>×4</a:t>
            </a:r>
            <a:r>
              <a:rPr lang="zh-CN" altLang="en-US" dirty="0"/>
              <a:t>＝</a:t>
            </a:r>
            <a:r>
              <a:rPr lang="en-US" altLang="zh-CN" dirty="0"/>
              <a:t>64</a:t>
            </a:r>
            <a:r>
              <a:rPr lang="zh-CN" altLang="en-US" dirty="0"/>
              <a:t>学时，一周大型实验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章节内容安排：</a:t>
            </a: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计算机系统概论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dirty="0"/>
              <a:t>计算机的逻辑部件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dirty="0"/>
              <a:t>运算方法和运算部件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dirty="0"/>
              <a:t>主存储器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指令系统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dirty="0"/>
              <a:t>中央处理器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dirty="0"/>
              <a:t>存储系统</a:t>
            </a:r>
            <a:r>
              <a:rPr lang="zh-CN" altLang="en-US" dirty="0"/>
              <a:t>存储器层次结构</a:t>
            </a:r>
            <a:endParaRPr lang="en-US" altLang="zh-CN" dirty="0"/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辅助存储器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输入输出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(I/O)</a:t>
            </a: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设备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输入输出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(I/O)</a:t>
            </a: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系统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计算机系统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850392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trike="sngStrike" dirty="0">
                <a:solidFill>
                  <a:schemeClr val="bg1">
                    <a:lumMod val="50000"/>
                  </a:schemeClr>
                </a:solidFill>
              </a:rPr>
              <a:t>计算机硬件设计和实现导论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BFD534-8B51-0EC3-8580-4D7E82E0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课程介绍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09E39270-331B-DB54-C9D2-F41F96DD3BBC}"/>
              </a:ext>
            </a:extLst>
          </p:cNvPr>
          <p:cNvSpPr/>
          <p:nvPr/>
        </p:nvSpPr>
        <p:spPr>
          <a:xfrm>
            <a:off x="4500563" y="2143125"/>
            <a:ext cx="1000125" cy="2000250"/>
          </a:xfrm>
          <a:prstGeom prst="rightBrace">
            <a:avLst/>
          </a:prstGeom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0442B877-97FA-69AD-1896-621D1778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2928938"/>
            <a:ext cx="157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C00000"/>
                </a:solidFill>
                <a:latin typeface="Tw Cen MT" panose="020B0602020104020603" pitchFamily="34" charset="0"/>
                <a:ea typeface="华文仿宋" panose="02010600040101010101" pitchFamily="2" charset="-122"/>
              </a:rPr>
              <a:t>授课内容</a:t>
            </a:r>
          </a:p>
        </p:txBody>
      </p:sp>
      <p:sp>
        <p:nvSpPr>
          <p:cNvPr id="15366" name="灯片编号占位符 5">
            <a:extLst>
              <a:ext uri="{FF2B5EF4-FFF2-40B4-BE49-F238E27FC236}">
                <a16:creationId xmlns:a16="http://schemas.microsoft.com/office/drawing/2014/main" id="{1F9E9DDD-3391-8F22-0632-33DF4519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45B0BE-A0BF-4380-8D48-7CE6D6A236A8}" type="slidenum">
              <a:rPr lang="en-US" altLang="zh-CN">
                <a:latin typeface="Tw Cen MT" panose="020B0602020104020603" pitchFamily="34" charset="0"/>
              </a:rPr>
              <a:pPr/>
              <a:t>2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F2F7A87F-F084-98FF-2F9A-2EB4F826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0CF5B7F-8FA6-4BE5-8B6F-DCF64D23FC7B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20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E3DA922-0097-5D69-65A6-429D606B3B1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计算机分类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80CFB82-D404-1807-6F70-57F4D4E3FA0B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按计算机原理分类：</a:t>
            </a:r>
          </a:p>
          <a:p>
            <a:pPr lvl="1" eaLnBrk="1" hangingPunct="1"/>
            <a:r>
              <a:rPr lang="zh-CN" altLang="en-US"/>
              <a:t>电子数字式计算机、电子模拟式计算机和混合式计算机。</a:t>
            </a:r>
          </a:p>
          <a:p>
            <a:pPr eaLnBrk="1" hangingPunct="1"/>
            <a:r>
              <a:rPr lang="zh-CN" altLang="en-US"/>
              <a:t>按用途分类：</a:t>
            </a:r>
          </a:p>
          <a:p>
            <a:pPr lvl="1" eaLnBrk="1" hangingPunct="1"/>
            <a:r>
              <a:rPr lang="zh-CN" altLang="en-US"/>
              <a:t>通用机和专用机。</a:t>
            </a:r>
          </a:p>
          <a:p>
            <a:pPr eaLnBrk="1" hangingPunct="1"/>
            <a:r>
              <a:rPr lang="zh-CN" altLang="en-US"/>
              <a:t>按计算机的规模分类：</a:t>
            </a:r>
          </a:p>
          <a:p>
            <a:pPr lvl="1" eaLnBrk="1" hangingPunct="1"/>
            <a:r>
              <a:rPr lang="zh-CN" altLang="en-US"/>
              <a:t>巨型机、大中型机、小型机和微型计算机。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D16761E-887E-D2CE-067C-1A9C4260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DEC0013-884E-432B-AFC8-5BA2219FFE19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21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FE16E74-25AA-2B96-BBB9-9418718E61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计算机的应用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5657B85-E9D7-9EF4-9583-C8C68D0BA0E6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科学计算。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数据处理。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数据处理是指对原始数据进行收集、整理、合并、选择、存储、输出等加工过程，也称信息处理。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计算机过程控制。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过程控制是指实时采集、检测数据，并进行处理和判定，按最佳值进行调节的过程。利用计算机实现生产过程的控制。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D05FF71C-8AD7-66F6-A3F4-9DB2E3EF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A97E211-42FB-478D-A45F-9B83DDA6AADB}" type="slidenum">
              <a:rPr lang="en-US" altLang="zh-CN">
                <a:latin typeface="Tw Cen MT" panose="020B0602020104020603" pitchFamily="34" charset="0"/>
                <a:ea typeface="华文仿宋" panose="02010600040101010101" pitchFamily="2" charset="-122"/>
              </a:rPr>
              <a:pPr algn="r"/>
              <a:t>22</a:t>
            </a:fld>
            <a:endParaRPr lang="en-US" altLang="zh-CN"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7A319A7-9100-8FA1-18E2-5C82F9BC7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计算机的应用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7B89542-D082-5075-5BC0-8A417AAE3C1D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 sz="2400"/>
              <a:t>计算机辅助设计及辅助教学。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计算机辅助设计（</a:t>
            </a:r>
            <a:r>
              <a:rPr lang="en-US" altLang="zh-CN" sz="2400"/>
              <a:t>CAD</a:t>
            </a:r>
            <a:r>
              <a:rPr lang="zh-CN" altLang="en-US" sz="2400"/>
              <a:t>）是指用计算机帮助工程设计人员进行设计工作。计算机辅助教学（</a:t>
            </a:r>
            <a:r>
              <a:rPr lang="en-US" altLang="zh-CN" sz="2400"/>
              <a:t>CAI</a:t>
            </a:r>
            <a:r>
              <a:rPr lang="zh-CN" altLang="en-US" sz="2400"/>
              <a:t>）是指利用计算机进行辅助教学工作。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 sz="2400"/>
              <a:t>人工智能。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人工智能（</a:t>
            </a:r>
            <a:r>
              <a:rPr lang="en-US" altLang="zh-CN" sz="2400"/>
              <a:t>AI</a:t>
            </a:r>
            <a:r>
              <a:rPr lang="zh-CN" altLang="en-US" sz="2400"/>
              <a:t>）是指用计算机来</a:t>
            </a:r>
            <a:r>
              <a:rPr lang="en-US" altLang="zh-CN" sz="2400"/>
              <a:t>"</a:t>
            </a:r>
            <a:r>
              <a:rPr lang="zh-CN" altLang="en-US" sz="2400"/>
              <a:t>模仿</a:t>
            </a:r>
            <a:r>
              <a:rPr lang="en-US" altLang="zh-CN" sz="2400"/>
              <a:t>"</a:t>
            </a:r>
            <a:r>
              <a:rPr lang="zh-CN" altLang="en-US" sz="2400"/>
              <a:t>人的智能，使计算机能像人一样具有识别语言、文字、图形和</a:t>
            </a:r>
            <a:r>
              <a:rPr lang="en-US" altLang="zh-CN" sz="2400"/>
              <a:t>"</a:t>
            </a:r>
            <a:r>
              <a:rPr lang="zh-CN" altLang="en-US" sz="2400"/>
              <a:t>推理</a:t>
            </a:r>
            <a:r>
              <a:rPr lang="en-US" altLang="zh-CN" sz="2400"/>
              <a:t>"</a:t>
            </a:r>
            <a:r>
              <a:rPr lang="zh-CN" altLang="en-US" sz="2400"/>
              <a:t>、学习以及适应环境的能力。</a:t>
            </a:r>
          </a:p>
        </p:txBody>
      </p:sp>
    </p:spTree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20EB39A-A21D-D413-C77A-CF6A9BAAA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82" y="0"/>
          <a:ext cx="8686800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灯片编号占位符 2">
            <a:extLst>
              <a:ext uri="{FF2B5EF4-FFF2-40B4-BE49-F238E27FC236}">
                <a16:creationId xmlns:a16="http://schemas.microsoft.com/office/drawing/2014/main" id="{4D1053FA-76F8-5FD0-39A8-6E55A8C5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616347-EE9F-496C-A5C1-894E23C7E485}" type="slidenum">
              <a:rPr lang="en-US" altLang="zh-CN">
                <a:latin typeface="Tw Cen MT" panose="020B0602020104020603" pitchFamily="34" charset="0"/>
              </a:rPr>
              <a:pPr/>
              <a:t>3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3112F0-4177-73E9-6DF2-AF30AFD7154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00034" y="285728"/>
          <a:ext cx="8286808" cy="614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5" name="灯片编号占位符 2">
            <a:extLst>
              <a:ext uri="{FF2B5EF4-FFF2-40B4-BE49-F238E27FC236}">
                <a16:creationId xmlns:a16="http://schemas.microsoft.com/office/drawing/2014/main" id="{D8D92EA9-6B05-8C6B-17F4-83E985C5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FC698-9BBD-4869-90DF-3709F0DA65CF}" type="slidenum">
              <a:rPr lang="en-US" altLang="zh-CN">
                <a:latin typeface="Tw Cen MT" panose="020B0602020104020603" pitchFamily="34" charset="0"/>
              </a:rPr>
              <a:pPr/>
              <a:t>4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013C205-1E6C-603E-BB5D-813989A1EC69}"/>
              </a:ext>
            </a:extLst>
          </p:cNvPr>
          <p:cNvGraphicFramePr/>
          <p:nvPr/>
        </p:nvGraphicFramePr>
        <p:xfrm>
          <a:off x="928662" y="571480"/>
          <a:ext cx="7072362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灯片编号占位符 2">
            <a:extLst>
              <a:ext uri="{FF2B5EF4-FFF2-40B4-BE49-F238E27FC236}">
                <a16:creationId xmlns:a16="http://schemas.microsoft.com/office/drawing/2014/main" id="{5BDBB3B9-FC3C-7B53-F937-E0D51DA9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CEE41B-3266-4917-88F2-81C5B1843D30}" type="slidenum">
              <a:rPr lang="en-US" altLang="zh-CN">
                <a:latin typeface="Tw Cen MT" panose="020B0602020104020603" pitchFamily="34" charset="0"/>
              </a:rPr>
              <a:pPr/>
              <a:t>5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D6A780B9-F0D8-9B34-F1BC-B3F6E53833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314" y="357190"/>
          <a:ext cx="8786842" cy="628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3" name="灯片编号占位符 2">
            <a:extLst>
              <a:ext uri="{FF2B5EF4-FFF2-40B4-BE49-F238E27FC236}">
                <a16:creationId xmlns:a16="http://schemas.microsoft.com/office/drawing/2014/main" id="{A426DAED-5F32-4CC2-AF3D-E00014B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962EB8-0C9A-435C-862D-DEBB02F7979A}" type="slidenum">
              <a:rPr lang="en-US" altLang="zh-CN">
                <a:latin typeface="Tw Cen MT" panose="020B0602020104020603" pitchFamily="34" charset="0"/>
              </a:rPr>
              <a:pPr/>
              <a:t>6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40D412F-7BB3-1BBC-9752-09FB049E47B1}"/>
              </a:ext>
            </a:extLst>
          </p:cNvPr>
          <p:cNvGraphicFramePr/>
          <p:nvPr/>
        </p:nvGraphicFramePr>
        <p:xfrm>
          <a:off x="571472" y="285728"/>
          <a:ext cx="8358246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灯片编号占位符 2">
            <a:extLst>
              <a:ext uri="{FF2B5EF4-FFF2-40B4-BE49-F238E27FC236}">
                <a16:creationId xmlns:a16="http://schemas.microsoft.com/office/drawing/2014/main" id="{4CBBC79F-305F-3844-556F-900FD920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27D7A1-3F49-4128-91E0-38567C5F3C1E}" type="slidenum">
              <a:rPr lang="en-US" altLang="zh-CN">
                <a:latin typeface="Tw Cen MT" panose="020B0602020104020603" pitchFamily="34" charset="0"/>
              </a:rPr>
              <a:pPr/>
              <a:t>7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2FC109-8570-B4B3-8723-3DFF17C3A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DF799FE-4C01-A60D-53D5-B997BFE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计算机语言</a:t>
            </a:r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32F0F770-E458-9C9B-B45C-6F73FC1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BA80AF-2415-4695-AD6D-322956897F0F}" type="slidenum">
              <a:rPr lang="en-US" altLang="zh-CN">
                <a:latin typeface="Tw Cen MT" panose="020B0602020104020603" pitchFamily="34" charset="0"/>
              </a:rPr>
              <a:pPr/>
              <a:t>8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07E7B4E-15CA-F4A4-C32B-98F41C353D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14422"/>
          <a:ext cx="914400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38799438-F594-4AB5-BEE1-F3C87F89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计算机软件系统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50944482-9CF4-80BE-B4E3-5BB777DB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857500"/>
            <a:ext cx="1714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latin typeface="Tw Cen MT" panose="020B0602020104020603" pitchFamily="34" charset="0"/>
                <a:ea typeface="华文仿宋" panose="02010600040101010101" pitchFamily="2" charset="-122"/>
              </a:rPr>
              <a:t>软件系统</a:t>
            </a:r>
          </a:p>
        </p:txBody>
      </p:sp>
      <p:sp>
        <p:nvSpPr>
          <p:cNvPr id="23557" name="灯片编号占位符 5">
            <a:extLst>
              <a:ext uri="{FF2B5EF4-FFF2-40B4-BE49-F238E27FC236}">
                <a16:creationId xmlns:a16="http://schemas.microsoft.com/office/drawing/2014/main" id="{E7F9F040-4A3F-2259-3475-88E22E72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D2F25-E7EB-4ABF-BAFE-F3B93ACC4F22}" type="slidenum">
              <a:rPr lang="en-US" altLang="zh-CN">
                <a:latin typeface="Tw Cen MT" panose="020B0602020104020603" pitchFamily="34" charset="0"/>
              </a:rPr>
              <a:pPr/>
              <a:t>9</a:t>
            </a:fld>
            <a:endParaRPr lang="en-US" altLang="zh-CN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 spd="med">
    <p:pull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1071</Words>
  <Application>Microsoft Office PowerPoint</Application>
  <PresentationFormat>全屏显示(4:3)</PresentationFormat>
  <Paragraphs>184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Tw Cen MT</vt:lpstr>
      <vt:lpstr>Wingdings 3</vt:lpstr>
      <vt:lpstr>Verdana</vt:lpstr>
      <vt:lpstr>Wingdings 2</vt:lpstr>
      <vt:lpstr>Calibri</vt:lpstr>
      <vt:lpstr>华文仿宋</vt:lpstr>
      <vt:lpstr>Wingdings</vt:lpstr>
      <vt:lpstr>聚合</vt:lpstr>
      <vt:lpstr>计算机组成原理</vt:lpstr>
      <vt:lpstr>课程介绍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计算机语言</vt:lpstr>
      <vt:lpstr>计算机软件系统</vt:lpstr>
      <vt:lpstr>计算机硬件</vt:lpstr>
      <vt:lpstr>CPU（Central Processing Unit）</vt:lpstr>
      <vt:lpstr>存储器 </vt:lpstr>
      <vt:lpstr>以总线连接的计算机框图</vt:lpstr>
      <vt:lpstr>计算机的解题过程</vt:lpstr>
      <vt:lpstr>高级语言虚拟机器的层次结构</vt:lpstr>
      <vt:lpstr>计算机系统的多级层次结构</vt:lpstr>
      <vt:lpstr>电子计算机的发展简史 </vt:lpstr>
      <vt:lpstr>电子计算机的发展简史</vt:lpstr>
      <vt:lpstr>冯·诺依曼体系结构 </vt:lpstr>
      <vt:lpstr>计算机分类</vt:lpstr>
      <vt:lpstr>计算机的应用</vt:lpstr>
      <vt:lpstr>计算机的应用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计算机组成与设计</dc:title>
  <dc:creator>User</dc:creator>
  <cp:lastModifiedBy>Feng Fu</cp:lastModifiedBy>
  <cp:revision>42</cp:revision>
  <dcterms:created xsi:type="dcterms:W3CDTF">2008-09-04T00:52:53Z</dcterms:created>
  <dcterms:modified xsi:type="dcterms:W3CDTF">2024-11-18T05:10:20Z</dcterms:modified>
</cp:coreProperties>
</file>