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61"/>
  </p:notesMasterIdLst>
  <p:sldIdLst>
    <p:sldId id="256" r:id="rId3"/>
    <p:sldId id="257" r:id="rId4"/>
    <p:sldId id="268" r:id="rId5"/>
    <p:sldId id="269" r:id="rId6"/>
    <p:sldId id="270" r:id="rId7"/>
    <p:sldId id="271" r:id="rId8"/>
    <p:sldId id="258" r:id="rId9"/>
    <p:sldId id="259" r:id="rId10"/>
    <p:sldId id="260" r:id="rId11"/>
    <p:sldId id="261" r:id="rId12"/>
    <p:sldId id="272" r:id="rId13"/>
    <p:sldId id="273" r:id="rId14"/>
    <p:sldId id="263" r:id="rId15"/>
    <p:sldId id="265" r:id="rId16"/>
    <p:sldId id="266" r:id="rId17"/>
    <p:sldId id="274" r:id="rId18"/>
    <p:sldId id="267" r:id="rId19"/>
    <p:sldId id="276"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7" r:id="rId40"/>
    <p:sldId id="295" r:id="rId41"/>
    <p:sldId id="296"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5" r:id="rId58"/>
    <p:sldId id="313" r:id="rId59"/>
    <p:sldId id="314" r:id="rId6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16459"/>
    <a:srgbClr val="FF66FF"/>
    <a:srgbClr val="FF7C80"/>
    <a:srgbClr val="D757BF"/>
    <a:srgbClr val="A7D9FF"/>
    <a:srgbClr val="5DBA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6" d="100"/>
          <a:sy n="86" d="100"/>
        </p:scale>
        <p:origin x="14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C52FC3F-53BB-2940-BF82-30319A65CC1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A8CDB56E-2666-3AB8-5ADD-54B406300244}"/>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E431AA35-EE47-4277-8838-16C5A695EE4F}" type="datetimeFigureOut">
              <a:rPr lang="zh-CN" altLang="en-US"/>
              <a:pPr>
                <a:defRPr/>
              </a:pPr>
              <a:t>2024/11/18</a:t>
            </a:fld>
            <a:endParaRPr lang="zh-CN" altLang="en-US"/>
          </a:p>
        </p:txBody>
      </p:sp>
      <p:sp>
        <p:nvSpPr>
          <p:cNvPr id="4" name="幻灯片图像占位符 3">
            <a:extLst>
              <a:ext uri="{FF2B5EF4-FFF2-40B4-BE49-F238E27FC236}">
                <a16:creationId xmlns:a16="http://schemas.microsoft.com/office/drawing/2014/main" id="{0B2E0464-823D-0682-6368-3A0384E632B3}"/>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1F87FCC6-2357-07DB-39D5-55E19583D523}"/>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D490A625-2113-4068-42AE-A9D5BF7A7777}"/>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D52B5F40-7570-672B-8B74-1D95E1047C05}"/>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4DA3BCBA-15B0-488D-AF56-3DC3A5171CB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D86AE6D-4198-4D1F-B2D1-B71EB28DBAFC}"/>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latin typeface="Cambria" panose="02040503050406030204" pitchFamily="18" charset="0"/>
            </a:endParaRPr>
          </a:p>
        </p:txBody>
      </p:sp>
      <p:sp>
        <p:nvSpPr>
          <p:cNvPr id="3" name="矩形 3">
            <a:extLst>
              <a:ext uri="{FF2B5EF4-FFF2-40B4-BE49-F238E27FC236}">
                <a16:creationId xmlns:a16="http://schemas.microsoft.com/office/drawing/2014/main" id="{AB0F19D0-84E1-DACC-5635-D4B78802AA47}"/>
              </a:ext>
            </a:extLst>
          </p:cNvPr>
          <p:cNvSpPr>
            <a:spLocks noChangeArrowheads="1"/>
          </p:cNvSpPr>
          <p:nvPr/>
        </p:nvSpPr>
        <p:spPr bwMode="white">
          <a:xfrm>
            <a:off x="8991600" y="3175"/>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latin typeface="Cambria" panose="02040503050406030204" pitchFamily="18" charset="0"/>
            </a:endParaRPr>
          </a:p>
        </p:txBody>
      </p:sp>
      <p:sp>
        <p:nvSpPr>
          <p:cNvPr id="4" name="矩形 4">
            <a:extLst>
              <a:ext uri="{FF2B5EF4-FFF2-40B4-BE49-F238E27FC236}">
                <a16:creationId xmlns:a16="http://schemas.microsoft.com/office/drawing/2014/main" id="{BEF5CE5D-C22A-2848-2FB8-E610FB63F369}"/>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latin typeface="Cambria" panose="02040503050406030204" pitchFamily="18" charset="0"/>
            </a:endParaRPr>
          </a:p>
        </p:txBody>
      </p:sp>
      <p:sp>
        <p:nvSpPr>
          <p:cNvPr id="5" name="矩形 5">
            <a:extLst>
              <a:ext uri="{FF2B5EF4-FFF2-40B4-BE49-F238E27FC236}">
                <a16:creationId xmlns:a16="http://schemas.microsoft.com/office/drawing/2014/main" id="{B39F78F8-4A99-631D-166B-3300E8234E11}"/>
              </a:ext>
            </a:extLst>
          </p:cNvPr>
          <p:cNvSpPr>
            <a:spLocks noChangeArrowheads="1"/>
          </p:cNvSpPr>
          <p:nvPr/>
        </p:nvSpPr>
        <p:spPr bwMode="white">
          <a:xfrm>
            <a:off x="0" y="0"/>
            <a:ext cx="9144000" cy="25146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latin typeface="Cambria" panose="02040503050406030204" pitchFamily="18" charset="0"/>
            </a:endParaRPr>
          </a:p>
        </p:txBody>
      </p:sp>
      <p:sp>
        <p:nvSpPr>
          <p:cNvPr id="6" name="矩形 5">
            <a:extLst>
              <a:ext uri="{FF2B5EF4-FFF2-40B4-BE49-F238E27FC236}">
                <a16:creationId xmlns:a16="http://schemas.microsoft.com/office/drawing/2014/main" id="{328DADD0-D768-994B-60DF-F3CAA663BA28}"/>
              </a:ext>
            </a:extLst>
          </p:cNvPr>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7" name="直接连接符 6">
            <a:extLst>
              <a:ext uri="{FF2B5EF4-FFF2-40B4-BE49-F238E27FC236}">
                <a16:creationId xmlns:a16="http://schemas.microsoft.com/office/drawing/2014/main" id="{64648BD5-A586-BDE5-BCE7-33313D2C8CD0}"/>
              </a:ext>
            </a:extLst>
          </p:cNvPr>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0" name="矩形 9">
            <a:extLst>
              <a:ext uri="{FF2B5EF4-FFF2-40B4-BE49-F238E27FC236}">
                <a16:creationId xmlns:a16="http://schemas.microsoft.com/office/drawing/2014/main" id="{71E92DB6-5AED-1BF6-BEB8-55836EC78F0F}"/>
              </a:ext>
            </a:extLst>
          </p:cNvPr>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ea typeface="+mn-ea"/>
            </a:endParaRPr>
          </a:p>
        </p:txBody>
      </p:sp>
      <p:sp>
        <p:nvSpPr>
          <p:cNvPr id="11" name="椭圆 10">
            <a:extLst>
              <a:ext uri="{FF2B5EF4-FFF2-40B4-BE49-F238E27FC236}">
                <a16:creationId xmlns:a16="http://schemas.microsoft.com/office/drawing/2014/main" id="{58CE244C-3DB9-009F-E31A-8544B62EC215}"/>
              </a:ext>
            </a:extLst>
          </p:cNvPr>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椭圆 11">
            <a:extLst>
              <a:ext uri="{FF2B5EF4-FFF2-40B4-BE49-F238E27FC236}">
                <a16:creationId xmlns:a16="http://schemas.microsoft.com/office/drawing/2014/main" id="{E741D020-5FE8-AF61-3DFC-2A3E6DDD8053}"/>
              </a:ext>
            </a:extLst>
          </p:cNvPr>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副标题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8" name="标题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zh-CN" altLang="en-US"/>
              <a:t>单击此处编辑母版标题样式</a:t>
            </a:r>
            <a:endParaRPr lang="en-US"/>
          </a:p>
        </p:txBody>
      </p:sp>
      <p:sp>
        <p:nvSpPr>
          <p:cNvPr id="13" name="日期占位符 27">
            <a:extLst>
              <a:ext uri="{FF2B5EF4-FFF2-40B4-BE49-F238E27FC236}">
                <a16:creationId xmlns:a16="http://schemas.microsoft.com/office/drawing/2014/main" id="{8C9DB1CF-502A-6AD5-D9C5-AFB6B3CD01AA}"/>
              </a:ext>
            </a:extLst>
          </p:cNvPr>
          <p:cNvSpPr>
            <a:spLocks noGrp="1"/>
          </p:cNvSpPr>
          <p:nvPr>
            <p:ph type="dt" sz="half" idx="10"/>
          </p:nvPr>
        </p:nvSpPr>
        <p:spPr/>
        <p:txBody>
          <a:bodyPr/>
          <a:lstStyle>
            <a:lvl1pPr>
              <a:defRPr/>
            </a:lvl1pPr>
          </a:lstStyle>
          <a:p>
            <a:pPr>
              <a:defRPr/>
            </a:pPr>
            <a:fld id="{58AC7A2C-F811-41AC-A3CE-5C0343E39455}" type="datetime1">
              <a:rPr lang="zh-CN" altLang="en-US"/>
              <a:pPr>
                <a:defRPr/>
              </a:pPr>
              <a:t>2024/11/18</a:t>
            </a:fld>
            <a:endParaRPr lang="zh-CN" altLang="en-US"/>
          </a:p>
        </p:txBody>
      </p:sp>
      <p:sp>
        <p:nvSpPr>
          <p:cNvPr id="14" name="页脚占位符 16">
            <a:extLst>
              <a:ext uri="{FF2B5EF4-FFF2-40B4-BE49-F238E27FC236}">
                <a16:creationId xmlns:a16="http://schemas.microsoft.com/office/drawing/2014/main" id="{97C8CF47-1D58-E00B-F305-1C84AB36F9FF}"/>
              </a:ext>
            </a:extLst>
          </p:cNvPr>
          <p:cNvSpPr>
            <a:spLocks noGrp="1"/>
          </p:cNvSpPr>
          <p:nvPr>
            <p:ph type="ftr" sz="quarter" idx="11"/>
          </p:nvPr>
        </p:nvSpPr>
        <p:spPr/>
        <p:txBody>
          <a:bodyPr/>
          <a:lstStyle>
            <a:lvl1pPr>
              <a:defRPr/>
            </a:lvl1pPr>
          </a:lstStyle>
          <a:p>
            <a:pPr>
              <a:defRPr/>
            </a:pPr>
            <a:endParaRPr lang="zh-CN" altLang="en-US"/>
          </a:p>
        </p:txBody>
      </p:sp>
      <p:sp>
        <p:nvSpPr>
          <p:cNvPr id="15" name="灯片编号占位符 28">
            <a:extLst>
              <a:ext uri="{FF2B5EF4-FFF2-40B4-BE49-F238E27FC236}">
                <a16:creationId xmlns:a16="http://schemas.microsoft.com/office/drawing/2014/main" id="{C85074A0-26FE-BB44-CDF5-1EA26CB2F7DD}"/>
              </a:ext>
            </a:extLst>
          </p:cNvPr>
          <p:cNvSpPr>
            <a:spLocks noGrp="1"/>
          </p:cNvSpPr>
          <p:nvPr>
            <p:ph type="sldNum" sz="quarter" idx="12"/>
          </p:nvPr>
        </p:nvSpPr>
        <p:spPr>
          <a:xfrm>
            <a:off x="4343400" y="2198688"/>
            <a:ext cx="457200" cy="441325"/>
          </a:xfrm>
        </p:spPr>
        <p:txBody>
          <a:bodyPr/>
          <a:lstStyle>
            <a:lvl1pPr>
              <a:defRPr smtClean="0"/>
            </a:lvl1pPr>
          </a:lstStyle>
          <a:p>
            <a:pPr>
              <a:defRPr/>
            </a:pPr>
            <a:fld id="{132FB31D-7BE4-4CA6-9515-53186E581414}" type="slidenum">
              <a:rPr lang="zh-CN" altLang="en-US"/>
              <a:pPr>
                <a:defRPr/>
              </a:pPr>
              <a:t>‹#›</a:t>
            </a:fld>
            <a:endParaRPr lang="zh-CN" altLang="en-US"/>
          </a:p>
        </p:txBody>
      </p:sp>
    </p:spTree>
    <p:extLst>
      <p:ext uri="{BB962C8B-B14F-4D97-AF65-F5344CB8AC3E}">
        <p14:creationId xmlns:p14="http://schemas.microsoft.com/office/powerpoint/2010/main" val="482224260"/>
      </p:ext>
    </p:extLst>
  </p:cSld>
  <p:clrMapOvr>
    <a:masterClrMapping/>
  </p:clrMapOvr>
  <p:transition>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13">
            <a:extLst>
              <a:ext uri="{FF2B5EF4-FFF2-40B4-BE49-F238E27FC236}">
                <a16:creationId xmlns:a16="http://schemas.microsoft.com/office/drawing/2014/main" id="{D7EC75A1-601B-252F-DB4C-68932A127E82}"/>
              </a:ext>
            </a:extLst>
          </p:cNvPr>
          <p:cNvSpPr>
            <a:spLocks noGrp="1"/>
          </p:cNvSpPr>
          <p:nvPr>
            <p:ph type="dt" sz="half" idx="10"/>
          </p:nvPr>
        </p:nvSpPr>
        <p:spPr/>
        <p:txBody>
          <a:bodyPr/>
          <a:lstStyle>
            <a:lvl1pPr>
              <a:defRPr/>
            </a:lvl1pPr>
          </a:lstStyle>
          <a:p>
            <a:pPr>
              <a:defRPr/>
            </a:pPr>
            <a:fld id="{748759F5-72D1-4674-ADA7-EC98097D52EC}" type="datetime1">
              <a:rPr lang="zh-CN" altLang="en-US"/>
              <a:pPr>
                <a:defRPr/>
              </a:pPr>
              <a:t>2024/11/18</a:t>
            </a:fld>
            <a:endParaRPr lang="zh-CN" altLang="en-US"/>
          </a:p>
        </p:txBody>
      </p:sp>
      <p:sp>
        <p:nvSpPr>
          <p:cNvPr id="5" name="页脚占位符 2">
            <a:extLst>
              <a:ext uri="{FF2B5EF4-FFF2-40B4-BE49-F238E27FC236}">
                <a16:creationId xmlns:a16="http://schemas.microsoft.com/office/drawing/2014/main" id="{7AEB93E9-0DE5-9CE4-A378-24BD9EEEE799}"/>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22">
            <a:extLst>
              <a:ext uri="{FF2B5EF4-FFF2-40B4-BE49-F238E27FC236}">
                <a16:creationId xmlns:a16="http://schemas.microsoft.com/office/drawing/2014/main" id="{A378984F-87AB-049F-CD0B-6A385C0176BC}"/>
              </a:ext>
            </a:extLst>
          </p:cNvPr>
          <p:cNvSpPr>
            <a:spLocks noGrp="1"/>
          </p:cNvSpPr>
          <p:nvPr>
            <p:ph type="sldNum" sz="quarter" idx="12"/>
          </p:nvPr>
        </p:nvSpPr>
        <p:spPr/>
        <p:txBody>
          <a:bodyPr/>
          <a:lstStyle>
            <a:lvl1pPr>
              <a:defRPr/>
            </a:lvl1pPr>
          </a:lstStyle>
          <a:p>
            <a:pPr>
              <a:defRPr/>
            </a:pPr>
            <a:fld id="{753C6B91-86BE-49EF-8AED-6AE2D951F6FA}" type="slidenum">
              <a:rPr lang="zh-CN" altLang="en-US"/>
              <a:pPr>
                <a:defRPr/>
              </a:pPr>
              <a:t>‹#›</a:t>
            </a:fld>
            <a:endParaRPr lang="zh-CN" altLang="en-US"/>
          </a:p>
        </p:txBody>
      </p:sp>
    </p:spTree>
    <p:extLst>
      <p:ext uri="{BB962C8B-B14F-4D97-AF65-F5344CB8AC3E}">
        <p14:creationId xmlns:p14="http://schemas.microsoft.com/office/powerpoint/2010/main" val="1308086440"/>
      </p:ext>
    </p:extLst>
  </p:cSld>
  <p:clrMapOvr>
    <a:masterClrMapping/>
  </p:clrMapOvr>
  <p:transition>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F697C7BE-2AB7-28CB-1CDC-833720D5E10A}"/>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latin typeface="Cambria" panose="02040503050406030204" pitchFamily="18" charset="0"/>
            </a:endParaRPr>
          </a:p>
        </p:txBody>
      </p:sp>
      <p:sp>
        <p:nvSpPr>
          <p:cNvPr id="5" name="矩形 3">
            <a:extLst>
              <a:ext uri="{FF2B5EF4-FFF2-40B4-BE49-F238E27FC236}">
                <a16:creationId xmlns:a16="http://schemas.microsoft.com/office/drawing/2014/main" id="{B961ABD2-4CDE-ABCD-3DCF-ABA1AE11F27F}"/>
              </a:ext>
            </a:extLst>
          </p:cNvPr>
          <p:cNvSpPr>
            <a:spLocks noChangeArrowheads="1"/>
          </p:cNvSpPr>
          <p:nvPr/>
        </p:nvSpPr>
        <p:spPr bwMode="white">
          <a:xfrm>
            <a:off x="7010400" y="0"/>
            <a:ext cx="21336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latin typeface="Cambria" panose="02040503050406030204" pitchFamily="18" charset="0"/>
            </a:endParaRPr>
          </a:p>
        </p:txBody>
      </p:sp>
      <p:sp>
        <p:nvSpPr>
          <p:cNvPr id="6" name="矩形 4">
            <a:extLst>
              <a:ext uri="{FF2B5EF4-FFF2-40B4-BE49-F238E27FC236}">
                <a16:creationId xmlns:a16="http://schemas.microsoft.com/office/drawing/2014/main" id="{504E74B7-BA89-CC10-711B-84C67A1726E6}"/>
              </a:ext>
            </a:extLst>
          </p:cNvPr>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latin typeface="Cambria" panose="02040503050406030204" pitchFamily="18" charset="0"/>
            </a:endParaRPr>
          </a:p>
        </p:txBody>
      </p:sp>
      <p:sp>
        <p:nvSpPr>
          <p:cNvPr id="7" name="矩形 5">
            <a:extLst>
              <a:ext uri="{FF2B5EF4-FFF2-40B4-BE49-F238E27FC236}">
                <a16:creationId xmlns:a16="http://schemas.microsoft.com/office/drawing/2014/main" id="{984866C8-8D4F-CB76-EDC9-7546B3F0068E}"/>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latin typeface="Cambria" panose="02040503050406030204" pitchFamily="18" charset="0"/>
            </a:endParaRPr>
          </a:p>
        </p:txBody>
      </p:sp>
      <p:sp>
        <p:nvSpPr>
          <p:cNvPr id="8" name="矩形 7">
            <a:extLst>
              <a:ext uri="{FF2B5EF4-FFF2-40B4-BE49-F238E27FC236}">
                <a16:creationId xmlns:a16="http://schemas.microsoft.com/office/drawing/2014/main" id="{9EE7E109-5FF0-A1F3-5E85-0B5F20493E93}"/>
              </a:ext>
            </a:extLst>
          </p:cNvPr>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9" name="矩形 8">
            <a:extLst>
              <a:ext uri="{FF2B5EF4-FFF2-40B4-BE49-F238E27FC236}">
                <a16:creationId xmlns:a16="http://schemas.microsoft.com/office/drawing/2014/main" id="{AD06857C-93FE-27AB-1A1D-ED7465B57E7B}"/>
              </a:ext>
            </a:extLst>
          </p:cNvPr>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ea typeface="+mn-ea"/>
            </a:endParaRPr>
          </a:p>
        </p:txBody>
      </p:sp>
      <p:sp>
        <p:nvSpPr>
          <p:cNvPr id="10" name="直接连接符 9">
            <a:extLst>
              <a:ext uri="{FF2B5EF4-FFF2-40B4-BE49-F238E27FC236}">
                <a16:creationId xmlns:a16="http://schemas.microsoft.com/office/drawing/2014/main" id="{CB6D45A3-D890-2349-29B7-CE384B6A6782}"/>
              </a:ext>
            </a:extLst>
          </p:cNvPr>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1" name="椭圆 10">
            <a:extLst>
              <a:ext uri="{FF2B5EF4-FFF2-40B4-BE49-F238E27FC236}">
                <a16:creationId xmlns:a16="http://schemas.microsoft.com/office/drawing/2014/main" id="{2505037E-B53B-040F-55FC-2D127FD76521}"/>
              </a:ext>
            </a:extLst>
          </p:cNvPr>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椭圆 11">
            <a:extLst>
              <a:ext uri="{FF2B5EF4-FFF2-40B4-BE49-F238E27FC236}">
                <a16:creationId xmlns:a16="http://schemas.microsoft.com/office/drawing/2014/main" id="{F3E68D6D-F992-2B25-8E1B-3F57078FD8F2}"/>
              </a:ext>
            </a:extLst>
          </p:cNvPr>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竖排文字占位符 2"/>
          <p:cNvSpPr>
            <a:spLocks noGrp="1"/>
          </p:cNvSpPr>
          <p:nvPr>
            <p:ph type="body" orient="vert" idx="1"/>
          </p:nvPr>
        </p:nvSpPr>
        <p:spPr>
          <a:xfrm>
            <a:off x="304800" y="304800"/>
            <a:ext cx="6553200" cy="5821366"/>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2" name="竖排标题 1"/>
          <p:cNvSpPr>
            <a:spLocks noGrp="1"/>
          </p:cNvSpPr>
          <p:nvPr>
            <p:ph type="title" orient="vert"/>
          </p:nvPr>
        </p:nvSpPr>
        <p:spPr>
          <a:xfrm>
            <a:off x="7391400" y="304801"/>
            <a:ext cx="1447800" cy="5851525"/>
          </a:xfrm>
        </p:spPr>
        <p:txBody>
          <a:bodyPr vert="eaVert"/>
          <a:lstStyle/>
          <a:p>
            <a:r>
              <a:rPr lang="zh-CN" altLang="en-US"/>
              <a:t>单击此处编辑母版标题样式</a:t>
            </a:r>
            <a:endParaRPr lang="en-US"/>
          </a:p>
        </p:txBody>
      </p:sp>
      <p:sp>
        <p:nvSpPr>
          <p:cNvPr id="13" name="灯片编号占位符 5">
            <a:extLst>
              <a:ext uri="{FF2B5EF4-FFF2-40B4-BE49-F238E27FC236}">
                <a16:creationId xmlns:a16="http://schemas.microsoft.com/office/drawing/2014/main" id="{D376AFBF-39D9-AAD0-8F8C-ABB247D1FD8A}"/>
              </a:ext>
            </a:extLst>
          </p:cNvPr>
          <p:cNvSpPr>
            <a:spLocks noGrp="1"/>
          </p:cNvSpPr>
          <p:nvPr>
            <p:ph type="sldNum" sz="quarter" idx="10"/>
          </p:nvPr>
        </p:nvSpPr>
        <p:spPr>
          <a:xfrm>
            <a:off x="6915150" y="3009900"/>
            <a:ext cx="457200" cy="441325"/>
          </a:xfrm>
        </p:spPr>
        <p:txBody>
          <a:bodyPr/>
          <a:lstStyle>
            <a:lvl1pPr>
              <a:defRPr smtClean="0"/>
            </a:lvl1pPr>
          </a:lstStyle>
          <a:p>
            <a:pPr>
              <a:defRPr/>
            </a:pPr>
            <a:fld id="{AC9AE8C3-9754-4D05-9E7B-86141957EEC4}" type="slidenum">
              <a:rPr lang="zh-CN" altLang="en-US"/>
              <a:pPr>
                <a:defRPr/>
              </a:pPr>
              <a:t>‹#›</a:t>
            </a:fld>
            <a:endParaRPr lang="zh-CN" altLang="en-US"/>
          </a:p>
        </p:txBody>
      </p:sp>
      <p:sp>
        <p:nvSpPr>
          <p:cNvPr id="14" name="日期占位符 3">
            <a:extLst>
              <a:ext uri="{FF2B5EF4-FFF2-40B4-BE49-F238E27FC236}">
                <a16:creationId xmlns:a16="http://schemas.microsoft.com/office/drawing/2014/main" id="{640A72A9-4600-A731-6AC9-BE82E45D5A5D}"/>
              </a:ext>
            </a:extLst>
          </p:cNvPr>
          <p:cNvSpPr>
            <a:spLocks noGrp="1"/>
          </p:cNvSpPr>
          <p:nvPr>
            <p:ph type="dt" sz="half" idx="11"/>
          </p:nvPr>
        </p:nvSpPr>
        <p:spPr/>
        <p:txBody>
          <a:bodyPr/>
          <a:lstStyle>
            <a:lvl1pPr>
              <a:defRPr/>
            </a:lvl1pPr>
          </a:lstStyle>
          <a:p>
            <a:pPr>
              <a:defRPr/>
            </a:pPr>
            <a:fld id="{69B30162-EF04-41F5-824C-5AE5140196CF}" type="datetime1">
              <a:rPr lang="zh-CN" altLang="en-US"/>
              <a:pPr>
                <a:defRPr/>
              </a:pPr>
              <a:t>2024/11/18</a:t>
            </a:fld>
            <a:endParaRPr lang="zh-CN" altLang="en-US"/>
          </a:p>
        </p:txBody>
      </p:sp>
      <p:sp>
        <p:nvSpPr>
          <p:cNvPr id="15" name="页脚占位符 4">
            <a:extLst>
              <a:ext uri="{FF2B5EF4-FFF2-40B4-BE49-F238E27FC236}">
                <a16:creationId xmlns:a16="http://schemas.microsoft.com/office/drawing/2014/main" id="{5CD433A3-6916-FEC2-8F77-1FEED3FD4FAE}"/>
              </a:ext>
            </a:extLst>
          </p:cNvPr>
          <p:cNvSpPr>
            <a:spLocks noGrp="1"/>
          </p:cNvSpPr>
          <p:nvPr>
            <p:ph type="ftr" sz="quarter" idx="12"/>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453373685"/>
      </p:ext>
    </p:extLst>
  </p:cSld>
  <p:clrMapOvr>
    <a:masterClrMapping/>
  </p:clrMapOvr>
  <p:transition>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13F53925-5E0D-CB85-27C3-EFA2908EB5BE}"/>
              </a:ext>
            </a:extLst>
          </p:cNvPr>
          <p:cNvSpPr>
            <a:spLocks noGrp="1"/>
          </p:cNvSpPr>
          <p:nvPr>
            <p:ph type="dt" sz="half" idx="10"/>
          </p:nvPr>
        </p:nvSpPr>
        <p:spPr>
          <a:xfrm>
            <a:off x="457200" y="6243638"/>
            <a:ext cx="2133600" cy="457200"/>
          </a:xfrm>
        </p:spPr>
        <p:txBody>
          <a:bodyPr/>
          <a:lstStyle>
            <a:lvl1pPr>
              <a:defRPr/>
            </a:lvl1pPr>
          </a:lstStyle>
          <a:p>
            <a:pPr>
              <a:defRPr/>
            </a:pPr>
            <a:fld id="{865FEC6E-7089-4C5D-8E68-C0D0AD2143FA}" type="datetime1">
              <a:rPr lang="zh-CN" altLang="en-US"/>
              <a:pPr>
                <a:defRPr/>
              </a:pPr>
              <a:t>2024/11/18</a:t>
            </a:fld>
            <a:endParaRPr lang="en-US" altLang="zh-CN"/>
          </a:p>
        </p:txBody>
      </p:sp>
      <p:sp>
        <p:nvSpPr>
          <p:cNvPr id="6" name="页脚占位符 5">
            <a:extLst>
              <a:ext uri="{FF2B5EF4-FFF2-40B4-BE49-F238E27FC236}">
                <a16:creationId xmlns:a16="http://schemas.microsoft.com/office/drawing/2014/main" id="{FD7A29C1-B49C-91E7-730E-3533258E9A68}"/>
              </a:ext>
            </a:extLst>
          </p:cNvPr>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3D108F05-47B8-0BAA-632C-6F904883AE97}"/>
              </a:ext>
            </a:extLst>
          </p:cNvPr>
          <p:cNvSpPr>
            <a:spLocks noGrp="1"/>
          </p:cNvSpPr>
          <p:nvPr>
            <p:ph type="sldNum" sz="quarter" idx="12"/>
          </p:nvPr>
        </p:nvSpPr>
        <p:spPr>
          <a:xfrm>
            <a:off x="6553200" y="6243638"/>
            <a:ext cx="2133600" cy="457200"/>
          </a:xfrm>
        </p:spPr>
        <p:txBody>
          <a:bodyPr/>
          <a:lstStyle>
            <a:lvl1pPr>
              <a:defRPr smtClean="0"/>
            </a:lvl1pPr>
          </a:lstStyle>
          <a:p>
            <a:pPr>
              <a:defRPr/>
            </a:pPr>
            <a:fld id="{AFD3761B-5928-48C6-A148-BF57F9F2CE9C}" type="slidenum">
              <a:rPr lang="en-US" altLang="zh-CN"/>
              <a:pPr>
                <a:defRPr/>
              </a:pPr>
              <a:t>‹#›</a:t>
            </a:fld>
            <a:endParaRPr lang="en-US" altLang="zh-CN"/>
          </a:p>
        </p:txBody>
      </p:sp>
    </p:spTree>
    <p:extLst>
      <p:ext uri="{BB962C8B-B14F-4D97-AF65-F5344CB8AC3E}">
        <p14:creationId xmlns:p14="http://schemas.microsoft.com/office/powerpoint/2010/main" val="2350080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bwMode="auto">
          <a:xfrm>
            <a:off x="533400" y="914400"/>
            <a:ext cx="7772400" cy="1143000"/>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defRPr/>
            </a:lvl1pPr>
          </a:lstStyle>
          <a:p>
            <a:r>
              <a:rPr lang="zh-CN" altLang="en-US"/>
              <a:t>单击此处编辑母版标题样式</a:t>
            </a:r>
          </a:p>
        </p:txBody>
      </p:sp>
      <p:sp>
        <p:nvSpPr>
          <p:cNvPr id="7171" name="Rectangle 3"/>
          <p:cNvSpPr>
            <a:spLocks noGrp="1" noChangeArrowheads="1"/>
          </p:cNvSpPr>
          <p:nvPr>
            <p:ph type="subTitle" idx="1"/>
          </p:nvPr>
        </p:nvSpPr>
        <p:spPr bwMode="auto">
          <a:xfrm>
            <a:off x="609600" y="2286000"/>
            <a:ext cx="7924800" cy="426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287338" indent="-287338">
              <a:defRPr/>
            </a:lvl1pPr>
          </a:lstStyle>
          <a:p>
            <a:r>
              <a:rPr lang="zh-CN" altLang="en-US"/>
              <a:t>单击此处编辑母版副标题样式</a:t>
            </a:r>
          </a:p>
        </p:txBody>
      </p:sp>
    </p:spTree>
    <p:extLst>
      <p:ext uri="{BB962C8B-B14F-4D97-AF65-F5344CB8AC3E}">
        <p14:creationId xmlns:p14="http://schemas.microsoft.com/office/powerpoint/2010/main" val="3332337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96196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772506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77466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261574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6860418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2763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accent3">
                    <a:shade val="75000"/>
                  </a:schemeClr>
                </a:solidFill>
              </a:defRPr>
            </a:lvl1pPr>
          </a:lstStyle>
          <a:p>
            <a:r>
              <a:rPr lang="zh-CN" altLang="en-US"/>
              <a:t>单击此处编辑母版标题样式</a:t>
            </a:r>
            <a:endParaRPr lang="en-US"/>
          </a:p>
        </p:txBody>
      </p:sp>
      <p:sp>
        <p:nvSpPr>
          <p:cNvPr id="8" name="内容占位符 7"/>
          <p:cNvSpPr>
            <a:spLocks noGrp="1"/>
          </p:cNvSpPr>
          <p:nvPr>
            <p:ph sz="quarter" idx="1"/>
          </p:nvPr>
        </p:nvSpPr>
        <p:spPr>
          <a:xfrm>
            <a:off x="301752" y="1527048"/>
            <a:ext cx="8503920" cy="4572000"/>
          </a:xfr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3" name="日期占位符 3">
            <a:extLst>
              <a:ext uri="{FF2B5EF4-FFF2-40B4-BE49-F238E27FC236}">
                <a16:creationId xmlns:a16="http://schemas.microsoft.com/office/drawing/2014/main" id="{0DB67AA1-7D27-94EE-7146-137F85976E00}"/>
              </a:ext>
            </a:extLst>
          </p:cNvPr>
          <p:cNvSpPr>
            <a:spLocks noGrp="1"/>
          </p:cNvSpPr>
          <p:nvPr>
            <p:ph type="dt" sz="half" idx="10"/>
          </p:nvPr>
        </p:nvSpPr>
        <p:spPr/>
        <p:txBody>
          <a:bodyPr/>
          <a:lstStyle>
            <a:lvl1pPr>
              <a:defRPr/>
            </a:lvl1pPr>
          </a:lstStyle>
          <a:p>
            <a:pPr>
              <a:defRPr/>
            </a:pPr>
            <a:fld id="{93FF8F5A-F1E8-4353-B1D9-3A8F91007AB8}" type="datetime1">
              <a:rPr lang="zh-CN" altLang="en-US"/>
              <a:pPr>
                <a:defRPr/>
              </a:pPr>
              <a:t>2024/11/18</a:t>
            </a:fld>
            <a:endParaRPr lang="zh-CN" altLang="en-US"/>
          </a:p>
        </p:txBody>
      </p:sp>
      <p:sp>
        <p:nvSpPr>
          <p:cNvPr id="4" name="页脚占位符 4">
            <a:extLst>
              <a:ext uri="{FF2B5EF4-FFF2-40B4-BE49-F238E27FC236}">
                <a16:creationId xmlns:a16="http://schemas.microsoft.com/office/drawing/2014/main" id="{C161638A-CD58-9525-049C-E717AFBD4CF1}"/>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1E5A1102-36A9-F0BD-43E3-0D44E2A6DB8F}"/>
              </a:ext>
            </a:extLst>
          </p:cNvPr>
          <p:cNvSpPr>
            <a:spLocks noGrp="1"/>
          </p:cNvSpPr>
          <p:nvPr>
            <p:ph type="sldNum" sz="quarter" idx="12"/>
          </p:nvPr>
        </p:nvSpPr>
        <p:spPr>
          <a:xfrm>
            <a:off x="4362450" y="1027113"/>
            <a:ext cx="457200" cy="441325"/>
          </a:xfrm>
        </p:spPr>
        <p:txBody>
          <a:bodyPr/>
          <a:lstStyle>
            <a:lvl1pPr>
              <a:defRPr smtClean="0"/>
            </a:lvl1pPr>
          </a:lstStyle>
          <a:p>
            <a:pPr>
              <a:defRPr/>
            </a:pPr>
            <a:fld id="{BC7E2C0D-8851-4153-A169-16E949507B6E}" type="slidenum">
              <a:rPr lang="zh-CN" altLang="en-US"/>
              <a:pPr>
                <a:defRPr/>
              </a:pPr>
              <a:t>‹#›</a:t>
            </a:fld>
            <a:endParaRPr lang="zh-CN" altLang="en-US"/>
          </a:p>
        </p:txBody>
      </p:sp>
    </p:spTree>
    <p:extLst>
      <p:ext uri="{BB962C8B-B14F-4D97-AF65-F5344CB8AC3E}">
        <p14:creationId xmlns:p14="http://schemas.microsoft.com/office/powerpoint/2010/main" val="2450166253"/>
      </p:ext>
    </p:extLst>
  </p:cSld>
  <p:clrMapOvr>
    <a:masterClrMapping/>
  </p:clrMapOvr>
  <p:transition>
    <p:pull dir="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7515097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8905403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26284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63019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2131A268-2352-B0F6-C445-5266B3278965}"/>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latin typeface="Cambria" panose="02040503050406030204" pitchFamily="18" charset="0"/>
            </a:endParaRPr>
          </a:p>
        </p:txBody>
      </p:sp>
      <p:sp>
        <p:nvSpPr>
          <p:cNvPr id="5" name="矩形 3">
            <a:extLst>
              <a:ext uri="{FF2B5EF4-FFF2-40B4-BE49-F238E27FC236}">
                <a16:creationId xmlns:a16="http://schemas.microsoft.com/office/drawing/2014/main" id="{64C7A5AA-46F4-3592-BA0F-E76465EDE75C}"/>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latin typeface="Cambria" panose="02040503050406030204" pitchFamily="18" charset="0"/>
            </a:endParaRPr>
          </a:p>
        </p:txBody>
      </p:sp>
      <p:sp>
        <p:nvSpPr>
          <p:cNvPr id="6" name="矩形 4">
            <a:extLst>
              <a:ext uri="{FF2B5EF4-FFF2-40B4-BE49-F238E27FC236}">
                <a16:creationId xmlns:a16="http://schemas.microsoft.com/office/drawing/2014/main" id="{0044F9C2-BCE2-9B7E-0F4B-43BC4D504347}"/>
              </a:ext>
            </a:extLst>
          </p:cNvPr>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latin typeface="Cambria" panose="02040503050406030204" pitchFamily="18" charset="0"/>
            </a:endParaRPr>
          </a:p>
        </p:txBody>
      </p:sp>
      <p:sp>
        <p:nvSpPr>
          <p:cNvPr id="7" name="矩形 5">
            <a:extLst>
              <a:ext uri="{FF2B5EF4-FFF2-40B4-BE49-F238E27FC236}">
                <a16:creationId xmlns:a16="http://schemas.microsoft.com/office/drawing/2014/main" id="{558A2010-17B0-6859-7331-FB578FF6A572}"/>
              </a:ext>
            </a:extLst>
          </p:cNvPr>
          <p:cNvSpPr>
            <a:spLocks noChangeArrowheads="1"/>
          </p:cNvSpPr>
          <p:nvPr/>
        </p:nvSpPr>
        <p:spPr bwMode="white">
          <a:xfrm>
            <a:off x="8991600" y="1905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latin typeface="Cambria" panose="02040503050406030204" pitchFamily="18" charset="0"/>
            </a:endParaRPr>
          </a:p>
        </p:txBody>
      </p:sp>
      <p:sp>
        <p:nvSpPr>
          <p:cNvPr id="8" name="矩形 6">
            <a:extLst>
              <a:ext uri="{FF2B5EF4-FFF2-40B4-BE49-F238E27FC236}">
                <a16:creationId xmlns:a16="http://schemas.microsoft.com/office/drawing/2014/main" id="{37F1D475-D6C4-D69D-56CC-4CD8B4A2F55A}"/>
              </a:ext>
            </a:extLst>
          </p:cNvPr>
          <p:cNvSpPr>
            <a:spLocks noChangeArrowheads="1"/>
          </p:cNvSpPr>
          <p:nvPr/>
        </p:nvSpPr>
        <p:spPr bwMode="white">
          <a:xfrm>
            <a:off x="152400" y="2286000"/>
            <a:ext cx="8832850" cy="304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latin typeface="Cambria" panose="02040503050406030204" pitchFamily="18" charset="0"/>
            </a:endParaRPr>
          </a:p>
        </p:txBody>
      </p:sp>
      <p:sp>
        <p:nvSpPr>
          <p:cNvPr id="9" name="矩形 10">
            <a:extLst>
              <a:ext uri="{FF2B5EF4-FFF2-40B4-BE49-F238E27FC236}">
                <a16:creationId xmlns:a16="http://schemas.microsoft.com/office/drawing/2014/main" id="{94B740E7-E818-F395-36C4-FA7D7FA2A815}"/>
              </a:ext>
            </a:extLst>
          </p:cNvPr>
          <p:cNvSpPr>
            <a:spLocks noChangeArrowheads="1"/>
          </p:cNvSpPr>
          <p:nvPr/>
        </p:nvSpPr>
        <p:spPr bwMode="auto">
          <a:xfrm>
            <a:off x="155575" y="142875"/>
            <a:ext cx="8832850" cy="213995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latin typeface="Cambria" panose="02040503050406030204" pitchFamily="18" charset="0"/>
            </a:endParaRPr>
          </a:p>
        </p:txBody>
      </p:sp>
      <p:sp>
        <p:nvSpPr>
          <p:cNvPr id="10" name="矩形 9">
            <a:extLst>
              <a:ext uri="{FF2B5EF4-FFF2-40B4-BE49-F238E27FC236}">
                <a16:creationId xmlns:a16="http://schemas.microsoft.com/office/drawing/2014/main" id="{D7E493EE-469A-D175-1781-F9F455DFCE91}"/>
              </a:ext>
            </a:extLst>
          </p:cNvPr>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1" name="矩形 10">
            <a:extLst>
              <a:ext uri="{FF2B5EF4-FFF2-40B4-BE49-F238E27FC236}">
                <a16:creationId xmlns:a16="http://schemas.microsoft.com/office/drawing/2014/main" id="{363ECB17-8913-ECB8-E0C3-0082E567FE8B}"/>
              </a:ext>
            </a:extLst>
          </p:cNvPr>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ea typeface="+mn-ea"/>
            </a:endParaRPr>
          </a:p>
        </p:txBody>
      </p:sp>
      <p:sp>
        <p:nvSpPr>
          <p:cNvPr id="12" name="直接连接符 11">
            <a:extLst>
              <a:ext uri="{FF2B5EF4-FFF2-40B4-BE49-F238E27FC236}">
                <a16:creationId xmlns:a16="http://schemas.microsoft.com/office/drawing/2014/main" id="{E523C586-1982-575C-C2F8-2011A168F1D9}"/>
              </a:ext>
            </a:extLst>
          </p:cNvPr>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3" name="椭圆 12">
            <a:extLst>
              <a:ext uri="{FF2B5EF4-FFF2-40B4-BE49-F238E27FC236}">
                <a16:creationId xmlns:a16="http://schemas.microsoft.com/office/drawing/2014/main" id="{5F35CBAC-58DC-A1BA-1D6B-FD638F15C497}"/>
              </a:ext>
            </a:extLst>
          </p:cNvPr>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椭圆 13">
            <a:extLst>
              <a:ext uri="{FF2B5EF4-FFF2-40B4-BE49-F238E27FC236}">
                <a16:creationId xmlns:a16="http://schemas.microsoft.com/office/drawing/2014/main" id="{D4DE8997-0E21-1DD3-B581-32C557E9D733}"/>
              </a:ext>
            </a:extLst>
          </p:cNvPr>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文本占位符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2" name="标题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zh-CN" altLang="en-US"/>
              <a:t>单击此处编辑母版标题样式</a:t>
            </a:r>
            <a:endParaRPr lang="en-US"/>
          </a:p>
        </p:txBody>
      </p:sp>
      <p:sp>
        <p:nvSpPr>
          <p:cNvPr id="15" name="页脚占位符 4">
            <a:extLst>
              <a:ext uri="{FF2B5EF4-FFF2-40B4-BE49-F238E27FC236}">
                <a16:creationId xmlns:a16="http://schemas.microsoft.com/office/drawing/2014/main" id="{FA1B2A03-9EF1-CD07-82F9-7FBD36A411D2}"/>
              </a:ext>
            </a:extLst>
          </p:cNvPr>
          <p:cNvSpPr>
            <a:spLocks noGrp="1"/>
          </p:cNvSpPr>
          <p:nvPr>
            <p:ph type="ftr" sz="quarter" idx="10"/>
          </p:nvPr>
        </p:nvSpPr>
        <p:spPr/>
        <p:txBody>
          <a:bodyPr/>
          <a:lstStyle>
            <a:lvl1pPr>
              <a:defRPr/>
            </a:lvl1pPr>
          </a:lstStyle>
          <a:p>
            <a:pPr>
              <a:defRPr/>
            </a:pPr>
            <a:endParaRPr lang="zh-CN" altLang="en-US"/>
          </a:p>
        </p:txBody>
      </p:sp>
      <p:sp>
        <p:nvSpPr>
          <p:cNvPr id="16" name="日期占位符 3">
            <a:extLst>
              <a:ext uri="{FF2B5EF4-FFF2-40B4-BE49-F238E27FC236}">
                <a16:creationId xmlns:a16="http://schemas.microsoft.com/office/drawing/2014/main" id="{6F3C9AFA-E935-D836-CBB7-5782B1207D86}"/>
              </a:ext>
            </a:extLst>
          </p:cNvPr>
          <p:cNvSpPr>
            <a:spLocks noGrp="1"/>
          </p:cNvSpPr>
          <p:nvPr>
            <p:ph type="dt" sz="half" idx="11"/>
          </p:nvPr>
        </p:nvSpPr>
        <p:spPr/>
        <p:txBody>
          <a:bodyPr/>
          <a:lstStyle>
            <a:lvl1pPr>
              <a:defRPr/>
            </a:lvl1pPr>
          </a:lstStyle>
          <a:p>
            <a:pPr>
              <a:defRPr/>
            </a:pPr>
            <a:fld id="{0195E1C9-0A2E-4FE9-9AC5-20FBDD5CABBC}" type="datetime1">
              <a:rPr lang="zh-CN" altLang="en-US"/>
              <a:pPr>
                <a:defRPr/>
              </a:pPr>
              <a:t>2024/11/18</a:t>
            </a:fld>
            <a:endParaRPr lang="zh-CN" altLang="en-US"/>
          </a:p>
        </p:txBody>
      </p:sp>
      <p:sp>
        <p:nvSpPr>
          <p:cNvPr id="17" name="灯片编号占位符 5">
            <a:extLst>
              <a:ext uri="{FF2B5EF4-FFF2-40B4-BE49-F238E27FC236}">
                <a16:creationId xmlns:a16="http://schemas.microsoft.com/office/drawing/2014/main" id="{F3166467-5F66-EE35-A893-AB0278F679A8}"/>
              </a:ext>
            </a:extLst>
          </p:cNvPr>
          <p:cNvSpPr>
            <a:spLocks noGrp="1"/>
          </p:cNvSpPr>
          <p:nvPr>
            <p:ph type="sldNum" sz="quarter" idx="12"/>
          </p:nvPr>
        </p:nvSpPr>
        <p:spPr>
          <a:xfrm>
            <a:off x="4343400" y="2198688"/>
            <a:ext cx="457200" cy="441325"/>
          </a:xfrm>
        </p:spPr>
        <p:txBody>
          <a:bodyPr/>
          <a:lstStyle>
            <a:lvl1pPr>
              <a:defRPr smtClean="0"/>
            </a:lvl1pPr>
          </a:lstStyle>
          <a:p>
            <a:pPr>
              <a:defRPr/>
            </a:pPr>
            <a:fld id="{BFF95A71-74B3-4A75-82A0-0AF965F94262}" type="slidenum">
              <a:rPr lang="zh-CN" altLang="en-US"/>
              <a:pPr>
                <a:defRPr/>
              </a:pPr>
              <a:t>‹#›</a:t>
            </a:fld>
            <a:endParaRPr lang="zh-CN" altLang="en-US"/>
          </a:p>
        </p:txBody>
      </p:sp>
    </p:spTree>
    <p:extLst>
      <p:ext uri="{BB962C8B-B14F-4D97-AF65-F5344CB8AC3E}">
        <p14:creationId xmlns:p14="http://schemas.microsoft.com/office/powerpoint/2010/main" val="2056495084"/>
      </p:ext>
    </p:extLst>
  </p:cSld>
  <p:clrMapOvr>
    <a:masterClrMapping/>
  </p:clrMapOvr>
  <p:transition>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直接连接符 1">
            <a:extLst>
              <a:ext uri="{FF2B5EF4-FFF2-40B4-BE49-F238E27FC236}">
                <a16:creationId xmlns:a16="http://schemas.microsoft.com/office/drawing/2014/main" id="{3F111757-1943-5EE2-7A3F-17B0BF7DA994}"/>
              </a:ext>
            </a:extLst>
          </p:cNvPr>
          <p:cNvSpPr>
            <a:spLocks noChangeShapeType="1"/>
          </p:cNvSpPr>
          <p:nvPr/>
        </p:nvSpPr>
        <p:spPr bwMode="auto">
          <a:xfrm flipV="1">
            <a:off x="4562475" y="1576388"/>
            <a:ext cx="9525" cy="4818062"/>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标题 1"/>
          <p:cNvSpPr>
            <a:spLocks noGrp="1"/>
          </p:cNvSpPr>
          <p:nvPr>
            <p:ph type="title"/>
          </p:nvPr>
        </p:nvSpPr>
        <p:spPr>
          <a:xfrm>
            <a:off x="301752" y="228600"/>
            <a:ext cx="8534400" cy="758952"/>
          </a:xfrm>
        </p:spPr>
        <p:txBody>
          <a:bodyPr/>
          <a:lstStyle/>
          <a:p>
            <a:r>
              <a:rPr lang="zh-CN" altLang="en-US"/>
              <a:t>单击此处编辑母版标题样式</a:t>
            </a:r>
            <a:endParaRPr lang="en-US"/>
          </a:p>
        </p:txBody>
      </p:sp>
      <p:sp>
        <p:nvSpPr>
          <p:cNvPr id="10" name="内容占位符 9"/>
          <p:cNvSpPr>
            <a:spLocks noGrp="1"/>
          </p:cNvSpPr>
          <p:nvPr>
            <p:ph sz="half" idx="1"/>
          </p:nvPr>
        </p:nvSpPr>
        <p:spPr>
          <a:xfrm>
            <a:off x="301752" y="1371600"/>
            <a:ext cx="4038600" cy="4681728"/>
          </a:xfrm>
        </p:spPr>
        <p:txBody>
          <a:bodyPr/>
          <a:lstStyle>
            <a:lvl1pPr>
              <a:defRPr sz="2500"/>
            </a:lvl1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2" name="内容占位符 11"/>
          <p:cNvSpPr>
            <a:spLocks noGrp="1"/>
          </p:cNvSpPr>
          <p:nvPr>
            <p:ph sz="half" idx="2"/>
          </p:nvPr>
        </p:nvSpPr>
        <p:spPr>
          <a:xfrm>
            <a:off x="4800600" y="1371600"/>
            <a:ext cx="4038600" cy="4681728"/>
          </a:xfrm>
        </p:spPr>
        <p:txBody>
          <a:bodyPr/>
          <a:lstStyle>
            <a:lvl1pPr>
              <a:defRPr sz="2500"/>
            </a:lvl1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4">
            <a:extLst>
              <a:ext uri="{FF2B5EF4-FFF2-40B4-BE49-F238E27FC236}">
                <a16:creationId xmlns:a16="http://schemas.microsoft.com/office/drawing/2014/main" id="{D02CDC63-C6C1-54E9-58E4-98F4A9C24843}"/>
              </a:ext>
            </a:extLst>
          </p:cNvPr>
          <p:cNvSpPr>
            <a:spLocks noGrp="1"/>
          </p:cNvSpPr>
          <p:nvPr>
            <p:ph type="dt" sz="half" idx="10"/>
          </p:nvPr>
        </p:nvSpPr>
        <p:spPr>
          <a:xfrm>
            <a:off x="5791200" y="6410325"/>
            <a:ext cx="3044825" cy="365125"/>
          </a:xfrm>
        </p:spPr>
        <p:txBody>
          <a:bodyPr/>
          <a:lstStyle>
            <a:lvl1pPr>
              <a:defRPr/>
            </a:lvl1pPr>
          </a:lstStyle>
          <a:p>
            <a:pPr>
              <a:defRPr/>
            </a:pPr>
            <a:fld id="{B7C8A081-1658-4CF5-ADA5-3F6E1B22799C}" type="datetime1">
              <a:rPr lang="zh-CN" altLang="en-US"/>
              <a:pPr>
                <a:defRPr/>
              </a:pPr>
              <a:t>2024/11/18</a:t>
            </a:fld>
            <a:endParaRPr lang="zh-CN" altLang="en-US"/>
          </a:p>
        </p:txBody>
      </p:sp>
      <p:sp>
        <p:nvSpPr>
          <p:cNvPr id="5" name="页脚占位符 5">
            <a:extLst>
              <a:ext uri="{FF2B5EF4-FFF2-40B4-BE49-F238E27FC236}">
                <a16:creationId xmlns:a16="http://schemas.microsoft.com/office/drawing/2014/main" id="{8EE4F038-A04C-38AD-A476-FE6AB012E10C}"/>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C8CCB175-17B7-7BD5-4183-01BE57AE5A96}"/>
              </a:ext>
            </a:extLst>
          </p:cNvPr>
          <p:cNvSpPr>
            <a:spLocks noGrp="1"/>
          </p:cNvSpPr>
          <p:nvPr>
            <p:ph type="sldNum" sz="quarter" idx="12"/>
          </p:nvPr>
        </p:nvSpPr>
        <p:spPr/>
        <p:txBody>
          <a:bodyPr/>
          <a:lstStyle>
            <a:lvl1pPr>
              <a:defRPr smtClean="0"/>
            </a:lvl1pPr>
          </a:lstStyle>
          <a:p>
            <a:pPr>
              <a:defRPr/>
            </a:pPr>
            <a:fld id="{07E9B772-68CF-4F03-8330-3C310645385E}" type="slidenum">
              <a:rPr lang="zh-CN" altLang="en-US"/>
              <a:pPr>
                <a:defRPr/>
              </a:pPr>
              <a:t>‹#›</a:t>
            </a:fld>
            <a:endParaRPr lang="zh-CN" altLang="en-US"/>
          </a:p>
        </p:txBody>
      </p:sp>
    </p:spTree>
    <p:extLst>
      <p:ext uri="{BB962C8B-B14F-4D97-AF65-F5344CB8AC3E}">
        <p14:creationId xmlns:p14="http://schemas.microsoft.com/office/powerpoint/2010/main" val="1014875178"/>
      </p:ext>
    </p:extLst>
  </p:cSld>
  <p:clrMapOvr>
    <a:masterClrMapping/>
  </p:clrMapOvr>
  <p:transition>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直接连接符 1">
            <a:extLst>
              <a:ext uri="{FF2B5EF4-FFF2-40B4-BE49-F238E27FC236}">
                <a16:creationId xmlns:a16="http://schemas.microsoft.com/office/drawing/2014/main" id="{1286F197-2C60-B186-4E43-8ABF1A6FF372}"/>
              </a:ext>
            </a:extLst>
          </p:cNvPr>
          <p:cNvSpPr>
            <a:spLocks noChangeShapeType="1"/>
          </p:cNvSpPr>
          <p:nvPr/>
        </p:nvSpPr>
        <p:spPr bwMode="auto">
          <a:xfrm flipV="1">
            <a:off x="4572000" y="2200275"/>
            <a:ext cx="0" cy="4187825"/>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矩形 3">
            <a:extLst>
              <a:ext uri="{FF2B5EF4-FFF2-40B4-BE49-F238E27FC236}">
                <a16:creationId xmlns:a16="http://schemas.microsoft.com/office/drawing/2014/main" id="{8E0A3A2F-2907-0112-D473-892105C6C440}"/>
              </a:ext>
            </a:extLst>
          </p:cNvPr>
          <p:cNvSpPr>
            <a:spLocks noChangeArrowheads="1"/>
          </p:cNvSpPr>
          <p:nvPr/>
        </p:nvSpPr>
        <p:spPr bwMode="white">
          <a:xfrm>
            <a:off x="0" y="0"/>
            <a:ext cx="9144000" cy="1447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latin typeface="Cambria" panose="02040503050406030204" pitchFamily="18" charset="0"/>
            </a:endParaRPr>
          </a:p>
        </p:txBody>
      </p:sp>
      <p:sp>
        <p:nvSpPr>
          <p:cNvPr id="6" name="矩形 4">
            <a:extLst>
              <a:ext uri="{FF2B5EF4-FFF2-40B4-BE49-F238E27FC236}">
                <a16:creationId xmlns:a16="http://schemas.microsoft.com/office/drawing/2014/main" id="{B6C52F77-6F31-5037-6D19-6F9A5FC9B989}"/>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latin typeface="Cambria" panose="02040503050406030204" pitchFamily="18" charset="0"/>
            </a:endParaRPr>
          </a:p>
        </p:txBody>
      </p:sp>
      <p:sp>
        <p:nvSpPr>
          <p:cNvPr id="7" name="矩形 5">
            <a:extLst>
              <a:ext uri="{FF2B5EF4-FFF2-40B4-BE49-F238E27FC236}">
                <a16:creationId xmlns:a16="http://schemas.microsoft.com/office/drawing/2014/main" id="{6E7D7593-A105-F3CF-D9C8-115C062016B0}"/>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latin typeface="Cambria" panose="02040503050406030204" pitchFamily="18" charset="0"/>
            </a:endParaRPr>
          </a:p>
        </p:txBody>
      </p:sp>
      <p:sp>
        <p:nvSpPr>
          <p:cNvPr id="8" name="矩形 6">
            <a:extLst>
              <a:ext uri="{FF2B5EF4-FFF2-40B4-BE49-F238E27FC236}">
                <a16:creationId xmlns:a16="http://schemas.microsoft.com/office/drawing/2014/main" id="{4C5CEBA5-D4D7-3716-4F8B-12DE9852C256}"/>
              </a:ext>
            </a:extLst>
          </p:cNvPr>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latin typeface="Cambria" panose="02040503050406030204" pitchFamily="18" charset="0"/>
            </a:endParaRPr>
          </a:p>
        </p:txBody>
      </p:sp>
      <p:sp>
        <p:nvSpPr>
          <p:cNvPr id="9" name="矩形 8">
            <a:extLst>
              <a:ext uri="{FF2B5EF4-FFF2-40B4-BE49-F238E27FC236}">
                <a16:creationId xmlns:a16="http://schemas.microsoft.com/office/drawing/2014/main" id="{D4CF5B34-4218-85ED-0C6D-0DC86F0B315B}"/>
              </a:ext>
            </a:extLst>
          </p:cNvPr>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矩形 9">
            <a:extLst>
              <a:ext uri="{FF2B5EF4-FFF2-40B4-BE49-F238E27FC236}">
                <a16:creationId xmlns:a16="http://schemas.microsoft.com/office/drawing/2014/main" id="{6C21E02F-67FB-1565-F9CA-95C5C42D2148}"/>
              </a:ext>
            </a:extLst>
          </p:cNvPr>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1" name="直接连接符 10">
            <a:extLst>
              <a:ext uri="{FF2B5EF4-FFF2-40B4-BE49-F238E27FC236}">
                <a16:creationId xmlns:a16="http://schemas.microsoft.com/office/drawing/2014/main" id="{4F003D11-B252-3088-093C-E64D2885A1CF}"/>
              </a:ext>
            </a:extLst>
          </p:cNvPr>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2" name="矩形 11">
            <a:extLst>
              <a:ext uri="{FF2B5EF4-FFF2-40B4-BE49-F238E27FC236}">
                <a16:creationId xmlns:a16="http://schemas.microsoft.com/office/drawing/2014/main" id="{16945993-6E9D-64E6-895A-3A9ADA519311}"/>
              </a:ext>
            </a:extLst>
          </p:cNvPr>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ea typeface="+mn-ea"/>
            </a:endParaRPr>
          </a:p>
        </p:txBody>
      </p:sp>
      <p:sp>
        <p:nvSpPr>
          <p:cNvPr id="13" name="椭圆 12">
            <a:extLst>
              <a:ext uri="{FF2B5EF4-FFF2-40B4-BE49-F238E27FC236}">
                <a16:creationId xmlns:a16="http://schemas.microsoft.com/office/drawing/2014/main" id="{D295411D-28BD-C681-2337-2DADF016ED0E}"/>
              </a:ext>
            </a:extLst>
          </p:cNvPr>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椭圆 13">
            <a:extLst>
              <a:ext uri="{FF2B5EF4-FFF2-40B4-BE49-F238E27FC236}">
                <a16:creationId xmlns:a16="http://schemas.microsoft.com/office/drawing/2014/main" id="{9BCB37FE-1536-EC9B-2137-5977A4E282DF}"/>
              </a:ext>
            </a:extLst>
          </p:cNvPr>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文本占位符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24" name="内容占位符 23"/>
          <p:cNvSpPr>
            <a:spLocks noGrp="1"/>
          </p:cNvSpPr>
          <p:nvPr>
            <p:ph sz="quarter" idx="2"/>
          </p:nvPr>
        </p:nvSpPr>
        <p:spPr>
          <a:xfrm>
            <a:off x="301752" y="2471383"/>
            <a:ext cx="4041648" cy="38184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26" name="内容占位符 25"/>
          <p:cNvSpPr>
            <a:spLocks noGrp="1"/>
          </p:cNvSpPr>
          <p:nvPr>
            <p:ph sz="quarter" idx="4"/>
          </p:nvPr>
        </p:nvSpPr>
        <p:spPr>
          <a:xfrm>
            <a:off x="4800600" y="2471383"/>
            <a:ext cx="4038600" cy="382219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23" name="标题 22"/>
          <p:cNvSpPr>
            <a:spLocks noGrp="1"/>
          </p:cNvSpPr>
          <p:nvPr>
            <p:ph type="title"/>
          </p:nvPr>
        </p:nvSpPr>
        <p:spPr/>
        <p:txBody>
          <a:bodyPr rtlCol="0"/>
          <a:lstStyle/>
          <a:p>
            <a:r>
              <a:rPr lang="zh-CN" altLang="en-US"/>
              <a:t>单击此处编辑母版标题样式</a:t>
            </a:r>
            <a:endParaRPr lang="en-US"/>
          </a:p>
        </p:txBody>
      </p:sp>
      <p:sp>
        <p:nvSpPr>
          <p:cNvPr id="15" name="日期占位符 6">
            <a:extLst>
              <a:ext uri="{FF2B5EF4-FFF2-40B4-BE49-F238E27FC236}">
                <a16:creationId xmlns:a16="http://schemas.microsoft.com/office/drawing/2014/main" id="{6550DAB3-3404-482B-9134-D9950027B408}"/>
              </a:ext>
            </a:extLst>
          </p:cNvPr>
          <p:cNvSpPr>
            <a:spLocks noGrp="1"/>
          </p:cNvSpPr>
          <p:nvPr>
            <p:ph type="dt" sz="half" idx="10"/>
          </p:nvPr>
        </p:nvSpPr>
        <p:spPr/>
        <p:txBody>
          <a:bodyPr/>
          <a:lstStyle>
            <a:lvl1pPr>
              <a:defRPr/>
            </a:lvl1pPr>
          </a:lstStyle>
          <a:p>
            <a:pPr>
              <a:defRPr/>
            </a:pPr>
            <a:fld id="{955C568C-4444-4C3D-A517-DD1C79DA11F4}" type="datetime1">
              <a:rPr lang="zh-CN" altLang="en-US"/>
              <a:pPr>
                <a:defRPr/>
              </a:pPr>
              <a:t>2024/11/18</a:t>
            </a:fld>
            <a:endParaRPr lang="zh-CN" altLang="en-US"/>
          </a:p>
        </p:txBody>
      </p:sp>
      <p:sp>
        <p:nvSpPr>
          <p:cNvPr id="16" name="页脚占位符 7">
            <a:extLst>
              <a:ext uri="{FF2B5EF4-FFF2-40B4-BE49-F238E27FC236}">
                <a16:creationId xmlns:a16="http://schemas.microsoft.com/office/drawing/2014/main" id="{57128C03-7DFD-6EC1-9B63-0E6119B5F489}"/>
              </a:ext>
            </a:extLst>
          </p:cNvPr>
          <p:cNvSpPr>
            <a:spLocks noGrp="1"/>
          </p:cNvSpPr>
          <p:nvPr>
            <p:ph type="ftr" sz="quarter" idx="11"/>
          </p:nvPr>
        </p:nvSpPr>
        <p:spPr>
          <a:xfrm>
            <a:off x="304800" y="6410325"/>
            <a:ext cx="3581400" cy="365125"/>
          </a:xfrm>
        </p:spPr>
        <p:txBody>
          <a:bodyPr/>
          <a:lstStyle>
            <a:lvl1pPr>
              <a:defRPr/>
            </a:lvl1pPr>
          </a:lstStyle>
          <a:p>
            <a:pPr>
              <a:defRPr/>
            </a:pPr>
            <a:endParaRPr lang="zh-CN" altLang="en-US"/>
          </a:p>
        </p:txBody>
      </p:sp>
      <p:sp>
        <p:nvSpPr>
          <p:cNvPr id="17" name="灯片编号占位符 8">
            <a:extLst>
              <a:ext uri="{FF2B5EF4-FFF2-40B4-BE49-F238E27FC236}">
                <a16:creationId xmlns:a16="http://schemas.microsoft.com/office/drawing/2014/main" id="{CF13F33D-79FD-6588-4818-514862789DE1}"/>
              </a:ext>
            </a:extLst>
          </p:cNvPr>
          <p:cNvSpPr>
            <a:spLocks noGrp="1"/>
          </p:cNvSpPr>
          <p:nvPr>
            <p:ph type="sldNum" sz="quarter" idx="12"/>
          </p:nvPr>
        </p:nvSpPr>
        <p:spPr>
          <a:xfrm>
            <a:off x="4343400" y="1042988"/>
            <a:ext cx="457200" cy="441325"/>
          </a:xfrm>
        </p:spPr>
        <p:txBody>
          <a:bodyPr/>
          <a:lstStyle>
            <a:lvl1pPr>
              <a:defRPr smtClean="0"/>
            </a:lvl1pPr>
          </a:lstStyle>
          <a:p>
            <a:pPr>
              <a:defRPr/>
            </a:pPr>
            <a:fld id="{6A8C593F-0E40-424B-9419-3CA260F83EA9}" type="slidenum">
              <a:rPr lang="zh-CN" altLang="en-US"/>
              <a:pPr>
                <a:defRPr/>
              </a:pPr>
              <a:t>‹#›</a:t>
            </a:fld>
            <a:endParaRPr lang="zh-CN" altLang="en-US"/>
          </a:p>
        </p:txBody>
      </p:sp>
    </p:spTree>
    <p:extLst>
      <p:ext uri="{BB962C8B-B14F-4D97-AF65-F5344CB8AC3E}">
        <p14:creationId xmlns:p14="http://schemas.microsoft.com/office/powerpoint/2010/main" val="3182100232"/>
      </p:ext>
    </p:extLst>
  </p:cSld>
  <p:clrMapOvr>
    <a:masterClrMapping/>
  </p:clrMapOvr>
  <p:transition>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E2EFB883-8C28-283D-42B9-1E7A514C63E0}"/>
              </a:ext>
            </a:extLst>
          </p:cNvPr>
          <p:cNvSpPr>
            <a:spLocks noGrp="1"/>
          </p:cNvSpPr>
          <p:nvPr>
            <p:ph type="dt" sz="half" idx="10"/>
          </p:nvPr>
        </p:nvSpPr>
        <p:spPr/>
        <p:txBody>
          <a:bodyPr/>
          <a:lstStyle>
            <a:lvl1pPr>
              <a:defRPr/>
            </a:lvl1pPr>
          </a:lstStyle>
          <a:p>
            <a:pPr>
              <a:defRPr/>
            </a:pPr>
            <a:fld id="{11E8E705-34DE-48AD-A521-147476F51AB2}" type="datetime1">
              <a:rPr lang="zh-CN" altLang="en-US"/>
              <a:pPr>
                <a:defRPr/>
              </a:pPr>
              <a:t>2024/11/18</a:t>
            </a:fld>
            <a:endParaRPr lang="zh-CN" altLang="en-US"/>
          </a:p>
        </p:txBody>
      </p:sp>
      <p:sp>
        <p:nvSpPr>
          <p:cNvPr id="4" name="页脚占位符 3">
            <a:extLst>
              <a:ext uri="{FF2B5EF4-FFF2-40B4-BE49-F238E27FC236}">
                <a16:creationId xmlns:a16="http://schemas.microsoft.com/office/drawing/2014/main" id="{E70092C4-1B0E-B2DF-8D03-268089CBC27C}"/>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4">
            <a:extLst>
              <a:ext uri="{FF2B5EF4-FFF2-40B4-BE49-F238E27FC236}">
                <a16:creationId xmlns:a16="http://schemas.microsoft.com/office/drawing/2014/main" id="{E3E4E864-1997-4834-DA18-8B56227EAC85}"/>
              </a:ext>
            </a:extLst>
          </p:cNvPr>
          <p:cNvSpPr>
            <a:spLocks noGrp="1"/>
          </p:cNvSpPr>
          <p:nvPr>
            <p:ph type="sldNum" sz="quarter" idx="12"/>
          </p:nvPr>
        </p:nvSpPr>
        <p:spPr>
          <a:xfrm>
            <a:off x="4343400" y="1036638"/>
            <a:ext cx="457200" cy="441325"/>
          </a:xfrm>
        </p:spPr>
        <p:txBody>
          <a:bodyPr/>
          <a:lstStyle>
            <a:lvl1pPr>
              <a:defRPr smtClean="0"/>
            </a:lvl1pPr>
          </a:lstStyle>
          <a:p>
            <a:pPr>
              <a:defRPr/>
            </a:pPr>
            <a:fld id="{4A75FD77-B937-4FC4-8361-F0AD91727615}" type="slidenum">
              <a:rPr lang="zh-CN" altLang="en-US"/>
              <a:pPr>
                <a:defRPr/>
              </a:pPr>
              <a:t>‹#›</a:t>
            </a:fld>
            <a:endParaRPr lang="zh-CN" altLang="en-US"/>
          </a:p>
        </p:txBody>
      </p:sp>
    </p:spTree>
    <p:extLst>
      <p:ext uri="{BB962C8B-B14F-4D97-AF65-F5344CB8AC3E}">
        <p14:creationId xmlns:p14="http://schemas.microsoft.com/office/powerpoint/2010/main" val="2416007622"/>
      </p:ext>
    </p:extLst>
  </p:cSld>
  <p:clrMapOvr>
    <a:masterClrMapping/>
  </p:clrMapOvr>
  <p:transition>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1B3442-D4AB-5FE9-2441-37873009C253}"/>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latin typeface="Cambria" panose="02040503050406030204" pitchFamily="18" charset="0"/>
            </a:endParaRPr>
          </a:p>
        </p:txBody>
      </p:sp>
      <p:sp>
        <p:nvSpPr>
          <p:cNvPr id="3" name="矩形 3">
            <a:extLst>
              <a:ext uri="{FF2B5EF4-FFF2-40B4-BE49-F238E27FC236}">
                <a16:creationId xmlns:a16="http://schemas.microsoft.com/office/drawing/2014/main" id="{A890CC14-F945-4D4F-3CD5-8CE2E085CFC1}"/>
              </a:ext>
            </a:extLst>
          </p:cNvPr>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latin typeface="Cambria" panose="02040503050406030204" pitchFamily="18" charset="0"/>
            </a:endParaRPr>
          </a:p>
        </p:txBody>
      </p:sp>
      <p:sp>
        <p:nvSpPr>
          <p:cNvPr id="4" name="矩形 4">
            <a:extLst>
              <a:ext uri="{FF2B5EF4-FFF2-40B4-BE49-F238E27FC236}">
                <a16:creationId xmlns:a16="http://schemas.microsoft.com/office/drawing/2014/main" id="{579E2531-8C07-DDE2-9D75-16DEAC36E597}"/>
              </a:ext>
            </a:extLst>
          </p:cNvPr>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latin typeface="Cambria" panose="02040503050406030204" pitchFamily="18" charset="0"/>
            </a:endParaRPr>
          </a:p>
        </p:txBody>
      </p:sp>
      <p:sp>
        <p:nvSpPr>
          <p:cNvPr id="5" name="矩形 5">
            <a:extLst>
              <a:ext uri="{FF2B5EF4-FFF2-40B4-BE49-F238E27FC236}">
                <a16:creationId xmlns:a16="http://schemas.microsoft.com/office/drawing/2014/main" id="{644F117F-5371-FEB0-056C-38586AF40F7A}"/>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latin typeface="Cambria" panose="02040503050406030204" pitchFamily="18" charset="0"/>
            </a:endParaRPr>
          </a:p>
        </p:txBody>
      </p:sp>
      <p:sp>
        <p:nvSpPr>
          <p:cNvPr id="6" name="矩形 5">
            <a:extLst>
              <a:ext uri="{FF2B5EF4-FFF2-40B4-BE49-F238E27FC236}">
                <a16:creationId xmlns:a16="http://schemas.microsoft.com/office/drawing/2014/main" id="{35C519D1-D196-63C3-7A29-B6BC95022112}"/>
              </a:ext>
            </a:extLst>
          </p:cNvPr>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7" name="矩形 6">
            <a:extLst>
              <a:ext uri="{FF2B5EF4-FFF2-40B4-BE49-F238E27FC236}">
                <a16:creationId xmlns:a16="http://schemas.microsoft.com/office/drawing/2014/main" id="{9477931A-3B4C-3A67-1581-2DFA0BDD2F8B}"/>
              </a:ext>
            </a:extLst>
          </p:cNvPr>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ea typeface="+mn-ea"/>
            </a:endParaRPr>
          </a:p>
        </p:txBody>
      </p:sp>
      <p:sp>
        <p:nvSpPr>
          <p:cNvPr id="8" name="日期占位符 1">
            <a:extLst>
              <a:ext uri="{FF2B5EF4-FFF2-40B4-BE49-F238E27FC236}">
                <a16:creationId xmlns:a16="http://schemas.microsoft.com/office/drawing/2014/main" id="{E7F3B7FF-559B-0133-0B55-7B42FE791C09}"/>
              </a:ext>
            </a:extLst>
          </p:cNvPr>
          <p:cNvSpPr>
            <a:spLocks noGrp="1"/>
          </p:cNvSpPr>
          <p:nvPr>
            <p:ph type="dt" sz="half" idx="10"/>
          </p:nvPr>
        </p:nvSpPr>
        <p:spPr/>
        <p:txBody>
          <a:bodyPr/>
          <a:lstStyle>
            <a:lvl1pPr>
              <a:defRPr/>
            </a:lvl1pPr>
          </a:lstStyle>
          <a:p>
            <a:pPr>
              <a:defRPr/>
            </a:pPr>
            <a:fld id="{7FC34201-AFBC-408A-8AB3-A1D55DDF1E4A}" type="datetime1">
              <a:rPr lang="zh-CN" altLang="en-US"/>
              <a:pPr>
                <a:defRPr/>
              </a:pPr>
              <a:t>2024/11/18</a:t>
            </a:fld>
            <a:endParaRPr lang="zh-CN" altLang="en-US"/>
          </a:p>
        </p:txBody>
      </p:sp>
      <p:sp>
        <p:nvSpPr>
          <p:cNvPr id="9" name="页脚占位符 2">
            <a:extLst>
              <a:ext uri="{FF2B5EF4-FFF2-40B4-BE49-F238E27FC236}">
                <a16:creationId xmlns:a16="http://schemas.microsoft.com/office/drawing/2014/main" id="{7D4FC3D2-8246-0D46-EEEA-03BCB75E0DA9}"/>
              </a:ext>
            </a:extLst>
          </p:cNvPr>
          <p:cNvSpPr>
            <a:spLocks noGrp="1"/>
          </p:cNvSpPr>
          <p:nvPr>
            <p:ph type="ftr" sz="quarter" idx="11"/>
          </p:nvPr>
        </p:nvSpPr>
        <p:spPr/>
        <p:txBody>
          <a:bodyPr/>
          <a:lstStyle>
            <a:lvl1pPr>
              <a:defRPr/>
            </a:lvl1pPr>
          </a:lstStyle>
          <a:p>
            <a:pPr>
              <a:defRPr/>
            </a:pPr>
            <a:endParaRPr lang="zh-CN" altLang="en-US"/>
          </a:p>
        </p:txBody>
      </p:sp>
      <p:sp>
        <p:nvSpPr>
          <p:cNvPr id="10" name="灯片编号占位符 3">
            <a:extLst>
              <a:ext uri="{FF2B5EF4-FFF2-40B4-BE49-F238E27FC236}">
                <a16:creationId xmlns:a16="http://schemas.microsoft.com/office/drawing/2014/main" id="{13B73B95-E6F2-D7EA-1C42-195C0F826126}"/>
              </a:ext>
            </a:extLst>
          </p:cNvPr>
          <p:cNvSpPr>
            <a:spLocks noGrp="1"/>
          </p:cNvSpPr>
          <p:nvPr>
            <p:ph type="sldNum" sz="quarter" idx="12"/>
          </p:nvPr>
        </p:nvSpPr>
        <p:spPr>
          <a:xfrm>
            <a:off x="4267200" y="6324600"/>
            <a:ext cx="609600" cy="441325"/>
          </a:xfrm>
        </p:spPr>
        <p:txBody>
          <a:bodyPr/>
          <a:lstStyle>
            <a:lvl1pPr>
              <a:defRPr smtClean="0">
                <a:solidFill>
                  <a:srgbClr val="FFFFFF"/>
                </a:solidFill>
              </a:defRPr>
            </a:lvl1pPr>
          </a:lstStyle>
          <a:p>
            <a:pPr>
              <a:defRPr/>
            </a:pPr>
            <a:fld id="{E53C90C6-4866-44FB-A247-5B140FF48B60}" type="slidenum">
              <a:rPr lang="zh-CN" altLang="en-US"/>
              <a:pPr>
                <a:defRPr/>
              </a:pPr>
              <a:t>‹#›</a:t>
            </a:fld>
            <a:endParaRPr lang="zh-CN" altLang="en-US"/>
          </a:p>
        </p:txBody>
      </p:sp>
    </p:spTree>
    <p:extLst>
      <p:ext uri="{BB962C8B-B14F-4D97-AF65-F5344CB8AC3E}">
        <p14:creationId xmlns:p14="http://schemas.microsoft.com/office/powerpoint/2010/main" val="489722755"/>
      </p:ext>
    </p:extLst>
  </p:cSld>
  <p:clrMapOvr>
    <a:masterClrMapping/>
  </p:clrMapOvr>
  <p:transition>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8D32ECE-5D6A-4DEB-8C6D-0D53FE7F242A}"/>
              </a:ext>
            </a:extLst>
          </p:cNvPr>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5" name="矩形 3">
            <a:extLst>
              <a:ext uri="{FF2B5EF4-FFF2-40B4-BE49-F238E27FC236}">
                <a16:creationId xmlns:a16="http://schemas.microsoft.com/office/drawing/2014/main" id="{D7D42D7A-4D02-05BA-54C5-D1B0EFDD34C1}"/>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latin typeface="Cambria" panose="02040503050406030204" pitchFamily="18" charset="0"/>
            </a:endParaRPr>
          </a:p>
        </p:txBody>
      </p:sp>
      <p:sp>
        <p:nvSpPr>
          <p:cNvPr id="6" name="矩形 4">
            <a:extLst>
              <a:ext uri="{FF2B5EF4-FFF2-40B4-BE49-F238E27FC236}">
                <a16:creationId xmlns:a16="http://schemas.microsoft.com/office/drawing/2014/main" id="{89BDB8CE-1012-A534-AAB8-E2F978BC7ACB}"/>
              </a:ext>
            </a:extLst>
          </p:cNvPr>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latin typeface="Cambria" panose="02040503050406030204" pitchFamily="18" charset="0"/>
            </a:endParaRPr>
          </a:p>
        </p:txBody>
      </p:sp>
      <p:sp>
        <p:nvSpPr>
          <p:cNvPr id="7" name="矩形 5">
            <a:extLst>
              <a:ext uri="{FF2B5EF4-FFF2-40B4-BE49-F238E27FC236}">
                <a16:creationId xmlns:a16="http://schemas.microsoft.com/office/drawing/2014/main" id="{22E6EE7B-C5CE-119C-9294-DD13F4853E2C}"/>
              </a:ext>
            </a:extLst>
          </p:cNvPr>
          <p:cNvSpPr>
            <a:spLocks noChangeArrowheads="1"/>
          </p:cNvSpPr>
          <p:nvPr/>
        </p:nvSpPr>
        <p:spPr bwMode="white">
          <a:xfrm>
            <a:off x="0" y="0"/>
            <a:ext cx="9144000" cy="11906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latin typeface="Cambria" panose="02040503050406030204" pitchFamily="18" charset="0"/>
            </a:endParaRPr>
          </a:p>
        </p:txBody>
      </p:sp>
      <p:sp>
        <p:nvSpPr>
          <p:cNvPr id="8" name="矩形 6">
            <a:extLst>
              <a:ext uri="{FF2B5EF4-FFF2-40B4-BE49-F238E27FC236}">
                <a16:creationId xmlns:a16="http://schemas.microsoft.com/office/drawing/2014/main" id="{9DE9F9AF-E5D3-C1AA-2C79-4390534B48D3}"/>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latin typeface="Cambria" panose="02040503050406030204" pitchFamily="18" charset="0"/>
            </a:endParaRPr>
          </a:p>
        </p:txBody>
      </p:sp>
      <p:sp>
        <p:nvSpPr>
          <p:cNvPr id="9" name="矩形 8">
            <a:extLst>
              <a:ext uri="{FF2B5EF4-FFF2-40B4-BE49-F238E27FC236}">
                <a16:creationId xmlns:a16="http://schemas.microsoft.com/office/drawing/2014/main" id="{B7D9C1DE-059A-C098-827D-A540C33F6644}"/>
              </a:ext>
            </a:extLst>
          </p:cNvPr>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矩形 9">
            <a:extLst>
              <a:ext uri="{FF2B5EF4-FFF2-40B4-BE49-F238E27FC236}">
                <a16:creationId xmlns:a16="http://schemas.microsoft.com/office/drawing/2014/main" id="{92D6853B-A611-8449-A2E9-A43CEC979717}"/>
              </a:ext>
            </a:extLst>
          </p:cNvPr>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ea typeface="+mn-ea"/>
            </a:endParaRPr>
          </a:p>
        </p:txBody>
      </p:sp>
      <p:sp>
        <p:nvSpPr>
          <p:cNvPr id="11" name="直接连接符 10">
            <a:extLst>
              <a:ext uri="{FF2B5EF4-FFF2-40B4-BE49-F238E27FC236}">
                <a16:creationId xmlns:a16="http://schemas.microsoft.com/office/drawing/2014/main" id="{55D003A9-36E9-3BD7-D8DA-B45E84813CA2}"/>
              </a:ext>
            </a:extLst>
          </p:cNvPr>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2" name="椭圆 11">
            <a:extLst>
              <a:ext uri="{FF2B5EF4-FFF2-40B4-BE49-F238E27FC236}">
                <a16:creationId xmlns:a16="http://schemas.microsoft.com/office/drawing/2014/main" id="{CC70BEAF-EB0D-4BF8-46F0-335720267B44}"/>
              </a:ext>
            </a:extLst>
          </p:cNvPr>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椭圆 12">
            <a:extLst>
              <a:ext uri="{FF2B5EF4-FFF2-40B4-BE49-F238E27FC236}">
                <a16:creationId xmlns:a16="http://schemas.microsoft.com/office/drawing/2014/main" id="{BB97C39A-AC4D-E752-A2C9-E903E4039BFF}"/>
              </a:ext>
            </a:extLst>
          </p:cNvPr>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矩形 13">
            <a:extLst>
              <a:ext uri="{FF2B5EF4-FFF2-40B4-BE49-F238E27FC236}">
                <a16:creationId xmlns:a16="http://schemas.microsoft.com/office/drawing/2014/main" id="{4B3C7121-78F4-85EE-34B5-62CEC444C2FE}"/>
              </a:ext>
            </a:extLst>
          </p:cNvPr>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2" name="标题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zh-CN" altLang="en-US"/>
              <a:t>单击此处编辑母版标题样式</a:t>
            </a:r>
            <a:endParaRPr lang="en-US"/>
          </a:p>
        </p:txBody>
      </p:sp>
      <p:sp>
        <p:nvSpPr>
          <p:cNvPr id="3" name="文本占位符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20" name="内容占位符 19"/>
          <p:cNvSpPr>
            <a:spLocks noGrp="1"/>
          </p:cNvSpPr>
          <p:nvPr>
            <p:ph sz="quarter" idx="1"/>
          </p:nvPr>
        </p:nvSpPr>
        <p:spPr>
          <a:xfrm>
            <a:off x="3124200" y="685800"/>
            <a:ext cx="5638800" cy="5410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5" name="灯片编号占位符 6">
            <a:extLst>
              <a:ext uri="{FF2B5EF4-FFF2-40B4-BE49-F238E27FC236}">
                <a16:creationId xmlns:a16="http://schemas.microsoft.com/office/drawing/2014/main" id="{28809AA7-0690-E512-CABD-8CA9D75FEFB4}"/>
              </a:ext>
            </a:extLst>
          </p:cNvPr>
          <p:cNvSpPr>
            <a:spLocks noGrp="1"/>
          </p:cNvSpPr>
          <p:nvPr>
            <p:ph type="sldNum" sz="quarter" idx="10"/>
          </p:nvPr>
        </p:nvSpPr>
        <p:spPr>
          <a:xfrm>
            <a:off x="1371600" y="312738"/>
            <a:ext cx="457200" cy="441325"/>
          </a:xfrm>
        </p:spPr>
        <p:txBody>
          <a:bodyPr/>
          <a:lstStyle>
            <a:lvl1pPr>
              <a:defRPr smtClean="0"/>
            </a:lvl1pPr>
          </a:lstStyle>
          <a:p>
            <a:pPr>
              <a:defRPr/>
            </a:pPr>
            <a:fld id="{CA2F8F46-E380-4E05-9C15-41ED3F9A7042}" type="slidenum">
              <a:rPr lang="zh-CN" altLang="en-US"/>
              <a:pPr>
                <a:defRPr/>
              </a:pPr>
              <a:t>‹#›</a:t>
            </a:fld>
            <a:endParaRPr lang="zh-CN" altLang="en-US"/>
          </a:p>
        </p:txBody>
      </p:sp>
      <p:sp>
        <p:nvSpPr>
          <p:cNvPr id="16" name="日期占位符 4">
            <a:extLst>
              <a:ext uri="{FF2B5EF4-FFF2-40B4-BE49-F238E27FC236}">
                <a16:creationId xmlns:a16="http://schemas.microsoft.com/office/drawing/2014/main" id="{9BF1E50B-1DED-1893-C3B5-B59359A48669}"/>
              </a:ext>
            </a:extLst>
          </p:cNvPr>
          <p:cNvSpPr>
            <a:spLocks noGrp="1"/>
          </p:cNvSpPr>
          <p:nvPr>
            <p:ph type="dt" sz="half" idx="11"/>
          </p:nvPr>
        </p:nvSpPr>
        <p:spPr/>
        <p:txBody>
          <a:bodyPr/>
          <a:lstStyle>
            <a:lvl1pPr>
              <a:defRPr/>
            </a:lvl1pPr>
          </a:lstStyle>
          <a:p>
            <a:pPr>
              <a:defRPr/>
            </a:pPr>
            <a:fld id="{AC61F871-0862-47E8-BEE6-8718620104DD}" type="datetime1">
              <a:rPr lang="zh-CN" altLang="en-US"/>
              <a:pPr>
                <a:defRPr/>
              </a:pPr>
              <a:t>2024/11/18</a:t>
            </a:fld>
            <a:endParaRPr lang="zh-CN" altLang="en-US"/>
          </a:p>
        </p:txBody>
      </p:sp>
      <p:sp>
        <p:nvSpPr>
          <p:cNvPr id="17" name="页脚占位符 5">
            <a:extLst>
              <a:ext uri="{FF2B5EF4-FFF2-40B4-BE49-F238E27FC236}">
                <a16:creationId xmlns:a16="http://schemas.microsoft.com/office/drawing/2014/main" id="{6D5C8C5D-8291-2941-FBDF-D2C48FF3F07B}"/>
              </a:ext>
            </a:extLst>
          </p:cNvPr>
          <p:cNvSpPr>
            <a:spLocks noGrp="1"/>
          </p:cNvSpPr>
          <p:nvPr>
            <p:ph type="ftr" sz="quarter" idx="12"/>
          </p:nvPr>
        </p:nvSpPr>
        <p:spPr>
          <a:xfrm>
            <a:off x="301625" y="6410325"/>
            <a:ext cx="3382963" cy="366713"/>
          </a:xfrm>
        </p:spPr>
        <p:txBody>
          <a:bodyPr/>
          <a:lstStyle>
            <a:lvl1pPr>
              <a:defRPr/>
            </a:lvl1pPr>
          </a:lstStyle>
          <a:p>
            <a:pPr>
              <a:defRPr/>
            </a:pPr>
            <a:endParaRPr lang="zh-CN" altLang="en-US"/>
          </a:p>
        </p:txBody>
      </p:sp>
    </p:spTree>
    <p:extLst>
      <p:ext uri="{BB962C8B-B14F-4D97-AF65-F5344CB8AC3E}">
        <p14:creationId xmlns:p14="http://schemas.microsoft.com/office/powerpoint/2010/main" val="461303141"/>
      </p:ext>
    </p:extLst>
  </p:cSld>
  <p:clrMapOvr>
    <a:masterClrMapping/>
  </p:clrMapOvr>
  <p:transition>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直接连接符 4">
            <a:extLst>
              <a:ext uri="{FF2B5EF4-FFF2-40B4-BE49-F238E27FC236}">
                <a16:creationId xmlns:a16="http://schemas.microsoft.com/office/drawing/2014/main" id="{95E2FC86-9DF7-4160-D6A3-9401483AB96E}"/>
              </a:ext>
            </a:extLst>
          </p:cNvPr>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6" name="矩形 3">
            <a:extLst>
              <a:ext uri="{FF2B5EF4-FFF2-40B4-BE49-F238E27FC236}">
                <a16:creationId xmlns:a16="http://schemas.microsoft.com/office/drawing/2014/main" id="{072F8850-E8F3-3637-2213-9E59510C6696}"/>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latin typeface="Cambria" panose="02040503050406030204" pitchFamily="18" charset="0"/>
            </a:endParaRPr>
          </a:p>
        </p:txBody>
      </p:sp>
      <p:sp>
        <p:nvSpPr>
          <p:cNvPr id="7" name="矩形 4">
            <a:extLst>
              <a:ext uri="{FF2B5EF4-FFF2-40B4-BE49-F238E27FC236}">
                <a16:creationId xmlns:a16="http://schemas.microsoft.com/office/drawing/2014/main" id="{42A22358-490E-BAD2-DE4E-33F868711BBA}"/>
              </a:ext>
            </a:extLst>
          </p:cNvPr>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latin typeface="Cambria" panose="02040503050406030204" pitchFamily="18" charset="0"/>
            </a:endParaRPr>
          </a:p>
        </p:txBody>
      </p:sp>
      <p:sp>
        <p:nvSpPr>
          <p:cNvPr id="8" name="矩形 5">
            <a:extLst>
              <a:ext uri="{FF2B5EF4-FFF2-40B4-BE49-F238E27FC236}">
                <a16:creationId xmlns:a16="http://schemas.microsoft.com/office/drawing/2014/main" id="{CC377F75-471B-57C1-7716-3FC57CA04DE8}"/>
              </a:ext>
            </a:extLst>
          </p:cNvPr>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latin typeface="Cambria" panose="02040503050406030204" pitchFamily="18" charset="0"/>
            </a:endParaRPr>
          </a:p>
        </p:txBody>
      </p:sp>
      <p:sp>
        <p:nvSpPr>
          <p:cNvPr id="9" name="矩形 6">
            <a:extLst>
              <a:ext uri="{FF2B5EF4-FFF2-40B4-BE49-F238E27FC236}">
                <a16:creationId xmlns:a16="http://schemas.microsoft.com/office/drawing/2014/main" id="{42A7B551-1FCE-D9EE-CF2D-77494329EC12}"/>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latin typeface="Cambria" panose="02040503050406030204" pitchFamily="18" charset="0"/>
            </a:endParaRPr>
          </a:p>
        </p:txBody>
      </p:sp>
      <p:sp>
        <p:nvSpPr>
          <p:cNvPr id="10" name="矩形 9">
            <a:extLst>
              <a:ext uri="{FF2B5EF4-FFF2-40B4-BE49-F238E27FC236}">
                <a16:creationId xmlns:a16="http://schemas.microsoft.com/office/drawing/2014/main" id="{3A967993-9EC7-EE77-113C-3FAD677551FF}"/>
              </a:ext>
            </a:extLst>
          </p:cNvPr>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1" name="矩形 10">
            <a:extLst>
              <a:ext uri="{FF2B5EF4-FFF2-40B4-BE49-F238E27FC236}">
                <a16:creationId xmlns:a16="http://schemas.microsoft.com/office/drawing/2014/main" id="{C7C276D2-445E-6D1C-83F9-DD3069D9CFF3}"/>
              </a:ext>
            </a:extLst>
          </p:cNvPr>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矩形 11">
            <a:extLst>
              <a:ext uri="{FF2B5EF4-FFF2-40B4-BE49-F238E27FC236}">
                <a16:creationId xmlns:a16="http://schemas.microsoft.com/office/drawing/2014/main" id="{97645232-660E-7059-C1E7-78EB00A528F8}"/>
              </a:ext>
            </a:extLst>
          </p:cNvPr>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ea typeface="+mn-ea"/>
            </a:endParaRPr>
          </a:p>
        </p:txBody>
      </p:sp>
      <p:sp>
        <p:nvSpPr>
          <p:cNvPr id="13" name="椭圆 12">
            <a:extLst>
              <a:ext uri="{FF2B5EF4-FFF2-40B4-BE49-F238E27FC236}">
                <a16:creationId xmlns:a16="http://schemas.microsoft.com/office/drawing/2014/main" id="{FAD18592-12A6-5C8E-0E05-879BB61FCE1F}"/>
              </a:ext>
            </a:extLst>
          </p:cNvPr>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椭圆 13">
            <a:extLst>
              <a:ext uri="{FF2B5EF4-FFF2-40B4-BE49-F238E27FC236}">
                <a16:creationId xmlns:a16="http://schemas.microsoft.com/office/drawing/2014/main" id="{3A17DB9A-522D-25BF-A34B-2D1B0C2FD760}"/>
              </a:ext>
            </a:extLst>
          </p:cNvPr>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矩形 14">
            <a:extLst>
              <a:ext uri="{FF2B5EF4-FFF2-40B4-BE49-F238E27FC236}">
                <a16:creationId xmlns:a16="http://schemas.microsoft.com/office/drawing/2014/main" id="{00F2598E-86E8-60B8-86C0-8E7697C65D62}"/>
              </a:ext>
            </a:extLst>
          </p:cNvPr>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2" name="标题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zh-CN" altLang="en-US"/>
              <a:t>单击此处编辑母版标题样式</a:t>
            </a:r>
            <a:endParaRPr lang="en-US"/>
          </a:p>
        </p:txBody>
      </p:sp>
      <p:sp>
        <p:nvSpPr>
          <p:cNvPr id="3" name="图片占位符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zh-CN" altLang="en-US"/>
              <a:t>单击此处编辑母版文本样式</a:t>
            </a:r>
          </a:p>
        </p:txBody>
      </p:sp>
      <p:sp>
        <p:nvSpPr>
          <p:cNvPr id="16" name="灯片编号占位符 6">
            <a:extLst>
              <a:ext uri="{FF2B5EF4-FFF2-40B4-BE49-F238E27FC236}">
                <a16:creationId xmlns:a16="http://schemas.microsoft.com/office/drawing/2014/main" id="{95065F32-6BD8-84BB-3DCC-44AB80B44C96}"/>
              </a:ext>
            </a:extLst>
          </p:cNvPr>
          <p:cNvSpPr>
            <a:spLocks noGrp="1"/>
          </p:cNvSpPr>
          <p:nvPr>
            <p:ph type="sldNum" sz="quarter" idx="10"/>
          </p:nvPr>
        </p:nvSpPr>
        <p:spPr>
          <a:xfrm>
            <a:off x="1371600" y="312738"/>
            <a:ext cx="457200" cy="441325"/>
          </a:xfrm>
        </p:spPr>
        <p:txBody>
          <a:bodyPr/>
          <a:lstStyle>
            <a:lvl1pPr>
              <a:defRPr smtClean="0"/>
            </a:lvl1pPr>
          </a:lstStyle>
          <a:p>
            <a:pPr>
              <a:defRPr/>
            </a:pPr>
            <a:fld id="{40EC0A4C-3A42-42AD-B242-9746CA22973F}" type="slidenum">
              <a:rPr lang="zh-CN" altLang="en-US"/>
              <a:pPr>
                <a:defRPr/>
              </a:pPr>
              <a:t>‹#›</a:t>
            </a:fld>
            <a:endParaRPr lang="zh-CN" altLang="en-US"/>
          </a:p>
        </p:txBody>
      </p:sp>
      <p:sp>
        <p:nvSpPr>
          <p:cNvPr id="17" name="日期占位符 4">
            <a:extLst>
              <a:ext uri="{FF2B5EF4-FFF2-40B4-BE49-F238E27FC236}">
                <a16:creationId xmlns:a16="http://schemas.microsoft.com/office/drawing/2014/main" id="{847159BB-B43F-D6D0-472F-C8E3B8A3E643}"/>
              </a:ext>
            </a:extLst>
          </p:cNvPr>
          <p:cNvSpPr>
            <a:spLocks noGrp="1"/>
          </p:cNvSpPr>
          <p:nvPr>
            <p:ph type="dt" sz="half" idx="11"/>
          </p:nvPr>
        </p:nvSpPr>
        <p:spPr>
          <a:xfrm>
            <a:off x="5788025" y="6405563"/>
            <a:ext cx="3044825" cy="365125"/>
          </a:xfrm>
        </p:spPr>
        <p:txBody>
          <a:bodyPr/>
          <a:lstStyle>
            <a:lvl1pPr>
              <a:defRPr/>
            </a:lvl1pPr>
          </a:lstStyle>
          <a:p>
            <a:pPr>
              <a:defRPr/>
            </a:pPr>
            <a:fld id="{D8449DA1-8DC0-42B8-84C8-7CF0457EEF27}" type="datetime1">
              <a:rPr lang="zh-CN" altLang="en-US"/>
              <a:pPr>
                <a:defRPr/>
              </a:pPr>
              <a:t>2024/11/18</a:t>
            </a:fld>
            <a:endParaRPr lang="zh-CN" altLang="en-US"/>
          </a:p>
        </p:txBody>
      </p:sp>
      <p:sp>
        <p:nvSpPr>
          <p:cNvPr id="18" name="页脚占位符 5">
            <a:extLst>
              <a:ext uri="{FF2B5EF4-FFF2-40B4-BE49-F238E27FC236}">
                <a16:creationId xmlns:a16="http://schemas.microsoft.com/office/drawing/2014/main" id="{59478A48-EEC3-31DB-E90D-E0FD2C83B8F4}"/>
              </a:ext>
            </a:extLst>
          </p:cNvPr>
          <p:cNvSpPr>
            <a:spLocks noGrp="1"/>
          </p:cNvSpPr>
          <p:nvPr>
            <p:ph type="ftr" sz="quarter" idx="12"/>
          </p:nvPr>
        </p:nvSpPr>
        <p:spPr>
          <a:xfrm>
            <a:off x="301625" y="6410325"/>
            <a:ext cx="3584575" cy="366713"/>
          </a:xfrm>
        </p:spPr>
        <p:txBody>
          <a:bodyPr/>
          <a:lstStyle>
            <a:lvl1pPr>
              <a:defRPr/>
            </a:lvl1pPr>
          </a:lstStyle>
          <a:p>
            <a:pPr>
              <a:defRPr/>
            </a:pPr>
            <a:endParaRPr lang="zh-CN" altLang="en-US"/>
          </a:p>
        </p:txBody>
      </p:sp>
    </p:spTree>
    <p:extLst>
      <p:ext uri="{BB962C8B-B14F-4D97-AF65-F5344CB8AC3E}">
        <p14:creationId xmlns:p14="http://schemas.microsoft.com/office/powerpoint/2010/main" val="4062929006"/>
      </p:ext>
    </p:extLst>
  </p:cSld>
  <p:clrMapOvr>
    <a:masterClrMapping/>
  </p:clrMapOvr>
  <p:transition>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4.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矩形 16">
            <a:extLst>
              <a:ext uri="{FF2B5EF4-FFF2-40B4-BE49-F238E27FC236}">
                <a16:creationId xmlns:a16="http://schemas.microsoft.com/office/drawing/2014/main" id="{D17828BE-F312-5002-45F2-5EE25E00FAF7}"/>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latin typeface="Cambria" panose="02040503050406030204" pitchFamily="18" charset="0"/>
            </a:endParaRPr>
          </a:p>
        </p:txBody>
      </p:sp>
      <p:sp>
        <p:nvSpPr>
          <p:cNvPr id="1027" name="矩形 15">
            <a:extLst>
              <a:ext uri="{FF2B5EF4-FFF2-40B4-BE49-F238E27FC236}">
                <a16:creationId xmlns:a16="http://schemas.microsoft.com/office/drawing/2014/main" id="{CA87D301-DAF3-CEF3-DB88-4492D8261918}"/>
              </a:ext>
            </a:extLst>
          </p:cNvPr>
          <p:cNvSpPr>
            <a:spLocks noChangeArrowheads="1"/>
          </p:cNvSpPr>
          <p:nvPr/>
        </p:nvSpPr>
        <p:spPr bwMode="white">
          <a:xfrm>
            <a:off x="0" y="0"/>
            <a:ext cx="9144000" cy="139382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latin typeface="Cambria" panose="02040503050406030204" pitchFamily="18" charset="0"/>
            </a:endParaRPr>
          </a:p>
        </p:txBody>
      </p:sp>
      <p:sp>
        <p:nvSpPr>
          <p:cNvPr id="1028" name="矩形 17">
            <a:extLst>
              <a:ext uri="{FF2B5EF4-FFF2-40B4-BE49-F238E27FC236}">
                <a16:creationId xmlns:a16="http://schemas.microsoft.com/office/drawing/2014/main" id="{D0C4E215-8859-4371-C4A9-6AB51154067A}"/>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latin typeface="Cambria" panose="02040503050406030204" pitchFamily="18" charset="0"/>
            </a:endParaRPr>
          </a:p>
        </p:txBody>
      </p:sp>
      <p:sp>
        <p:nvSpPr>
          <p:cNvPr id="1029" name="矩形 18">
            <a:extLst>
              <a:ext uri="{FF2B5EF4-FFF2-40B4-BE49-F238E27FC236}">
                <a16:creationId xmlns:a16="http://schemas.microsoft.com/office/drawing/2014/main" id="{AF03D082-39E1-CCB4-4178-7BCFC8D1EBB6}"/>
              </a:ext>
            </a:extLst>
          </p:cNvPr>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latin typeface="Cambria" panose="02040503050406030204" pitchFamily="18" charset="0"/>
            </a:endParaRPr>
          </a:p>
        </p:txBody>
      </p:sp>
      <p:sp>
        <p:nvSpPr>
          <p:cNvPr id="9" name="矩形 8">
            <a:extLst>
              <a:ext uri="{FF2B5EF4-FFF2-40B4-BE49-F238E27FC236}">
                <a16:creationId xmlns:a16="http://schemas.microsoft.com/office/drawing/2014/main" id="{0E14E2E3-1887-DFF8-32D0-86CDC5CDB5DF}"/>
              </a:ext>
            </a:extLst>
          </p:cNvPr>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4" name="日期占位符 13">
            <a:extLst>
              <a:ext uri="{FF2B5EF4-FFF2-40B4-BE49-F238E27FC236}">
                <a16:creationId xmlns:a16="http://schemas.microsoft.com/office/drawing/2014/main" id="{7553AE69-59C6-B8A2-6667-8828B1FC1982}"/>
              </a:ext>
            </a:extLst>
          </p:cNvPr>
          <p:cNvSpPr>
            <a:spLocks noGrp="1"/>
          </p:cNvSpPr>
          <p:nvPr>
            <p:ph type="dt" sz="half" idx="2"/>
          </p:nvPr>
        </p:nvSpPr>
        <p:spPr>
          <a:xfrm>
            <a:off x="5791200" y="6405563"/>
            <a:ext cx="3044825" cy="365125"/>
          </a:xfrm>
          <a:prstGeom prst="rect">
            <a:avLst/>
          </a:prstGeom>
        </p:spPr>
        <p:txBody>
          <a:bodyPr vert="horz"/>
          <a:lstStyle>
            <a:lvl1pPr algn="r" eaLnBrk="1" fontAlgn="auto" latinLnBrk="0" hangingPunct="1">
              <a:spcBef>
                <a:spcPts val="0"/>
              </a:spcBef>
              <a:spcAft>
                <a:spcPts val="0"/>
              </a:spcAft>
              <a:defRPr kumimoji="0" sz="1400">
                <a:solidFill>
                  <a:srgbClr val="FFFFFF"/>
                </a:solidFill>
                <a:latin typeface="+mn-lt"/>
                <a:ea typeface="+mn-ea"/>
              </a:defRPr>
            </a:lvl1pPr>
          </a:lstStyle>
          <a:p>
            <a:pPr>
              <a:defRPr/>
            </a:pPr>
            <a:fld id="{53F345CE-F42B-48AD-9D57-9748D069C216}" type="datetime1">
              <a:rPr lang="zh-CN" altLang="en-US"/>
              <a:pPr>
                <a:defRPr/>
              </a:pPr>
              <a:t>2024/11/18</a:t>
            </a:fld>
            <a:endParaRPr lang="zh-CN" altLang="en-US"/>
          </a:p>
        </p:txBody>
      </p:sp>
      <p:sp>
        <p:nvSpPr>
          <p:cNvPr id="3" name="页脚占位符 2">
            <a:extLst>
              <a:ext uri="{FF2B5EF4-FFF2-40B4-BE49-F238E27FC236}">
                <a16:creationId xmlns:a16="http://schemas.microsoft.com/office/drawing/2014/main" id="{B53A7CA4-F546-4E68-44CB-ED8632862887}"/>
              </a:ext>
            </a:extLst>
          </p:cNvPr>
          <p:cNvSpPr>
            <a:spLocks noGrp="1"/>
          </p:cNvSpPr>
          <p:nvPr>
            <p:ph type="ftr" sz="quarter" idx="3"/>
          </p:nvPr>
        </p:nvSpPr>
        <p:spPr>
          <a:xfrm>
            <a:off x="304800" y="6410325"/>
            <a:ext cx="3581400" cy="366713"/>
          </a:xfrm>
          <a:prstGeom prst="rect">
            <a:avLst/>
          </a:prstGeom>
        </p:spPr>
        <p:txBody>
          <a:bodyPr vert="horz"/>
          <a:lstStyle>
            <a:lvl1pPr algn="l" eaLnBrk="1" fontAlgn="auto" latinLnBrk="0" hangingPunct="1">
              <a:spcBef>
                <a:spcPts val="0"/>
              </a:spcBef>
              <a:spcAft>
                <a:spcPts val="0"/>
              </a:spcAft>
              <a:defRPr kumimoji="0" sz="1200">
                <a:solidFill>
                  <a:srgbClr val="FFFFFF"/>
                </a:solidFill>
                <a:latin typeface="+mn-lt"/>
                <a:ea typeface="+mn-ea"/>
              </a:defRPr>
            </a:lvl1pPr>
          </a:lstStyle>
          <a:p>
            <a:pPr>
              <a:defRPr/>
            </a:pPr>
            <a:endParaRPr lang="zh-CN" altLang="en-US"/>
          </a:p>
        </p:txBody>
      </p:sp>
      <p:sp>
        <p:nvSpPr>
          <p:cNvPr id="8" name="矩形 7">
            <a:extLst>
              <a:ext uri="{FF2B5EF4-FFF2-40B4-BE49-F238E27FC236}">
                <a16:creationId xmlns:a16="http://schemas.microsoft.com/office/drawing/2014/main" id="{DB8FCE42-982F-949C-AA49-526449BBEA9F}"/>
              </a:ext>
            </a:extLst>
          </p:cNvPr>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ea typeface="+mn-ea"/>
            </a:endParaRPr>
          </a:p>
        </p:txBody>
      </p:sp>
      <p:sp>
        <p:nvSpPr>
          <p:cNvPr id="10" name="直接连接符 9">
            <a:extLst>
              <a:ext uri="{FF2B5EF4-FFF2-40B4-BE49-F238E27FC236}">
                <a16:creationId xmlns:a16="http://schemas.microsoft.com/office/drawing/2014/main" id="{C38C11D9-0B9B-6ABA-0C10-02BD1EDB0321}"/>
              </a:ext>
            </a:extLst>
          </p:cNvPr>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2" name="椭圆 11">
            <a:extLst>
              <a:ext uri="{FF2B5EF4-FFF2-40B4-BE49-F238E27FC236}">
                <a16:creationId xmlns:a16="http://schemas.microsoft.com/office/drawing/2014/main" id="{1A2EDCDC-59DF-0A05-0F16-F4931C80EC0C}"/>
              </a:ext>
            </a:extLst>
          </p:cNvPr>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椭圆 14">
            <a:extLst>
              <a:ext uri="{FF2B5EF4-FFF2-40B4-BE49-F238E27FC236}">
                <a16:creationId xmlns:a16="http://schemas.microsoft.com/office/drawing/2014/main" id="{E8C65734-B186-F037-834E-4F4382053AC9}"/>
              </a:ext>
            </a:extLst>
          </p:cNvPr>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3" name="灯片编号占位符 22">
            <a:extLst>
              <a:ext uri="{FF2B5EF4-FFF2-40B4-BE49-F238E27FC236}">
                <a16:creationId xmlns:a16="http://schemas.microsoft.com/office/drawing/2014/main" id="{CA8EFCDF-48C7-7AA1-7B4A-B473EE0C5F3B}"/>
              </a:ext>
            </a:extLst>
          </p:cNvPr>
          <p:cNvSpPr>
            <a:spLocks noGrp="1"/>
          </p:cNvSpPr>
          <p:nvPr>
            <p:ph type="sldNum" sz="quarter" idx="4"/>
          </p:nvPr>
        </p:nvSpPr>
        <p:spPr>
          <a:xfrm>
            <a:off x="4343400" y="1039813"/>
            <a:ext cx="457200" cy="441325"/>
          </a:xfrm>
          <a:prstGeom prst="rect">
            <a:avLst/>
          </a:prstGeom>
        </p:spPr>
        <p:txBody>
          <a:bodyPr vert="horz" wrap="square" lIns="45720" tIns="45720" rIns="45720" bIns="45720" numCol="1" anchor="ctr" anchorCtr="0" compatLnSpc="1">
            <a:prstTxWarp prst="textNoShape">
              <a:avLst/>
            </a:prstTxWarp>
            <a:normAutofit/>
          </a:bodyPr>
          <a:lstStyle>
            <a:lvl1pPr algn="ctr" eaLnBrk="1" hangingPunct="1">
              <a:defRPr sz="1600" smtClean="0">
                <a:solidFill>
                  <a:srgbClr val="7C3343"/>
                </a:solidFill>
                <a:latin typeface="Cambria" panose="02040503050406030204" pitchFamily="18" charset="0"/>
                <a:ea typeface="华文楷体" panose="02010600040101010101" pitchFamily="2" charset="-122"/>
              </a:defRPr>
            </a:lvl1pPr>
          </a:lstStyle>
          <a:p>
            <a:pPr>
              <a:defRPr/>
            </a:pPr>
            <a:fld id="{78FC74DE-EDD7-4319-91BF-859721551B06}" type="slidenum">
              <a:rPr lang="zh-CN" altLang="en-US"/>
              <a:pPr>
                <a:defRPr/>
              </a:pPr>
              <a:t>‹#›</a:t>
            </a:fld>
            <a:endParaRPr lang="zh-CN" altLang="en-US"/>
          </a:p>
        </p:txBody>
      </p:sp>
      <p:sp>
        <p:nvSpPr>
          <p:cNvPr id="1038" name="标题占位符 21">
            <a:extLst>
              <a:ext uri="{FF2B5EF4-FFF2-40B4-BE49-F238E27FC236}">
                <a16:creationId xmlns:a16="http://schemas.microsoft.com/office/drawing/2014/main" id="{1A22E4CD-CE76-CB14-D059-6885D5C5DDB2}"/>
              </a:ext>
            </a:extLst>
          </p:cNvPr>
          <p:cNvSpPr>
            <a:spLocks noGrp="1"/>
          </p:cNvSpPr>
          <p:nvPr>
            <p:ph type="title"/>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39" name="文本占位符 12">
            <a:extLst>
              <a:ext uri="{FF2B5EF4-FFF2-40B4-BE49-F238E27FC236}">
                <a16:creationId xmlns:a16="http://schemas.microsoft.com/office/drawing/2014/main" id="{A11B52E3-C9C2-54AC-F40B-36778D2BD97F}"/>
              </a:ext>
            </a:extLst>
          </p:cNvPr>
          <p:cNvSpPr>
            <a:spLocks noGrp="1"/>
          </p:cNvSpPr>
          <p:nvPr>
            <p:ph type="body" idx="1"/>
          </p:nvPr>
        </p:nvSpPr>
        <p:spPr bwMode="auto">
          <a:xfrm>
            <a:off x="301625" y="1524000"/>
            <a:ext cx="8534400"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Tree>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44" r:id="rId10"/>
    <p:sldLayoutId id="2147483764" r:id="rId11"/>
    <p:sldLayoutId id="2147483765" r:id="rId12"/>
  </p:sldLayoutIdLst>
  <p:transition>
    <p:pull dir="ru"/>
  </p:transition>
  <p:hf hdr="0" ftr="0" dt="0"/>
  <p:txStyles>
    <p:titleStyle>
      <a:lvl1pPr algn="ctr" rtl="0" eaLnBrk="0" fontAlgn="base" hangingPunct="0">
        <a:spcBef>
          <a:spcPct val="0"/>
        </a:spcBef>
        <a:spcAft>
          <a:spcPct val="0"/>
        </a:spcAft>
        <a:defRPr sz="3300" b="1" kern="1200">
          <a:solidFill>
            <a:srgbClr val="7C3343"/>
          </a:solidFill>
          <a:latin typeface="+mj-lt"/>
          <a:ea typeface="+mj-ea"/>
          <a:cs typeface="+mj-cs"/>
        </a:defRPr>
      </a:lvl1pPr>
      <a:lvl2pPr algn="ctr" rtl="0" eaLnBrk="0" fontAlgn="base" hangingPunct="0">
        <a:spcBef>
          <a:spcPct val="0"/>
        </a:spcBef>
        <a:spcAft>
          <a:spcPct val="0"/>
        </a:spcAft>
        <a:defRPr sz="3300" b="1">
          <a:solidFill>
            <a:srgbClr val="7C3343"/>
          </a:solidFill>
          <a:latin typeface="Maiandra GD" panose="020E0502030308020204" pitchFamily="34" charset="0"/>
          <a:ea typeface="隶书" panose="02010509060101010101" pitchFamily="49" charset="-122"/>
        </a:defRPr>
      </a:lvl2pPr>
      <a:lvl3pPr algn="ctr" rtl="0" eaLnBrk="0" fontAlgn="base" hangingPunct="0">
        <a:spcBef>
          <a:spcPct val="0"/>
        </a:spcBef>
        <a:spcAft>
          <a:spcPct val="0"/>
        </a:spcAft>
        <a:defRPr sz="3300" b="1">
          <a:solidFill>
            <a:srgbClr val="7C3343"/>
          </a:solidFill>
          <a:latin typeface="Maiandra GD" panose="020E0502030308020204" pitchFamily="34" charset="0"/>
          <a:ea typeface="隶书" panose="02010509060101010101" pitchFamily="49" charset="-122"/>
        </a:defRPr>
      </a:lvl3pPr>
      <a:lvl4pPr algn="ctr" rtl="0" eaLnBrk="0" fontAlgn="base" hangingPunct="0">
        <a:spcBef>
          <a:spcPct val="0"/>
        </a:spcBef>
        <a:spcAft>
          <a:spcPct val="0"/>
        </a:spcAft>
        <a:defRPr sz="3300" b="1">
          <a:solidFill>
            <a:srgbClr val="7C3343"/>
          </a:solidFill>
          <a:latin typeface="Maiandra GD" panose="020E0502030308020204" pitchFamily="34" charset="0"/>
          <a:ea typeface="隶书" panose="02010509060101010101" pitchFamily="49" charset="-122"/>
        </a:defRPr>
      </a:lvl4pPr>
      <a:lvl5pPr algn="ctr" rtl="0" eaLnBrk="0" fontAlgn="base" hangingPunct="0">
        <a:spcBef>
          <a:spcPct val="0"/>
        </a:spcBef>
        <a:spcAft>
          <a:spcPct val="0"/>
        </a:spcAft>
        <a:defRPr sz="3300" b="1">
          <a:solidFill>
            <a:srgbClr val="7C3343"/>
          </a:solidFill>
          <a:latin typeface="Maiandra GD" panose="020E0502030308020204" pitchFamily="34" charset="0"/>
          <a:ea typeface="隶书" panose="02010509060101010101" pitchFamily="49" charset="-122"/>
        </a:defRPr>
      </a:lvl5pPr>
      <a:lvl6pPr marL="457200" algn="ctr" rtl="0" fontAlgn="base">
        <a:spcBef>
          <a:spcPct val="0"/>
        </a:spcBef>
        <a:spcAft>
          <a:spcPct val="0"/>
        </a:spcAft>
        <a:defRPr sz="3300" b="1">
          <a:solidFill>
            <a:srgbClr val="7C3343"/>
          </a:solidFill>
          <a:latin typeface="Maiandra GD" panose="020E0502030308020204" pitchFamily="34" charset="0"/>
          <a:ea typeface="隶书" panose="02010509060101010101" pitchFamily="49" charset="-122"/>
        </a:defRPr>
      </a:lvl6pPr>
      <a:lvl7pPr marL="914400" algn="ctr" rtl="0" fontAlgn="base">
        <a:spcBef>
          <a:spcPct val="0"/>
        </a:spcBef>
        <a:spcAft>
          <a:spcPct val="0"/>
        </a:spcAft>
        <a:defRPr sz="3300" b="1">
          <a:solidFill>
            <a:srgbClr val="7C3343"/>
          </a:solidFill>
          <a:latin typeface="Maiandra GD" panose="020E0502030308020204" pitchFamily="34" charset="0"/>
          <a:ea typeface="隶书" panose="02010509060101010101" pitchFamily="49" charset="-122"/>
        </a:defRPr>
      </a:lvl7pPr>
      <a:lvl8pPr marL="1371600" algn="ctr" rtl="0" fontAlgn="base">
        <a:spcBef>
          <a:spcPct val="0"/>
        </a:spcBef>
        <a:spcAft>
          <a:spcPct val="0"/>
        </a:spcAft>
        <a:defRPr sz="3300" b="1">
          <a:solidFill>
            <a:srgbClr val="7C3343"/>
          </a:solidFill>
          <a:latin typeface="Maiandra GD" panose="020E0502030308020204" pitchFamily="34" charset="0"/>
          <a:ea typeface="隶书" panose="02010509060101010101" pitchFamily="49" charset="-122"/>
        </a:defRPr>
      </a:lvl8pPr>
      <a:lvl9pPr marL="1828800" algn="ctr" rtl="0" fontAlgn="base">
        <a:spcBef>
          <a:spcPct val="0"/>
        </a:spcBef>
        <a:spcAft>
          <a:spcPct val="0"/>
        </a:spcAft>
        <a:defRPr sz="3300" b="1">
          <a:solidFill>
            <a:srgbClr val="7C3343"/>
          </a:solidFill>
          <a:latin typeface="Maiandra GD" panose="020E0502030308020204" pitchFamily="34" charset="0"/>
          <a:ea typeface="隶书" panose="02010509060101010101" pitchFamily="49" charset="-122"/>
        </a:defRPr>
      </a:lvl9pPr>
    </p:titleStyle>
    <p:bodyStyle>
      <a:lvl1pPr marL="273050" indent="-273050" algn="l" rtl="0" eaLnBrk="0" fontAlgn="base" hangingPunct="0">
        <a:spcBef>
          <a:spcPct val="20000"/>
        </a:spcBef>
        <a:spcAft>
          <a:spcPct val="0"/>
        </a:spcAft>
        <a:buClr>
          <a:schemeClr val="accent1"/>
        </a:buClr>
        <a:buSzPct val="85000"/>
        <a:buFont typeface="Wingdings 2" panose="05020102010507070707"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anose="05000000000000000000"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E3B4D"/>
        </a:buClr>
        <a:buSzPct val="7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37954"/>
        </a:buClr>
        <a:buSzPct val="70000"/>
        <a:buFont typeface="Wingdings" panose="05000000000000000000"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4E3B28"/>
        </a:buClr>
        <a:buChar char="•"/>
        <a:defRPr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BEA1366-81E4-9596-5738-B24E7E1D23B9}"/>
              </a:ext>
            </a:extLst>
          </p:cNvPr>
          <p:cNvSpPr>
            <a:spLocks noChangeArrowheads="1"/>
          </p:cNvSpPr>
          <p:nvPr/>
        </p:nvSpPr>
        <p:spPr bwMode="auto">
          <a:xfrm>
            <a:off x="533400" y="762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800000"/>
                </a:solidFill>
                <a:latin typeface="Times New Roman" panose="02020603050405020304" pitchFamily="18" charset="0"/>
              </a:rPr>
              <a:t>单击此处编辑母版标题样式</a:t>
            </a:r>
          </a:p>
        </p:txBody>
      </p:sp>
      <p:sp>
        <p:nvSpPr>
          <p:cNvPr id="2051" name="Rectangle 3">
            <a:extLst>
              <a:ext uri="{FF2B5EF4-FFF2-40B4-BE49-F238E27FC236}">
                <a16:creationId xmlns:a16="http://schemas.microsoft.com/office/drawing/2014/main" id="{84E59C53-62A4-B1A6-0841-11453EA1A1B3}"/>
              </a:ext>
            </a:extLst>
          </p:cNvPr>
          <p:cNvSpPr>
            <a:spLocks noChangeArrowheads="1"/>
          </p:cNvSpPr>
          <p:nvPr/>
        </p:nvSpPr>
        <p:spPr bwMode="auto">
          <a:xfrm>
            <a:off x="457200" y="2514600"/>
            <a:ext cx="8229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287338">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zh-CN" altLang="en-US" sz="2800" b="1">
                <a:solidFill>
                  <a:srgbClr val="000000"/>
                </a:solidFill>
                <a:latin typeface="Times New Roman" panose="02020603050405020304" pitchFamily="18" charset="0"/>
              </a:rPr>
              <a:t>单击此处编辑母版副标题样式</a:t>
            </a:r>
          </a:p>
        </p:txBody>
      </p:sp>
    </p:spTree>
  </p:cSld>
  <p:clrMap bg1="lt1" tx1="dk1" bg2="lt2" tx2="dk2" accent1="accent1" accent2="accent2" accent3="accent3" accent4="accent4" accent5="accent5" accent6="accent6" hlink="hlink" folHlink="folHlink"/>
  <p:sldLayoutIdLst>
    <p:sldLayoutId id="2147483766"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hf hdr="0" ftr="0" dt="0"/>
  <p:txStyles>
    <p:titleStyle>
      <a:lvl1pPr algn="l" rtl="0" eaLnBrk="0" fontAlgn="base" hangingPunct="0">
        <a:spcBef>
          <a:spcPct val="0"/>
        </a:spcBef>
        <a:spcAft>
          <a:spcPct val="0"/>
        </a:spcAft>
        <a:defRPr sz="3200" b="1">
          <a:solidFill>
            <a:srgbClr val="800000"/>
          </a:solidFill>
          <a:latin typeface="+mj-lt"/>
          <a:ea typeface="+mj-ea"/>
          <a:cs typeface="+mj-cs"/>
        </a:defRPr>
      </a:lvl1pPr>
      <a:lvl2pPr algn="l" rtl="0" eaLnBrk="0" fontAlgn="base" hangingPunct="0">
        <a:spcBef>
          <a:spcPct val="0"/>
        </a:spcBef>
        <a:spcAft>
          <a:spcPct val="0"/>
        </a:spcAft>
        <a:defRPr sz="3200" b="1">
          <a:solidFill>
            <a:srgbClr val="800000"/>
          </a:solidFill>
          <a:latin typeface="Times New Roman" pitchFamily="18" charset="0"/>
          <a:ea typeface="宋体" pitchFamily="2" charset="-122"/>
        </a:defRPr>
      </a:lvl2pPr>
      <a:lvl3pPr algn="l" rtl="0" eaLnBrk="0" fontAlgn="base" hangingPunct="0">
        <a:spcBef>
          <a:spcPct val="0"/>
        </a:spcBef>
        <a:spcAft>
          <a:spcPct val="0"/>
        </a:spcAft>
        <a:defRPr sz="3200" b="1">
          <a:solidFill>
            <a:srgbClr val="800000"/>
          </a:solidFill>
          <a:latin typeface="Times New Roman" pitchFamily="18" charset="0"/>
          <a:ea typeface="宋体" pitchFamily="2" charset="-122"/>
        </a:defRPr>
      </a:lvl3pPr>
      <a:lvl4pPr algn="l" rtl="0" eaLnBrk="0" fontAlgn="base" hangingPunct="0">
        <a:spcBef>
          <a:spcPct val="0"/>
        </a:spcBef>
        <a:spcAft>
          <a:spcPct val="0"/>
        </a:spcAft>
        <a:defRPr sz="3200" b="1">
          <a:solidFill>
            <a:srgbClr val="800000"/>
          </a:solidFill>
          <a:latin typeface="Times New Roman" pitchFamily="18" charset="0"/>
          <a:ea typeface="宋体" pitchFamily="2" charset="-122"/>
        </a:defRPr>
      </a:lvl4pPr>
      <a:lvl5pPr algn="l" rtl="0" eaLnBrk="0" fontAlgn="base" hangingPunct="0">
        <a:spcBef>
          <a:spcPct val="0"/>
        </a:spcBef>
        <a:spcAft>
          <a:spcPct val="0"/>
        </a:spcAft>
        <a:defRPr sz="3200" b="1">
          <a:solidFill>
            <a:srgbClr val="800000"/>
          </a:solidFill>
          <a:latin typeface="Times New Roman" pitchFamily="18" charset="0"/>
          <a:ea typeface="宋体" pitchFamily="2" charset="-122"/>
        </a:defRPr>
      </a:lvl5pPr>
      <a:lvl6pPr marL="457200" algn="l" rtl="0" fontAlgn="base">
        <a:spcBef>
          <a:spcPct val="0"/>
        </a:spcBef>
        <a:spcAft>
          <a:spcPct val="0"/>
        </a:spcAft>
        <a:defRPr sz="3200" b="1">
          <a:solidFill>
            <a:srgbClr val="800000"/>
          </a:solidFill>
          <a:latin typeface="Times New Roman" pitchFamily="18" charset="0"/>
          <a:ea typeface="宋体" pitchFamily="2" charset="-122"/>
        </a:defRPr>
      </a:lvl6pPr>
      <a:lvl7pPr marL="914400" algn="l" rtl="0" fontAlgn="base">
        <a:spcBef>
          <a:spcPct val="0"/>
        </a:spcBef>
        <a:spcAft>
          <a:spcPct val="0"/>
        </a:spcAft>
        <a:defRPr sz="3200" b="1">
          <a:solidFill>
            <a:srgbClr val="800000"/>
          </a:solidFill>
          <a:latin typeface="Times New Roman" pitchFamily="18" charset="0"/>
          <a:ea typeface="宋体" pitchFamily="2" charset="-122"/>
        </a:defRPr>
      </a:lvl7pPr>
      <a:lvl8pPr marL="1371600" algn="l" rtl="0" fontAlgn="base">
        <a:spcBef>
          <a:spcPct val="0"/>
        </a:spcBef>
        <a:spcAft>
          <a:spcPct val="0"/>
        </a:spcAft>
        <a:defRPr sz="3200" b="1">
          <a:solidFill>
            <a:srgbClr val="800000"/>
          </a:solidFill>
          <a:latin typeface="Times New Roman" pitchFamily="18" charset="0"/>
          <a:ea typeface="宋体" pitchFamily="2" charset="-122"/>
        </a:defRPr>
      </a:lvl8pPr>
      <a:lvl9pPr marL="1828800" algn="l" rtl="0" fontAlgn="base">
        <a:spcBef>
          <a:spcPct val="0"/>
        </a:spcBef>
        <a:spcAft>
          <a:spcPct val="0"/>
        </a:spcAft>
        <a:defRPr sz="3200" b="1">
          <a:solidFill>
            <a:srgbClr val="800000"/>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fontAlgn="base">
        <a:spcBef>
          <a:spcPct val="20000"/>
        </a:spcBef>
        <a:spcAft>
          <a:spcPct val="0"/>
        </a:spcAft>
        <a:buChar char="»"/>
        <a:defRPr sz="2800" b="1">
          <a:solidFill>
            <a:schemeClr val="tx1"/>
          </a:solidFill>
          <a:latin typeface="+mn-lt"/>
          <a:ea typeface="+mn-ea"/>
        </a:defRPr>
      </a:lvl6pPr>
      <a:lvl7pPr marL="2971800" indent="-228600" algn="l" rtl="0" fontAlgn="base">
        <a:spcBef>
          <a:spcPct val="20000"/>
        </a:spcBef>
        <a:spcAft>
          <a:spcPct val="0"/>
        </a:spcAft>
        <a:buChar char="»"/>
        <a:defRPr sz="2800" b="1">
          <a:solidFill>
            <a:schemeClr val="tx1"/>
          </a:solidFill>
          <a:latin typeface="+mn-lt"/>
          <a:ea typeface="+mn-ea"/>
        </a:defRPr>
      </a:lvl7pPr>
      <a:lvl8pPr marL="3429000" indent="-228600" algn="l" rtl="0" fontAlgn="base">
        <a:spcBef>
          <a:spcPct val="20000"/>
        </a:spcBef>
        <a:spcAft>
          <a:spcPct val="0"/>
        </a:spcAft>
        <a:buChar char="»"/>
        <a:defRPr sz="2800" b="1">
          <a:solidFill>
            <a:schemeClr val="tx1"/>
          </a:solidFill>
          <a:latin typeface="+mn-lt"/>
          <a:ea typeface="+mn-ea"/>
        </a:defRPr>
      </a:lvl8pPr>
      <a:lvl9pPr marL="3886200" indent="-228600" algn="l" rtl="0" fontAlgn="base">
        <a:spcBef>
          <a:spcPct val="20000"/>
        </a:spcBef>
        <a:spcAft>
          <a:spcPct val="0"/>
        </a:spcAft>
        <a:buChar char="»"/>
        <a:defRPr sz="28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871932FD-2A54-5E88-63F8-D088A2D3C735}"/>
              </a:ext>
            </a:extLst>
          </p:cNvPr>
          <p:cNvSpPr>
            <a:spLocks noGrp="1"/>
          </p:cNvSpPr>
          <p:nvPr>
            <p:ph type="subTitle" idx="1"/>
          </p:nvPr>
        </p:nvSpPr>
        <p:spPr/>
        <p:txBody>
          <a:bodyPr>
            <a:normAutofit/>
          </a:bodyPr>
          <a:lstStyle/>
          <a:p>
            <a:pPr eaLnBrk="1" fontAlgn="auto" hangingPunct="1">
              <a:spcAft>
                <a:spcPts val="0"/>
              </a:spcAft>
              <a:buFont typeface="Wingdings 2"/>
              <a:buNone/>
              <a:defRPr/>
            </a:pPr>
            <a:r>
              <a:rPr lang="zh-CN" altLang="en-US" dirty="0"/>
              <a:t>付 峰</a:t>
            </a:r>
          </a:p>
        </p:txBody>
      </p:sp>
      <p:sp>
        <p:nvSpPr>
          <p:cNvPr id="15363" name="标题 1">
            <a:extLst>
              <a:ext uri="{FF2B5EF4-FFF2-40B4-BE49-F238E27FC236}">
                <a16:creationId xmlns:a16="http://schemas.microsoft.com/office/drawing/2014/main" id="{AAC6A08E-FB5F-E38C-2E1E-42207C3AA592}"/>
              </a:ext>
            </a:extLst>
          </p:cNvPr>
          <p:cNvSpPr>
            <a:spLocks noGrp="1"/>
          </p:cNvSpPr>
          <p:nvPr>
            <p:ph type="ctrTitle"/>
          </p:nvPr>
        </p:nvSpPr>
        <p:spPr/>
        <p:txBody>
          <a:bodyPr/>
          <a:lstStyle/>
          <a:p>
            <a:pPr eaLnBrk="1" hangingPunct="1"/>
            <a:r>
              <a:rPr lang="zh-CN" altLang="en-US"/>
              <a:t>第</a:t>
            </a:r>
            <a:r>
              <a:rPr lang="en-US" altLang="zh-CN"/>
              <a:t>4</a:t>
            </a:r>
            <a:r>
              <a:rPr lang="zh-CN" altLang="en-US"/>
              <a:t>章 主存储器</a:t>
            </a:r>
          </a:p>
        </p:txBody>
      </p:sp>
      <p:sp>
        <p:nvSpPr>
          <p:cNvPr id="15364" name="灯片编号占位符 3">
            <a:extLst>
              <a:ext uri="{FF2B5EF4-FFF2-40B4-BE49-F238E27FC236}">
                <a16:creationId xmlns:a16="http://schemas.microsoft.com/office/drawing/2014/main" id="{E84D982C-8896-5055-6563-B3A2E5BFCC8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9BCD4E2-3ACA-4674-861D-1405A8EEBC8A}" type="slidenum">
              <a:rPr lang="zh-CN" altLang="en-US">
                <a:solidFill>
                  <a:srgbClr val="7C3343"/>
                </a:solidFill>
                <a:latin typeface="Cambria" panose="02040503050406030204" pitchFamily="18" charset="0"/>
                <a:ea typeface="华文楷体" panose="02010600040101010101" pitchFamily="2" charset="-122"/>
              </a:rPr>
              <a:pPr/>
              <a:t>1</a:t>
            </a:fld>
            <a:endParaRPr lang="zh-CN" altLang="en-US">
              <a:solidFill>
                <a:srgbClr val="7C3343"/>
              </a:solidFill>
              <a:latin typeface="Cambria" panose="02040503050406030204" pitchFamily="18" charset="0"/>
              <a:ea typeface="华文楷体" panose="02010600040101010101" pitchFamily="2" charset="-122"/>
            </a:endParaRPr>
          </a:p>
        </p:txBody>
      </p:sp>
    </p:spTree>
  </p:cSld>
  <p:clrMapOvr>
    <a:masterClrMapping/>
  </p:clrMapOvr>
  <p:transition>
    <p:pull dir="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E90EF59C-5518-8EC3-BFED-D11E9DAD548A}"/>
              </a:ext>
            </a:extLst>
          </p:cNvPr>
          <p:cNvSpPr>
            <a:spLocks noGrp="1"/>
          </p:cNvSpPr>
          <p:nvPr>
            <p:ph type="title"/>
          </p:nvPr>
        </p:nvSpPr>
        <p:spPr/>
        <p:txBody>
          <a:bodyPr/>
          <a:lstStyle/>
          <a:p>
            <a:pPr eaLnBrk="1" hangingPunct="1"/>
            <a:r>
              <a:rPr lang="zh-CN" altLang="en-US">
                <a:solidFill>
                  <a:srgbClr val="7C3343"/>
                </a:solidFill>
              </a:rPr>
              <a:t>只读存储器（</a:t>
            </a:r>
            <a:r>
              <a:rPr lang="en-US" altLang="zh-CN">
                <a:solidFill>
                  <a:srgbClr val="7C3343"/>
                </a:solidFill>
              </a:rPr>
              <a:t>3/3</a:t>
            </a:r>
            <a:r>
              <a:rPr lang="zh-CN" altLang="en-US">
                <a:solidFill>
                  <a:srgbClr val="7C3343"/>
                </a:solidFill>
              </a:rPr>
              <a:t>）</a:t>
            </a:r>
          </a:p>
        </p:txBody>
      </p:sp>
      <p:sp>
        <p:nvSpPr>
          <p:cNvPr id="24579" name="Rectangle 3">
            <a:extLst>
              <a:ext uri="{FF2B5EF4-FFF2-40B4-BE49-F238E27FC236}">
                <a16:creationId xmlns:a16="http://schemas.microsoft.com/office/drawing/2014/main" id="{5B7122C7-3A6E-1D05-6C87-5370603019A7}"/>
              </a:ext>
            </a:extLst>
          </p:cNvPr>
          <p:cNvSpPr>
            <a:spLocks noGrp="1"/>
          </p:cNvSpPr>
          <p:nvPr>
            <p:ph type="body" idx="1"/>
          </p:nvPr>
        </p:nvSpPr>
        <p:spPr>
          <a:xfrm>
            <a:off x="457200" y="1600200"/>
            <a:ext cx="8229600" cy="4997450"/>
          </a:xfrm>
        </p:spPr>
        <p:txBody>
          <a:bodyPr/>
          <a:lstStyle/>
          <a:p>
            <a:pPr marL="609600" indent="-609600" eaLnBrk="1" hangingPunct="1"/>
            <a:r>
              <a:rPr lang="zh-CN" altLang="en-US"/>
              <a:t>可用电擦除的可编程只读存储器</a:t>
            </a:r>
            <a:r>
              <a:rPr lang="en-US" altLang="zh-CN"/>
              <a:t>(electrically EPROM</a:t>
            </a:r>
            <a:r>
              <a:rPr lang="zh-CN" altLang="en-US"/>
              <a:t>，简称</a:t>
            </a:r>
            <a:r>
              <a:rPr lang="en-US" altLang="zh-CN"/>
              <a:t>E</a:t>
            </a:r>
            <a:r>
              <a:rPr lang="en-US" altLang="zh-CN" baseline="30000"/>
              <a:t>2</a:t>
            </a:r>
            <a:r>
              <a:rPr lang="en-US" altLang="zh-CN"/>
              <a:t>PROM)</a:t>
            </a:r>
          </a:p>
          <a:p>
            <a:pPr marL="882650" lvl="1" indent="-609600" eaLnBrk="1" hangingPunct="1"/>
            <a:r>
              <a:rPr lang="zh-CN" altLang="en-US"/>
              <a:t>可用电改写其内容的存储器，近年来发展起来的快擦型存储器</a:t>
            </a:r>
            <a:r>
              <a:rPr lang="en-US" altLang="zh-CN"/>
              <a:t>(flash memory)</a:t>
            </a:r>
            <a:r>
              <a:rPr lang="zh-CN" altLang="en-US"/>
              <a:t>具有</a:t>
            </a:r>
            <a:r>
              <a:rPr lang="en-US" altLang="zh-CN"/>
              <a:t>E</a:t>
            </a:r>
            <a:r>
              <a:rPr lang="en-US" altLang="zh-CN" baseline="30000"/>
              <a:t>2</a:t>
            </a:r>
            <a:r>
              <a:rPr lang="en-US" altLang="zh-CN"/>
              <a:t>PROM</a:t>
            </a:r>
            <a:r>
              <a:rPr lang="zh-CN" altLang="en-US"/>
              <a:t>的特点。    </a:t>
            </a:r>
          </a:p>
          <a:p>
            <a:pPr marL="609600" indent="-609600" eaLnBrk="1" hangingPunct="1"/>
            <a:r>
              <a:rPr lang="zh-CN" altLang="en-US"/>
              <a:t>上述各种存储器，除了</a:t>
            </a:r>
            <a:r>
              <a:rPr lang="en-US" altLang="zh-CN"/>
              <a:t>RAM</a:t>
            </a:r>
            <a:r>
              <a:rPr lang="zh-CN" altLang="en-US"/>
              <a:t>以外，即使停电，仍能保持其内容，称之为“非易失性存储器”，而</a:t>
            </a:r>
            <a:r>
              <a:rPr lang="en-US" altLang="zh-CN"/>
              <a:t>RAM</a:t>
            </a:r>
            <a:r>
              <a:rPr lang="zh-CN" altLang="en-US"/>
              <a:t>为“易失性存储器”。</a:t>
            </a:r>
          </a:p>
        </p:txBody>
      </p:sp>
      <p:sp>
        <p:nvSpPr>
          <p:cNvPr id="24580" name="灯片编号占位符 3">
            <a:extLst>
              <a:ext uri="{FF2B5EF4-FFF2-40B4-BE49-F238E27FC236}">
                <a16:creationId xmlns:a16="http://schemas.microsoft.com/office/drawing/2014/main" id="{FCCEE0A6-728D-E340-CCF1-1B32872D2BC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4B9CBE3-A471-40A5-9DCE-8A5103BD55A6}" type="slidenum">
              <a:rPr lang="zh-CN" altLang="en-US">
                <a:solidFill>
                  <a:srgbClr val="7C3343"/>
                </a:solidFill>
                <a:latin typeface="Cambria" panose="02040503050406030204" pitchFamily="18" charset="0"/>
                <a:ea typeface="华文楷体" panose="02010600040101010101" pitchFamily="2" charset="-122"/>
              </a:rPr>
              <a:pPr/>
              <a:t>10</a:t>
            </a:fld>
            <a:endParaRPr lang="zh-CN" altLang="en-US">
              <a:solidFill>
                <a:srgbClr val="7C3343"/>
              </a:solidFill>
              <a:latin typeface="Cambria" panose="02040503050406030204" pitchFamily="18" charset="0"/>
              <a:ea typeface="华文楷体" panose="02010600040101010101" pitchFamily="2" charset="-122"/>
            </a:endParaRPr>
          </a:p>
        </p:txBody>
      </p:sp>
    </p:spTree>
  </p:cSld>
  <p:clrMapOvr>
    <a:masterClrMapping/>
  </p:clrMapOvr>
  <p:transition>
    <p:pull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D21FC61-CB4A-A979-CE92-E978BC499713}"/>
              </a:ext>
            </a:extLst>
          </p:cNvPr>
          <p:cNvSpPr>
            <a:spLocks noGrp="1"/>
          </p:cNvSpPr>
          <p:nvPr>
            <p:ph type="title"/>
          </p:nvPr>
        </p:nvSpPr>
        <p:spPr/>
        <p:txBody>
          <a:bodyPr/>
          <a:lstStyle/>
          <a:p>
            <a:pPr eaLnBrk="1" hangingPunct="1"/>
            <a:r>
              <a:rPr lang="zh-CN" altLang="en-US">
                <a:solidFill>
                  <a:srgbClr val="7C3343"/>
                </a:solidFill>
              </a:rPr>
              <a:t>存储器性能指标（</a:t>
            </a:r>
            <a:r>
              <a:rPr lang="en-US" altLang="zh-CN">
                <a:solidFill>
                  <a:srgbClr val="7C3343"/>
                </a:solidFill>
              </a:rPr>
              <a:t>1/2</a:t>
            </a:r>
            <a:r>
              <a:rPr lang="zh-CN" altLang="en-US">
                <a:solidFill>
                  <a:srgbClr val="7C3343"/>
                </a:solidFill>
              </a:rPr>
              <a:t>）</a:t>
            </a:r>
          </a:p>
        </p:txBody>
      </p:sp>
      <p:sp>
        <p:nvSpPr>
          <p:cNvPr id="25603" name="Rectangle 3">
            <a:extLst>
              <a:ext uri="{FF2B5EF4-FFF2-40B4-BE49-F238E27FC236}">
                <a16:creationId xmlns:a16="http://schemas.microsoft.com/office/drawing/2014/main" id="{39619F4A-0108-B526-E54C-361608654482}"/>
              </a:ext>
            </a:extLst>
          </p:cNvPr>
          <p:cNvSpPr>
            <a:spLocks noGrp="1"/>
          </p:cNvSpPr>
          <p:nvPr>
            <p:ph type="body" idx="1"/>
          </p:nvPr>
        </p:nvSpPr>
        <p:spPr>
          <a:xfrm>
            <a:off x="301625" y="1527175"/>
            <a:ext cx="8504238" cy="4572000"/>
          </a:xfrm>
        </p:spPr>
        <p:txBody>
          <a:bodyPr/>
          <a:lstStyle/>
          <a:p>
            <a:pPr eaLnBrk="1" hangingPunct="1"/>
            <a:r>
              <a:rPr lang="en-US" altLang="zh-CN" b="1"/>
              <a:t>(1)</a:t>
            </a:r>
            <a:r>
              <a:rPr lang="zh-CN" altLang="en-US" b="1"/>
              <a:t>存储容量</a:t>
            </a:r>
            <a:endParaRPr lang="en-US" altLang="zh-CN" b="1"/>
          </a:p>
          <a:p>
            <a:pPr eaLnBrk="1" hangingPunct="1"/>
            <a:endParaRPr lang="en-US" altLang="zh-CN" b="1"/>
          </a:p>
          <a:p>
            <a:pPr eaLnBrk="1" hangingPunct="1"/>
            <a:endParaRPr lang="en-US" altLang="zh-CN" b="1"/>
          </a:p>
          <a:p>
            <a:pPr eaLnBrk="1" hangingPunct="1"/>
            <a:endParaRPr lang="en-US" altLang="zh-CN" b="1"/>
          </a:p>
          <a:p>
            <a:pPr eaLnBrk="1" hangingPunct="1"/>
            <a:r>
              <a:rPr lang="en-US" altLang="zh-CN" b="1"/>
              <a:t>(2)</a:t>
            </a:r>
            <a:r>
              <a:rPr lang="zh-CN" altLang="en-US" b="1"/>
              <a:t>速度</a:t>
            </a:r>
            <a:endParaRPr lang="en-US" altLang="zh-CN" b="1"/>
          </a:p>
          <a:p>
            <a:pPr marL="730250" lvl="1" indent="-457200" eaLnBrk="1" hangingPunct="1">
              <a:buFontTx/>
              <a:buAutoNum type="circleNumDbPlain"/>
            </a:pPr>
            <a:r>
              <a:rPr lang="zh-CN" altLang="en-US" sz="2000">
                <a:solidFill>
                  <a:srgbClr val="FF0000"/>
                </a:solidFill>
              </a:rPr>
              <a:t>存取周期</a:t>
            </a:r>
            <a:r>
              <a:rPr lang="en-US" altLang="zh-CN" sz="2000">
                <a:solidFill>
                  <a:srgbClr val="FF0000"/>
                </a:solidFill>
              </a:rPr>
              <a:t>T</a:t>
            </a:r>
            <a:r>
              <a:rPr lang="en-US" altLang="zh-CN" sz="2000" baseline="-25000">
                <a:solidFill>
                  <a:srgbClr val="FF0000"/>
                </a:solidFill>
              </a:rPr>
              <a:t>A</a:t>
            </a:r>
            <a:r>
              <a:rPr lang="zh-CN" altLang="en-US" sz="2000"/>
              <a:t>：从启动一次存储器操作到完成该操作所需的时间</a:t>
            </a:r>
            <a:endParaRPr lang="en-US" altLang="zh-CN" sz="2000"/>
          </a:p>
          <a:p>
            <a:pPr marL="730250" lvl="1" indent="-457200" eaLnBrk="1" hangingPunct="1">
              <a:buFontTx/>
              <a:buAutoNum type="circleNumDbPlain"/>
            </a:pPr>
            <a:r>
              <a:rPr lang="zh-CN" altLang="en-US" sz="2000">
                <a:solidFill>
                  <a:srgbClr val="FF0000"/>
                </a:solidFill>
              </a:rPr>
              <a:t>存储周期</a:t>
            </a:r>
            <a:r>
              <a:rPr lang="en-US" altLang="zh-CN" sz="2000">
                <a:solidFill>
                  <a:srgbClr val="FF0000"/>
                </a:solidFill>
              </a:rPr>
              <a:t>T</a:t>
            </a:r>
            <a:r>
              <a:rPr lang="en-US" altLang="zh-CN" sz="2000" baseline="-25000">
                <a:solidFill>
                  <a:srgbClr val="FF0000"/>
                </a:solidFill>
              </a:rPr>
              <a:t>M</a:t>
            </a:r>
            <a:r>
              <a:rPr lang="zh-CN" altLang="en-US" sz="2000"/>
              <a:t>：连续启动两次独立的存储器操作所需间隔的最小时间</a:t>
            </a:r>
            <a:endParaRPr lang="en-US" altLang="zh-CN" sz="2000"/>
          </a:p>
          <a:p>
            <a:pPr marL="730250" lvl="1" indent="-457200" eaLnBrk="1" hangingPunct="1">
              <a:buFontTx/>
              <a:buAutoNum type="circleNumDbPlain"/>
            </a:pPr>
            <a:r>
              <a:rPr lang="zh-CN" altLang="en-US" sz="2000">
                <a:solidFill>
                  <a:srgbClr val="FF0000"/>
                </a:solidFill>
              </a:rPr>
              <a:t>频宽</a:t>
            </a:r>
            <a:r>
              <a:rPr lang="en-US" altLang="zh-CN" sz="2000">
                <a:solidFill>
                  <a:srgbClr val="FF0000"/>
                </a:solidFill>
              </a:rPr>
              <a:t>B</a:t>
            </a:r>
            <a:r>
              <a:rPr lang="en-US" altLang="zh-CN" sz="2000" baseline="-25000">
                <a:solidFill>
                  <a:srgbClr val="FF0000"/>
                </a:solidFill>
              </a:rPr>
              <a:t>M</a:t>
            </a:r>
            <a:r>
              <a:rPr lang="zh-CN" altLang="en-US" sz="2000"/>
              <a:t>：数据传送率</a:t>
            </a:r>
            <a:r>
              <a:rPr lang="en-US" altLang="zh-CN" sz="2000"/>
              <a:t>(bps, Bps)</a:t>
            </a:r>
          </a:p>
        </p:txBody>
      </p:sp>
      <p:sp>
        <p:nvSpPr>
          <p:cNvPr id="25604" name="灯片编号占位符 3">
            <a:extLst>
              <a:ext uri="{FF2B5EF4-FFF2-40B4-BE49-F238E27FC236}">
                <a16:creationId xmlns:a16="http://schemas.microsoft.com/office/drawing/2014/main" id="{F280C4C4-E99A-3AB9-A2A2-B819C71166F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07B9E20-4E7A-4C57-A7DA-B6EE4945BCAF}" type="slidenum">
              <a:rPr lang="zh-CN" altLang="en-US">
                <a:solidFill>
                  <a:srgbClr val="7C3343"/>
                </a:solidFill>
                <a:latin typeface="Cambria" panose="02040503050406030204" pitchFamily="18" charset="0"/>
                <a:ea typeface="华文楷体" panose="02010600040101010101" pitchFamily="2" charset="-122"/>
              </a:rPr>
              <a:pPr/>
              <a:t>11</a:t>
            </a:fld>
            <a:endParaRPr lang="zh-CN" altLang="en-US">
              <a:solidFill>
                <a:srgbClr val="7C3343"/>
              </a:solidFill>
              <a:latin typeface="Cambria" panose="02040503050406030204" pitchFamily="18" charset="0"/>
              <a:ea typeface="华文楷体" panose="02010600040101010101" pitchFamily="2" charset="-122"/>
            </a:endParaRPr>
          </a:p>
        </p:txBody>
      </p:sp>
      <p:grpSp>
        <p:nvGrpSpPr>
          <p:cNvPr id="25605" name="组合 10">
            <a:extLst>
              <a:ext uri="{FF2B5EF4-FFF2-40B4-BE49-F238E27FC236}">
                <a16:creationId xmlns:a16="http://schemas.microsoft.com/office/drawing/2014/main" id="{828B2382-F0DC-1526-0C58-C1A84EEB5FAC}"/>
              </a:ext>
            </a:extLst>
          </p:cNvPr>
          <p:cNvGrpSpPr>
            <a:grpSpLocks/>
          </p:cNvGrpSpPr>
          <p:nvPr/>
        </p:nvGrpSpPr>
        <p:grpSpPr bwMode="auto">
          <a:xfrm>
            <a:off x="1185863" y="2085975"/>
            <a:ext cx="7300912" cy="1843088"/>
            <a:chOff x="1185874" y="2085978"/>
            <a:chExt cx="7300902" cy="1843088"/>
          </a:xfrm>
        </p:grpSpPr>
        <p:pic>
          <p:nvPicPr>
            <p:cNvPr id="25608" name="Picture 3">
              <a:extLst>
                <a:ext uri="{FF2B5EF4-FFF2-40B4-BE49-F238E27FC236}">
                  <a16:creationId xmlns:a16="http://schemas.microsoft.com/office/drawing/2014/main" id="{ACF214CD-3121-2845-A15D-4F7050DE80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874" y="2114551"/>
              <a:ext cx="125730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9" name="Picture 4">
              <a:extLst>
                <a:ext uri="{FF2B5EF4-FFF2-40B4-BE49-F238E27FC236}">
                  <a16:creationId xmlns:a16="http://schemas.microsoft.com/office/drawing/2014/main" id="{94FE3B03-3F92-30E7-D1C2-D8784331CB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3174" y="2085978"/>
              <a:ext cx="2276475"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0" name="Picture 6">
              <a:extLst>
                <a:ext uri="{FF2B5EF4-FFF2-40B4-BE49-F238E27FC236}">
                  <a16:creationId xmlns:a16="http://schemas.microsoft.com/office/drawing/2014/main" id="{F38762F4-7822-2FBE-D612-45B4A57297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4876" y="2100266"/>
              <a:ext cx="37719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5606" name="Picture 7">
            <a:extLst>
              <a:ext uri="{FF2B5EF4-FFF2-40B4-BE49-F238E27FC236}">
                <a16:creationId xmlns:a16="http://schemas.microsoft.com/office/drawing/2014/main" id="{FEC1EAAC-B53C-5AC3-27F0-AB8FF73197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7375" y="5786438"/>
            <a:ext cx="17240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8">
            <a:extLst>
              <a:ext uri="{FF2B5EF4-FFF2-40B4-BE49-F238E27FC236}">
                <a16:creationId xmlns:a16="http://schemas.microsoft.com/office/drawing/2014/main" id="{3B4F12A9-0829-3FB1-6DE5-AA7EA08034C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9125" y="5786438"/>
            <a:ext cx="25431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0B3FD74B-0339-2B26-E003-B12633C0B686}"/>
              </a:ext>
            </a:extLst>
          </p:cNvPr>
          <p:cNvSpPr>
            <a:spLocks noGrp="1"/>
          </p:cNvSpPr>
          <p:nvPr>
            <p:ph type="title"/>
          </p:nvPr>
        </p:nvSpPr>
        <p:spPr/>
        <p:txBody>
          <a:bodyPr/>
          <a:lstStyle/>
          <a:p>
            <a:pPr eaLnBrk="1" hangingPunct="1"/>
            <a:r>
              <a:rPr lang="zh-CN" altLang="en-US">
                <a:solidFill>
                  <a:srgbClr val="7C3343"/>
                </a:solidFill>
              </a:rPr>
              <a:t>存储器性能指标（</a:t>
            </a:r>
            <a:r>
              <a:rPr lang="en-US" altLang="zh-CN">
                <a:solidFill>
                  <a:srgbClr val="7C3343"/>
                </a:solidFill>
              </a:rPr>
              <a:t>2/2</a:t>
            </a:r>
            <a:r>
              <a:rPr lang="zh-CN" altLang="en-US">
                <a:solidFill>
                  <a:srgbClr val="7C3343"/>
                </a:solidFill>
              </a:rPr>
              <a:t>）</a:t>
            </a:r>
          </a:p>
        </p:txBody>
      </p:sp>
      <p:sp>
        <p:nvSpPr>
          <p:cNvPr id="26627" name="灯片编号占位符 2">
            <a:extLst>
              <a:ext uri="{FF2B5EF4-FFF2-40B4-BE49-F238E27FC236}">
                <a16:creationId xmlns:a16="http://schemas.microsoft.com/office/drawing/2014/main" id="{74AC5EF6-05AD-2EE2-9ED0-B8F53C5BAA9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517DF3A-DCA7-4951-96CD-FDE58BAEA729}" type="slidenum">
              <a:rPr lang="zh-CN" altLang="en-US">
                <a:solidFill>
                  <a:srgbClr val="7C3343"/>
                </a:solidFill>
                <a:latin typeface="Cambria" panose="02040503050406030204" pitchFamily="18" charset="0"/>
                <a:ea typeface="华文楷体" panose="02010600040101010101" pitchFamily="2" charset="-122"/>
              </a:rPr>
              <a:pPr/>
              <a:t>12</a:t>
            </a:fld>
            <a:endParaRPr lang="zh-CN" altLang="en-US">
              <a:solidFill>
                <a:srgbClr val="7C3343"/>
              </a:solidFill>
              <a:latin typeface="Cambria" panose="02040503050406030204" pitchFamily="18" charset="0"/>
              <a:ea typeface="华文楷体" panose="02010600040101010101" pitchFamily="2" charset="-122"/>
            </a:endParaRPr>
          </a:p>
        </p:txBody>
      </p:sp>
      <p:sp>
        <p:nvSpPr>
          <p:cNvPr id="26628" name="内容占位符 3">
            <a:extLst>
              <a:ext uri="{FF2B5EF4-FFF2-40B4-BE49-F238E27FC236}">
                <a16:creationId xmlns:a16="http://schemas.microsoft.com/office/drawing/2014/main" id="{157C2341-A998-FED2-EA65-3436DC2AC9DF}"/>
              </a:ext>
            </a:extLst>
          </p:cNvPr>
          <p:cNvSpPr>
            <a:spLocks noGrp="1"/>
          </p:cNvSpPr>
          <p:nvPr>
            <p:ph sz="quarter" idx="1"/>
          </p:nvPr>
        </p:nvSpPr>
        <p:spPr>
          <a:xfrm>
            <a:off x="301625" y="1527175"/>
            <a:ext cx="8504238" cy="4572000"/>
          </a:xfrm>
        </p:spPr>
        <p:txBody>
          <a:bodyPr/>
          <a:lstStyle/>
          <a:p>
            <a:pPr eaLnBrk="1" hangingPunct="1"/>
            <a:r>
              <a:rPr lang="en-US" altLang="zh-CN" b="1"/>
              <a:t>(3)</a:t>
            </a:r>
            <a:r>
              <a:rPr lang="zh-CN" altLang="en-US" b="1"/>
              <a:t>价格</a:t>
            </a:r>
            <a:endParaRPr lang="en-US" altLang="zh-CN" b="1"/>
          </a:p>
          <a:p>
            <a:pPr eaLnBrk="1" hangingPunct="1"/>
            <a:endParaRPr lang="en-US" altLang="zh-CN" b="1"/>
          </a:p>
          <a:p>
            <a:pPr eaLnBrk="1" hangingPunct="1"/>
            <a:endParaRPr lang="en-US" altLang="zh-CN" b="1"/>
          </a:p>
          <a:p>
            <a:pPr eaLnBrk="1" hangingPunct="1"/>
            <a:r>
              <a:rPr lang="zh-CN" altLang="en-US"/>
              <a:t>存储器的设计要求</a:t>
            </a:r>
            <a:r>
              <a:rPr lang="en-US" altLang="zh-CN"/>
              <a:t>: </a:t>
            </a:r>
            <a:r>
              <a:rPr lang="zh-CN" altLang="en-US" b="1">
                <a:solidFill>
                  <a:srgbClr val="FF0000"/>
                </a:solidFill>
              </a:rPr>
              <a:t>容量大</a:t>
            </a:r>
            <a:r>
              <a:rPr lang="en-US" altLang="zh-CN"/>
              <a:t>, </a:t>
            </a:r>
            <a:r>
              <a:rPr lang="zh-CN" altLang="en-US" b="1">
                <a:solidFill>
                  <a:srgbClr val="FF0000"/>
                </a:solidFill>
              </a:rPr>
              <a:t>速度快</a:t>
            </a:r>
            <a:r>
              <a:rPr lang="en-US" altLang="zh-CN"/>
              <a:t>, </a:t>
            </a:r>
            <a:r>
              <a:rPr lang="zh-CN" altLang="en-US" b="1">
                <a:solidFill>
                  <a:srgbClr val="FF0000"/>
                </a:solidFill>
              </a:rPr>
              <a:t>价格低</a:t>
            </a:r>
          </a:p>
          <a:p>
            <a:pPr eaLnBrk="1" hangingPunct="1"/>
            <a:r>
              <a:rPr lang="zh-CN" altLang="en-US"/>
              <a:t>容量</a:t>
            </a:r>
            <a:r>
              <a:rPr lang="en-US" altLang="zh-CN"/>
              <a:t>, </a:t>
            </a:r>
            <a:r>
              <a:rPr lang="zh-CN" altLang="en-US"/>
              <a:t>价格与存储器类型的关系</a:t>
            </a:r>
          </a:p>
        </p:txBody>
      </p:sp>
      <p:pic>
        <p:nvPicPr>
          <p:cNvPr id="26629" name="Picture 2">
            <a:extLst>
              <a:ext uri="{FF2B5EF4-FFF2-40B4-BE49-F238E27FC236}">
                <a16:creationId xmlns:a16="http://schemas.microsoft.com/office/drawing/2014/main" id="{6F063CE1-1403-90F1-7831-F6723BB672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938" y="2286000"/>
            <a:ext cx="50387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3">
            <a:extLst>
              <a:ext uri="{FF2B5EF4-FFF2-40B4-BE49-F238E27FC236}">
                <a16:creationId xmlns:a16="http://schemas.microsoft.com/office/drawing/2014/main" id="{4E7AB453-E3BB-4BBD-7384-A9AD3112C3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0650" y="4433888"/>
            <a:ext cx="6181725"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6825D2B6-2FF3-A544-1D70-C73C0E44EC79}"/>
              </a:ext>
            </a:extLst>
          </p:cNvPr>
          <p:cNvSpPr>
            <a:spLocks noGrp="1"/>
          </p:cNvSpPr>
          <p:nvPr>
            <p:ph type="title"/>
          </p:nvPr>
        </p:nvSpPr>
        <p:spPr/>
        <p:txBody>
          <a:bodyPr/>
          <a:lstStyle/>
          <a:p>
            <a:pPr eaLnBrk="1" hangingPunct="1"/>
            <a:r>
              <a:rPr lang="zh-CN" altLang="en-US">
                <a:solidFill>
                  <a:srgbClr val="7C3343"/>
                </a:solidFill>
              </a:rPr>
              <a:t>存储器相关概念</a:t>
            </a:r>
          </a:p>
        </p:txBody>
      </p:sp>
      <p:sp>
        <p:nvSpPr>
          <p:cNvPr id="27651" name="Rectangle 3">
            <a:extLst>
              <a:ext uri="{FF2B5EF4-FFF2-40B4-BE49-F238E27FC236}">
                <a16:creationId xmlns:a16="http://schemas.microsoft.com/office/drawing/2014/main" id="{A53CB9D6-B863-02D8-EA88-973FB7FD02E7}"/>
              </a:ext>
            </a:extLst>
          </p:cNvPr>
          <p:cNvSpPr>
            <a:spLocks noGrp="1"/>
          </p:cNvSpPr>
          <p:nvPr>
            <p:ph type="body" idx="1"/>
          </p:nvPr>
        </p:nvSpPr>
        <p:spPr>
          <a:xfrm>
            <a:off x="301625" y="1527175"/>
            <a:ext cx="8504238" cy="4572000"/>
          </a:xfrm>
        </p:spPr>
        <p:txBody>
          <a:bodyPr/>
          <a:lstStyle/>
          <a:p>
            <a:pPr eaLnBrk="1" hangingPunct="1">
              <a:lnSpc>
                <a:spcPct val="90000"/>
              </a:lnSpc>
            </a:pPr>
            <a:r>
              <a:rPr lang="zh-CN" altLang="en-US" sz="2800"/>
              <a:t>地址</a:t>
            </a:r>
            <a:endParaRPr lang="en-US" altLang="zh-CN" sz="2800"/>
          </a:p>
          <a:p>
            <a:pPr eaLnBrk="1" hangingPunct="1">
              <a:lnSpc>
                <a:spcPct val="90000"/>
              </a:lnSpc>
            </a:pPr>
            <a:r>
              <a:rPr lang="zh-CN" altLang="en-US" sz="2800"/>
              <a:t>寻址</a:t>
            </a:r>
            <a:endParaRPr lang="en-US" altLang="zh-CN" sz="2800"/>
          </a:p>
          <a:p>
            <a:pPr eaLnBrk="1" hangingPunct="1">
              <a:lnSpc>
                <a:spcPct val="90000"/>
              </a:lnSpc>
            </a:pPr>
            <a:r>
              <a:rPr lang="zh-CN" altLang="en-US" sz="2800"/>
              <a:t>字可寻址计算机</a:t>
            </a:r>
          </a:p>
          <a:p>
            <a:pPr lvl="1" eaLnBrk="1" hangingPunct="1">
              <a:lnSpc>
                <a:spcPct val="90000"/>
              </a:lnSpc>
            </a:pPr>
            <a:r>
              <a:rPr lang="zh-CN" altLang="en-US" sz="2400"/>
              <a:t>计算机可寻址的最小信息单位是一个存储字，相邻的存储器地址表示相邻存储字，一个存储字所包括的二进制位数称为字长。</a:t>
            </a:r>
          </a:p>
          <a:p>
            <a:pPr eaLnBrk="1" hangingPunct="1">
              <a:lnSpc>
                <a:spcPct val="90000"/>
              </a:lnSpc>
            </a:pPr>
            <a:r>
              <a:rPr lang="zh-CN" altLang="en-US" sz="2800"/>
              <a:t>字节可寻址计算机</a:t>
            </a:r>
          </a:p>
          <a:p>
            <a:pPr lvl="1" eaLnBrk="1" hangingPunct="1">
              <a:lnSpc>
                <a:spcPct val="90000"/>
              </a:lnSpc>
            </a:pPr>
            <a:r>
              <a:rPr lang="zh-CN" altLang="en-US" sz="2400"/>
              <a:t>一个字又可以划分为若干个“字节”，大多把一个字节定为</a:t>
            </a:r>
            <a:r>
              <a:rPr lang="en-US" altLang="zh-CN" sz="2400"/>
              <a:t>8</a:t>
            </a:r>
            <a:r>
              <a:rPr lang="zh-CN" altLang="en-US" sz="2400"/>
              <a:t>个二进制位。有些计算机可以按“字节”寻址。</a:t>
            </a:r>
            <a:endParaRPr lang="zh-CN" altLang="en-US" sz="2800"/>
          </a:p>
        </p:txBody>
      </p:sp>
      <p:sp>
        <p:nvSpPr>
          <p:cNvPr id="27652" name="灯片编号占位符 3">
            <a:extLst>
              <a:ext uri="{FF2B5EF4-FFF2-40B4-BE49-F238E27FC236}">
                <a16:creationId xmlns:a16="http://schemas.microsoft.com/office/drawing/2014/main" id="{78D2F453-9E71-57CC-3157-001B4DD9BD8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14849FA-DFD4-49D4-B76B-C1400B160434}" type="slidenum">
              <a:rPr lang="zh-CN" altLang="en-US">
                <a:solidFill>
                  <a:srgbClr val="7C3343"/>
                </a:solidFill>
                <a:latin typeface="Cambria" panose="02040503050406030204" pitchFamily="18" charset="0"/>
                <a:ea typeface="华文楷体" panose="02010600040101010101" pitchFamily="2" charset="-122"/>
              </a:rPr>
              <a:pPr/>
              <a:t>13</a:t>
            </a:fld>
            <a:endParaRPr lang="zh-CN" altLang="en-US">
              <a:solidFill>
                <a:srgbClr val="7C3343"/>
              </a:solidFill>
              <a:latin typeface="Cambria" panose="02040503050406030204" pitchFamily="18" charset="0"/>
              <a:ea typeface="华文楷体" panose="02010600040101010101" pitchFamily="2" charset="-122"/>
            </a:endParaRPr>
          </a:p>
        </p:txBody>
      </p:sp>
    </p:spTree>
  </p:cSld>
  <p:clrMapOvr>
    <a:masterClrMapping/>
  </p:clrMapOvr>
  <p:transition>
    <p:pull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24B4011C-22A0-C7E7-695D-2F4D1BA0FDB3}"/>
              </a:ext>
            </a:extLst>
          </p:cNvPr>
          <p:cNvSpPr>
            <a:spLocks noGrp="1"/>
          </p:cNvSpPr>
          <p:nvPr>
            <p:ph type="title"/>
          </p:nvPr>
        </p:nvSpPr>
        <p:spPr>
          <a:xfrm>
            <a:off x="457200" y="277813"/>
            <a:ext cx="8229600" cy="722312"/>
          </a:xfrm>
        </p:spPr>
        <p:txBody>
          <a:bodyPr/>
          <a:lstStyle/>
          <a:p>
            <a:pPr eaLnBrk="1" hangingPunct="1"/>
            <a:r>
              <a:rPr lang="zh-CN" altLang="en-US"/>
              <a:t>主存储器的基本操作（</a:t>
            </a:r>
            <a:r>
              <a:rPr lang="en-US" altLang="zh-CN"/>
              <a:t>1/6</a:t>
            </a:r>
            <a:r>
              <a:rPr lang="zh-CN" altLang="en-US"/>
              <a:t>）</a:t>
            </a:r>
          </a:p>
        </p:txBody>
      </p:sp>
      <p:sp>
        <p:nvSpPr>
          <p:cNvPr id="28675" name="Rectangle 3">
            <a:extLst>
              <a:ext uri="{FF2B5EF4-FFF2-40B4-BE49-F238E27FC236}">
                <a16:creationId xmlns:a16="http://schemas.microsoft.com/office/drawing/2014/main" id="{AA580AFE-96AE-6B77-0A8B-F725DE2534E1}"/>
              </a:ext>
            </a:extLst>
          </p:cNvPr>
          <p:cNvSpPr>
            <a:spLocks noGrp="1"/>
          </p:cNvSpPr>
          <p:nvPr>
            <p:ph type="body" sz="half" idx="1"/>
          </p:nvPr>
        </p:nvSpPr>
        <p:spPr>
          <a:xfrm>
            <a:off x="457200" y="1600200"/>
            <a:ext cx="4114800" cy="4349750"/>
          </a:xfrm>
        </p:spPr>
        <p:txBody>
          <a:bodyPr/>
          <a:lstStyle/>
          <a:p>
            <a:pPr eaLnBrk="1" hangingPunct="1">
              <a:lnSpc>
                <a:spcPct val="80000"/>
              </a:lnSpc>
            </a:pPr>
            <a:r>
              <a:rPr lang="zh-CN" altLang="en-US" sz="2400"/>
              <a:t>主存储器和</a:t>
            </a:r>
            <a:r>
              <a:rPr lang="en-US" altLang="zh-CN" sz="2400"/>
              <a:t>CPU</a:t>
            </a:r>
            <a:r>
              <a:rPr lang="zh-CN" altLang="en-US" sz="2400"/>
              <a:t>的连接是由</a:t>
            </a:r>
            <a:r>
              <a:rPr lang="zh-CN" altLang="en-US" sz="2400">
                <a:solidFill>
                  <a:srgbClr val="FF0000"/>
                </a:solidFill>
              </a:rPr>
              <a:t>总线</a:t>
            </a:r>
            <a:r>
              <a:rPr lang="zh-CN" altLang="en-US" sz="2400"/>
              <a:t>支持的。</a:t>
            </a:r>
            <a:endParaRPr lang="en-US" altLang="zh-CN" sz="2400"/>
          </a:p>
          <a:p>
            <a:pPr lvl="1" eaLnBrk="1" hangingPunct="1">
              <a:lnSpc>
                <a:spcPct val="80000"/>
              </a:lnSpc>
            </a:pPr>
            <a:r>
              <a:rPr lang="zh-CN" altLang="en-US" sz="1900"/>
              <a:t>总线包括数据总线、地址总线和控制总线。</a:t>
            </a:r>
          </a:p>
          <a:p>
            <a:pPr eaLnBrk="1" hangingPunct="1">
              <a:lnSpc>
                <a:spcPct val="80000"/>
              </a:lnSpc>
            </a:pPr>
            <a:endParaRPr lang="zh-CN" altLang="en-US" sz="2400"/>
          </a:p>
          <a:p>
            <a:pPr eaLnBrk="1" hangingPunct="1">
              <a:lnSpc>
                <a:spcPct val="80000"/>
              </a:lnSpc>
            </a:pPr>
            <a:r>
              <a:rPr lang="en-US" altLang="zh-CN" sz="2400"/>
              <a:t>CPU</a:t>
            </a:r>
            <a:r>
              <a:rPr lang="zh-CN" altLang="en-US" sz="2400"/>
              <a:t>通过使用</a:t>
            </a:r>
            <a:r>
              <a:rPr lang="en-US" altLang="zh-CN" sz="2400"/>
              <a:t>AR(</a:t>
            </a:r>
            <a:r>
              <a:rPr lang="zh-CN" altLang="en-US" sz="2400"/>
              <a:t>地址寄存器</a:t>
            </a:r>
            <a:r>
              <a:rPr lang="en-US" altLang="zh-CN" sz="2400"/>
              <a:t>)</a:t>
            </a:r>
            <a:r>
              <a:rPr lang="zh-CN" altLang="en-US" sz="2400"/>
              <a:t>和</a:t>
            </a:r>
            <a:r>
              <a:rPr lang="en-US" altLang="zh-CN" sz="2400"/>
              <a:t>DR(</a:t>
            </a:r>
            <a:r>
              <a:rPr lang="zh-CN" altLang="en-US" sz="2400"/>
              <a:t>数码寄存器</a:t>
            </a:r>
            <a:r>
              <a:rPr lang="en-US" altLang="zh-CN" sz="2400"/>
              <a:t>)</a:t>
            </a:r>
            <a:r>
              <a:rPr lang="zh-CN" altLang="en-US" sz="2400"/>
              <a:t>和主存进行数据传送。</a:t>
            </a:r>
          </a:p>
          <a:p>
            <a:pPr eaLnBrk="1" hangingPunct="1">
              <a:lnSpc>
                <a:spcPct val="80000"/>
              </a:lnSpc>
            </a:pPr>
            <a:endParaRPr lang="zh-CN" altLang="en-US" sz="2400"/>
          </a:p>
          <a:p>
            <a:pPr eaLnBrk="1" hangingPunct="1">
              <a:lnSpc>
                <a:spcPct val="80000"/>
              </a:lnSpc>
            </a:pPr>
            <a:r>
              <a:rPr lang="zh-CN" altLang="en-US" sz="2400"/>
              <a:t>控制总线包括控制数据传送的读</a:t>
            </a:r>
            <a:r>
              <a:rPr lang="en-US" altLang="zh-CN" sz="2400"/>
              <a:t>(read)</a:t>
            </a:r>
            <a:r>
              <a:rPr lang="zh-CN" altLang="en-US" sz="2400"/>
              <a:t>、写</a:t>
            </a:r>
            <a:r>
              <a:rPr lang="en-US" altLang="zh-CN" sz="2400"/>
              <a:t>(write)</a:t>
            </a:r>
            <a:r>
              <a:rPr lang="zh-CN" altLang="en-US" sz="2400"/>
              <a:t>和表示存储器功能完成的</a:t>
            </a:r>
            <a:r>
              <a:rPr lang="en-US" altLang="zh-CN" sz="2400"/>
              <a:t>(ready)</a:t>
            </a:r>
            <a:r>
              <a:rPr lang="zh-CN" altLang="en-US" sz="2400"/>
              <a:t>控制线。</a:t>
            </a:r>
          </a:p>
        </p:txBody>
      </p:sp>
      <p:graphicFrame>
        <p:nvGraphicFramePr>
          <p:cNvPr id="28676" name="Object 2">
            <a:extLst>
              <a:ext uri="{FF2B5EF4-FFF2-40B4-BE49-F238E27FC236}">
                <a16:creationId xmlns:a16="http://schemas.microsoft.com/office/drawing/2014/main" id="{300AEB0A-B88B-1CAA-DE9E-EA13F39B2EC0}"/>
              </a:ext>
            </a:extLst>
          </p:cNvPr>
          <p:cNvGraphicFramePr>
            <a:graphicFrameLocks noChangeAspect="1"/>
          </p:cNvGraphicFramePr>
          <p:nvPr>
            <p:ph sz="half" idx="2"/>
          </p:nvPr>
        </p:nvGraphicFramePr>
        <p:xfrm>
          <a:off x="4854575" y="2033588"/>
          <a:ext cx="4038600" cy="3916362"/>
        </p:xfrm>
        <a:graphic>
          <a:graphicData uri="http://schemas.openxmlformats.org/presentationml/2006/ole">
            <mc:AlternateContent xmlns:mc="http://schemas.openxmlformats.org/markup-compatibility/2006">
              <mc:Choice xmlns:v="urn:schemas-microsoft-com:vml" Requires="v">
                <p:oleObj name="Image" r:id="rId2" imgW="8165079" imgH="7403175" progId="">
                  <p:embed/>
                </p:oleObj>
              </mc:Choice>
              <mc:Fallback>
                <p:oleObj name="Image" r:id="rId2" imgW="8165079" imgH="7403175" progId="">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4575" y="2033588"/>
                        <a:ext cx="4038600" cy="391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7" name="灯片编号占位符 4">
            <a:extLst>
              <a:ext uri="{FF2B5EF4-FFF2-40B4-BE49-F238E27FC236}">
                <a16:creationId xmlns:a16="http://schemas.microsoft.com/office/drawing/2014/main" id="{98FCBEFC-D6F8-3145-1CB9-5CF2B1B6830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1E7519D-07CC-4C1A-84F1-E9F9151843A9}" type="slidenum">
              <a:rPr lang="en-US" altLang="zh-CN">
                <a:solidFill>
                  <a:srgbClr val="7C3343"/>
                </a:solidFill>
                <a:latin typeface="Cambria" panose="02040503050406030204" pitchFamily="18" charset="0"/>
                <a:ea typeface="华文楷体" panose="02010600040101010101" pitchFamily="2" charset="-122"/>
              </a:rPr>
              <a:pPr/>
              <a:t>14</a:t>
            </a:fld>
            <a:endParaRPr lang="en-US" altLang="zh-CN">
              <a:solidFill>
                <a:srgbClr val="7C3343"/>
              </a:solidFill>
              <a:latin typeface="Cambria" panose="02040503050406030204" pitchFamily="18" charset="0"/>
              <a:ea typeface="华文楷体" panose="02010600040101010101" pitchFamily="2" charset="-122"/>
            </a:endParaRPr>
          </a:p>
        </p:txBody>
      </p:sp>
    </p:spTree>
  </p:cSld>
  <p:clrMapOvr>
    <a:masterClrMapping/>
  </p:clrMapOvr>
  <p:transition>
    <p:pull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AA0B432C-4E54-F6AC-AB08-DEC338B1BF7B}"/>
              </a:ext>
            </a:extLst>
          </p:cNvPr>
          <p:cNvSpPr>
            <a:spLocks noGrp="1"/>
          </p:cNvSpPr>
          <p:nvPr>
            <p:ph type="title"/>
          </p:nvPr>
        </p:nvSpPr>
        <p:spPr/>
        <p:txBody>
          <a:bodyPr/>
          <a:lstStyle/>
          <a:p>
            <a:pPr eaLnBrk="1" hangingPunct="1"/>
            <a:r>
              <a:rPr lang="zh-CN" altLang="en-US">
                <a:solidFill>
                  <a:srgbClr val="7C3343"/>
                </a:solidFill>
              </a:rPr>
              <a:t>主存储器的基本操作：读（</a:t>
            </a:r>
            <a:r>
              <a:rPr lang="en-US" altLang="zh-CN">
                <a:solidFill>
                  <a:srgbClr val="7C3343"/>
                </a:solidFill>
              </a:rPr>
              <a:t>2/6</a:t>
            </a:r>
            <a:r>
              <a:rPr lang="zh-CN" altLang="en-US">
                <a:solidFill>
                  <a:srgbClr val="7C3343"/>
                </a:solidFill>
              </a:rPr>
              <a:t>）</a:t>
            </a:r>
          </a:p>
        </p:txBody>
      </p:sp>
      <p:sp>
        <p:nvSpPr>
          <p:cNvPr id="29699" name="Rectangle 3">
            <a:extLst>
              <a:ext uri="{FF2B5EF4-FFF2-40B4-BE49-F238E27FC236}">
                <a16:creationId xmlns:a16="http://schemas.microsoft.com/office/drawing/2014/main" id="{52F73328-61B1-CCED-1363-FFB4ECFED1C3}"/>
              </a:ext>
            </a:extLst>
          </p:cNvPr>
          <p:cNvSpPr>
            <a:spLocks noGrp="1"/>
          </p:cNvSpPr>
          <p:nvPr>
            <p:ph type="body" idx="1"/>
          </p:nvPr>
        </p:nvSpPr>
        <p:spPr>
          <a:xfrm>
            <a:off x="457200" y="1600200"/>
            <a:ext cx="8229600" cy="4924425"/>
          </a:xfrm>
        </p:spPr>
        <p:txBody>
          <a:bodyPr/>
          <a:lstStyle/>
          <a:p>
            <a:pPr eaLnBrk="1" hangingPunct="1">
              <a:lnSpc>
                <a:spcPct val="90000"/>
              </a:lnSpc>
              <a:spcAft>
                <a:spcPct val="50000"/>
              </a:spcAft>
            </a:pPr>
            <a:r>
              <a:rPr lang="en-US" altLang="zh-CN"/>
              <a:t>CPU</a:t>
            </a:r>
            <a:r>
              <a:rPr lang="zh-CN" altLang="en-US"/>
              <a:t>需要把信息字的地址送到</a:t>
            </a:r>
            <a:r>
              <a:rPr lang="en-US" altLang="zh-CN"/>
              <a:t>AR</a:t>
            </a:r>
            <a:r>
              <a:rPr lang="zh-CN" altLang="en-US"/>
              <a:t>，经地址总线送往主存储器。同时，</a:t>
            </a:r>
            <a:r>
              <a:rPr lang="en-US" altLang="zh-CN"/>
              <a:t>CPU</a:t>
            </a:r>
            <a:r>
              <a:rPr lang="zh-CN" altLang="en-US"/>
              <a:t>应用控制线</a:t>
            </a:r>
            <a:r>
              <a:rPr lang="en-US" altLang="zh-CN"/>
              <a:t>(read)</a:t>
            </a:r>
            <a:r>
              <a:rPr lang="zh-CN" altLang="en-US"/>
              <a:t>发一个“读”请求。</a:t>
            </a:r>
          </a:p>
          <a:p>
            <a:pPr eaLnBrk="1" hangingPunct="1">
              <a:lnSpc>
                <a:spcPct val="90000"/>
              </a:lnSpc>
              <a:spcAft>
                <a:spcPct val="50000"/>
              </a:spcAft>
            </a:pPr>
            <a:r>
              <a:rPr lang="zh-CN" altLang="en-US"/>
              <a:t>此后，</a:t>
            </a:r>
            <a:r>
              <a:rPr lang="en-US" altLang="zh-CN"/>
              <a:t>CPU</a:t>
            </a:r>
            <a:r>
              <a:rPr lang="zh-CN" altLang="en-US"/>
              <a:t>等待从主存储器发来的回答信号，通知</a:t>
            </a:r>
            <a:r>
              <a:rPr lang="en-US" altLang="zh-CN"/>
              <a:t>CPU“</a:t>
            </a:r>
            <a:r>
              <a:rPr lang="zh-CN" altLang="en-US"/>
              <a:t>读”操作完成。主存储器通过</a:t>
            </a:r>
            <a:r>
              <a:rPr lang="en-US" altLang="zh-CN"/>
              <a:t>ready</a:t>
            </a:r>
            <a:r>
              <a:rPr lang="zh-CN" altLang="en-US"/>
              <a:t>线做出回答，若</a:t>
            </a:r>
            <a:r>
              <a:rPr lang="en-US" altLang="zh-CN"/>
              <a:t>ready</a:t>
            </a:r>
            <a:r>
              <a:rPr lang="zh-CN" altLang="en-US"/>
              <a:t>信号为“</a:t>
            </a:r>
            <a:r>
              <a:rPr lang="en-US" altLang="zh-CN"/>
              <a:t>1”</a:t>
            </a:r>
            <a:r>
              <a:rPr lang="zh-CN" altLang="en-US"/>
              <a:t>，说明存储字的内容已经读出，并放在数据总线上，送入</a:t>
            </a:r>
            <a:r>
              <a:rPr lang="en-US" altLang="zh-CN"/>
              <a:t>DR</a:t>
            </a:r>
            <a:r>
              <a:rPr lang="zh-CN" altLang="en-US"/>
              <a:t>。</a:t>
            </a:r>
          </a:p>
          <a:p>
            <a:pPr eaLnBrk="1" hangingPunct="1">
              <a:lnSpc>
                <a:spcPct val="90000"/>
              </a:lnSpc>
              <a:spcAft>
                <a:spcPct val="50000"/>
              </a:spcAft>
            </a:pPr>
            <a:r>
              <a:rPr lang="zh-CN" altLang="en-US"/>
              <a:t>这时，“取”数操作完成。</a:t>
            </a:r>
          </a:p>
        </p:txBody>
      </p:sp>
      <p:sp>
        <p:nvSpPr>
          <p:cNvPr id="29700" name="灯片编号占位符 3">
            <a:extLst>
              <a:ext uri="{FF2B5EF4-FFF2-40B4-BE49-F238E27FC236}">
                <a16:creationId xmlns:a16="http://schemas.microsoft.com/office/drawing/2014/main" id="{AB81763B-666E-01AC-3AF6-D0AF0CC59F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8584A01-0E91-4B46-BBAC-8C8966675BB2}" type="slidenum">
              <a:rPr lang="zh-CN" altLang="en-US">
                <a:solidFill>
                  <a:srgbClr val="7C3343"/>
                </a:solidFill>
                <a:latin typeface="Cambria" panose="02040503050406030204" pitchFamily="18" charset="0"/>
                <a:ea typeface="华文楷体" panose="02010600040101010101" pitchFamily="2" charset="-122"/>
              </a:rPr>
              <a:pPr/>
              <a:t>15</a:t>
            </a:fld>
            <a:endParaRPr lang="zh-CN" altLang="en-US">
              <a:solidFill>
                <a:srgbClr val="7C3343"/>
              </a:solidFill>
              <a:latin typeface="Cambria" panose="02040503050406030204" pitchFamily="18" charset="0"/>
              <a:ea typeface="华文楷体" panose="02010600040101010101" pitchFamily="2" charset="-122"/>
            </a:endParaRPr>
          </a:p>
        </p:txBody>
      </p:sp>
    </p:spTree>
  </p:cSld>
  <p:clrMapOvr>
    <a:masterClrMapping/>
  </p:clrMapOvr>
  <p:transition>
    <p:pull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5">
            <a:extLst>
              <a:ext uri="{FF2B5EF4-FFF2-40B4-BE49-F238E27FC236}">
                <a16:creationId xmlns:a16="http://schemas.microsoft.com/office/drawing/2014/main" id="{753C9235-D6B4-B0EA-FF94-281B4DB5545D}"/>
              </a:ext>
            </a:extLst>
          </p:cNvPr>
          <p:cNvSpPr>
            <a:spLocks noGrp="1"/>
          </p:cNvSpPr>
          <p:nvPr>
            <p:ph type="title"/>
          </p:nvPr>
        </p:nvSpPr>
        <p:spPr/>
        <p:txBody>
          <a:bodyPr/>
          <a:lstStyle/>
          <a:p>
            <a:pPr eaLnBrk="1" hangingPunct="1"/>
            <a:r>
              <a:rPr lang="zh-CN" altLang="en-US">
                <a:solidFill>
                  <a:srgbClr val="7C3343"/>
                </a:solidFill>
              </a:rPr>
              <a:t>主存储器的基本操作：读（</a:t>
            </a:r>
            <a:r>
              <a:rPr lang="en-US" altLang="zh-CN">
                <a:solidFill>
                  <a:srgbClr val="7C3343"/>
                </a:solidFill>
              </a:rPr>
              <a:t>3/6</a:t>
            </a:r>
            <a:r>
              <a:rPr lang="zh-CN" altLang="en-US">
                <a:solidFill>
                  <a:srgbClr val="7C3343"/>
                </a:solidFill>
              </a:rPr>
              <a:t>）</a:t>
            </a:r>
          </a:p>
        </p:txBody>
      </p:sp>
      <p:sp>
        <p:nvSpPr>
          <p:cNvPr id="30723" name="灯片编号占位符 4">
            <a:extLst>
              <a:ext uri="{FF2B5EF4-FFF2-40B4-BE49-F238E27FC236}">
                <a16:creationId xmlns:a16="http://schemas.microsoft.com/office/drawing/2014/main" id="{58D69B61-B4AF-2E74-77E5-BE8E8A5080C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D4AE786-8DFE-4638-AD2A-C10FC41201E9}" type="slidenum">
              <a:rPr lang="en-US" altLang="zh-CN">
                <a:solidFill>
                  <a:srgbClr val="7C3343"/>
                </a:solidFill>
                <a:latin typeface="Cambria" panose="02040503050406030204" pitchFamily="18" charset="0"/>
                <a:ea typeface="华文楷体" panose="02010600040101010101" pitchFamily="2" charset="-122"/>
              </a:rPr>
              <a:pPr/>
              <a:t>16</a:t>
            </a:fld>
            <a:endParaRPr lang="en-US" altLang="zh-CN">
              <a:solidFill>
                <a:srgbClr val="7C3343"/>
              </a:solidFill>
              <a:latin typeface="Cambria" panose="02040503050406030204" pitchFamily="18" charset="0"/>
              <a:ea typeface="华文楷体" panose="02010600040101010101" pitchFamily="2" charset="-122"/>
            </a:endParaRPr>
          </a:p>
        </p:txBody>
      </p:sp>
      <p:pic>
        <p:nvPicPr>
          <p:cNvPr id="30724" name="Picture 2">
            <a:extLst>
              <a:ext uri="{FF2B5EF4-FFF2-40B4-BE49-F238E27FC236}">
                <a16:creationId xmlns:a16="http://schemas.microsoft.com/office/drawing/2014/main" id="{81413745-6AD3-1ABA-0EB5-74FDAEF33D8C}"/>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749300" y="1798638"/>
            <a:ext cx="7788275" cy="4416425"/>
          </a:xfrm>
        </p:spPr>
      </p:pic>
    </p:spTree>
  </p:cSld>
  <p:clrMapOvr>
    <a:masterClrMapping/>
  </p:clrMapOvr>
  <p:transition>
    <p:pull dir="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40507F70-55F0-7F9C-966A-7A4635B21585}"/>
              </a:ext>
            </a:extLst>
          </p:cNvPr>
          <p:cNvSpPr>
            <a:spLocks noGrp="1"/>
          </p:cNvSpPr>
          <p:nvPr>
            <p:ph type="title"/>
          </p:nvPr>
        </p:nvSpPr>
        <p:spPr/>
        <p:txBody>
          <a:bodyPr/>
          <a:lstStyle/>
          <a:p>
            <a:pPr eaLnBrk="1" hangingPunct="1"/>
            <a:r>
              <a:rPr lang="zh-CN" altLang="en-US">
                <a:solidFill>
                  <a:srgbClr val="7C3343"/>
                </a:solidFill>
              </a:rPr>
              <a:t>主存储器的基本操作：写（</a:t>
            </a:r>
            <a:r>
              <a:rPr lang="en-US" altLang="zh-CN">
                <a:solidFill>
                  <a:srgbClr val="7C3343"/>
                </a:solidFill>
              </a:rPr>
              <a:t>4/6</a:t>
            </a:r>
            <a:r>
              <a:rPr lang="zh-CN" altLang="en-US">
                <a:solidFill>
                  <a:srgbClr val="7C3343"/>
                </a:solidFill>
              </a:rPr>
              <a:t>）</a:t>
            </a:r>
          </a:p>
        </p:txBody>
      </p:sp>
      <p:sp>
        <p:nvSpPr>
          <p:cNvPr id="31747" name="Rectangle 3">
            <a:extLst>
              <a:ext uri="{FF2B5EF4-FFF2-40B4-BE49-F238E27FC236}">
                <a16:creationId xmlns:a16="http://schemas.microsoft.com/office/drawing/2014/main" id="{D01B48BE-33DA-7444-5AFB-218B54A78831}"/>
              </a:ext>
            </a:extLst>
          </p:cNvPr>
          <p:cNvSpPr>
            <a:spLocks noGrp="1"/>
          </p:cNvSpPr>
          <p:nvPr>
            <p:ph type="body" idx="1"/>
          </p:nvPr>
        </p:nvSpPr>
        <p:spPr>
          <a:xfrm>
            <a:off x="457200" y="1600200"/>
            <a:ext cx="8229600" cy="4997450"/>
          </a:xfrm>
        </p:spPr>
        <p:txBody>
          <a:bodyPr/>
          <a:lstStyle/>
          <a:p>
            <a:pPr eaLnBrk="1" hangingPunct="1">
              <a:spcAft>
                <a:spcPct val="50000"/>
              </a:spcAft>
            </a:pPr>
            <a:r>
              <a:rPr lang="en-US" altLang="zh-CN" sz="2800"/>
              <a:t> </a:t>
            </a:r>
            <a:r>
              <a:rPr lang="zh-CN" altLang="en-US" sz="2800"/>
              <a:t>为了“存”一个字到主存，</a:t>
            </a:r>
            <a:r>
              <a:rPr lang="en-US" altLang="zh-CN" sz="2800"/>
              <a:t>CPU</a:t>
            </a:r>
            <a:r>
              <a:rPr lang="zh-CN" altLang="en-US" sz="2800"/>
              <a:t>先将信息字在主存中的地址经</a:t>
            </a:r>
            <a:r>
              <a:rPr lang="en-US" altLang="zh-CN" sz="2800"/>
              <a:t>AR</a:t>
            </a:r>
            <a:r>
              <a:rPr lang="zh-CN" altLang="en-US" sz="2800"/>
              <a:t>送地址总线，并将信息字送</a:t>
            </a:r>
            <a:r>
              <a:rPr lang="en-US" altLang="zh-CN" sz="2800"/>
              <a:t>DR</a:t>
            </a:r>
            <a:r>
              <a:rPr lang="zh-CN" altLang="en-US" sz="2800"/>
              <a:t>。同时，发出“写”命令。此后，</a:t>
            </a:r>
            <a:r>
              <a:rPr lang="en-US" altLang="zh-CN" sz="2800"/>
              <a:t>CPU</a:t>
            </a:r>
            <a:r>
              <a:rPr lang="zh-CN" altLang="en-US" sz="2800"/>
              <a:t>等待写操作完成信号。</a:t>
            </a:r>
          </a:p>
          <a:p>
            <a:pPr eaLnBrk="1" hangingPunct="1">
              <a:spcAft>
                <a:spcPct val="50000"/>
              </a:spcAft>
            </a:pPr>
            <a:r>
              <a:rPr lang="zh-CN" altLang="en-US" sz="2800"/>
              <a:t>主存储器从数据总线接收到信息字并按地址总线指定的地址存储，然后经</a:t>
            </a:r>
            <a:r>
              <a:rPr lang="en-US" altLang="zh-CN" sz="2800"/>
              <a:t>ready</a:t>
            </a:r>
            <a:r>
              <a:rPr lang="zh-CN" altLang="en-US" sz="2800"/>
              <a:t>控制线发回存储器操作完成信号。这时，“存”数操作完成。</a:t>
            </a:r>
          </a:p>
        </p:txBody>
      </p:sp>
      <p:sp>
        <p:nvSpPr>
          <p:cNvPr id="31748" name="灯片编号占位符 3">
            <a:extLst>
              <a:ext uri="{FF2B5EF4-FFF2-40B4-BE49-F238E27FC236}">
                <a16:creationId xmlns:a16="http://schemas.microsoft.com/office/drawing/2014/main" id="{2A1634AF-0D0E-F8EB-D059-720D18F8B3B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A4E8FC5-3016-49D5-87C4-773034EE29E3}" type="slidenum">
              <a:rPr lang="zh-CN" altLang="en-US">
                <a:solidFill>
                  <a:srgbClr val="7C3343"/>
                </a:solidFill>
                <a:latin typeface="Cambria" panose="02040503050406030204" pitchFamily="18" charset="0"/>
                <a:ea typeface="华文楷体" panose="02010600040101010101" pitchFamily="2" charset="-122"/>
              </a:rPr>
              <a:pPr/>
              <a:t>17</a:t>
            </a:fld>
            <a:endParaRPr lang="zh-CN" altLang="en-US">
              <a:solidFill>
                <a:srgbClr val="7C3343"/>
              </a:solidFill>
              <a:latin typeface="Cambria" panose="02040503050406030204" pitchFamily="18" charset="0"/>
              <a:ea typeface="华文楷体" panose="02010600040101010101" pitchFamily="2" charset="-122"/>
            </a:endParaRPr>
          </a:p>
        </p:txBody>
      </p:sp>
    </p:spTree>
  </p:cSld>
  <p:clrMapOvr>
    <a:masterClrMapping/>
  </p:clrMapOvr>
  <p:transition>
    <p:pull dir="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40C15897-7714-DEFD-FC90-53BDE7547991}"/>
              </a:ext>
            </a:extLst>
          </p:cNvPr>
          <p:cNvSpPr>
            <a:spLocks noGrp="1"/>
          </p:cNvSpPr>
          <p:nvPr>
            <p:ph type="title"/>
          </p:nvPr>
        </p:nvSpPr>
        <p:spPr/>
        <p:txBody>
          <a:bodyPr/>
          <a:lstStyle/>
          <a:p>
            <a:pPr eaLnBrk="1" hangingPunct="1"/>
            <a:r>
              <a:rPr lang="zh-CN" altLang="en-US">
                <a:solidFill>
                  <a:srgbClr val="7C3343"/>
                </a:solidFill>
              </a:rPr>
              <a:t>主存储器的基本操作：写（</a:t>
            </a:r>
            <a:r>
              <a:rPr lang="en-US" altLang="zh-CN">
                <a:solidFill>
                  <a:srgbClr val="7C3343"/>
                </a:solidFill>
              </a:rPr>
              <a:t>5/6</a:t>
            </a:r>
            <a:r>
              <a:rPr lang="zh-CN" altLang="en-US">
                <a:solidFill>
                  <a:srgbClr val="7C3343"/>
                </a:solidFill>
              </a:rPr>
              <a:t>）</a:t>
            </a:r>
          </a:p>
        </p:txBody>
      </p:sp>
      <p:sp>
        <p:nvSpPr>
          <p:cNvPr id="32771" name="灯片编号占位符 2">
            <a:extLst>
              <a:ext uri="{FF2B5EF4-FFF2-40B4-BE49-F238E27FC236}">
                <a16:creationId xmlns:a16="http://schemas.microsoft.com/office/drawing/2014/main" id="{8AE2DDFA-7721-9EA5-7DF8-ACE8FF6F30F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6A50D1B-7CD4-4364-B7C6-E5E65E714D22}" type="slidenum">
              <a:rPr lang="zh-CN" altLang="en-US">
                <a:solidFill>
                  <a:srgbClr val="7C3343"/>
                </a:solidFill>
                <a:latin typeface="Cambria" panose="02040503050406030204" pitchFamily="18" charset="0"/>
                <a:ea typeface="华文楷体" panose="02010600040101010101" pitchFamily="2" charset="-122"/>
              </a:rPr>
              <a:pPr/>
              <a:t>18</a:t>
            </a:fld>
            <a:endParaRPr lang="zh-CN" altLang="en-US">
              <a:solidFill>
                <a:srgbClr val="7C3343"/>
              </a:solidFill>
              <a:latin typeface="Cambria" panose="02040503050406030204" pitchFamily="18" charset="0"/>
              <a:ea typeface="华文楷体" panose="02010600040101010101" pitchFamily="2" charset="-122"/>
            </a:endParaRPr>
          </a:p>
        </p:txBody>
      </p:sp>
      <p:pic>
        <p:nvPicPr>
          <p:cNvPr id="32772" name="Picture 3">
            <a:extLst>
              <a:ext uri="{FF2B5EF4-FFF2-40B4-BE49-F238E27FC236}">
                <a16:creationId xmlns:a16="http://schemas.microsoft.com/office/drawing/2014/main" id="{6182D32D-6CB2-E005-1C1A-09FB10852541}"/>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785813" y="1798638"/>
            <a:ext cx="7570787" cy="4344987"/>
          </a:xfrm>
        </p:spPr>
      </p:pic>
    </p:spTree>
  </p:cSld>
  <p:clrMapOvr>
    <a:masterClrMapping/>
  </p:clrMapOvr>
  <p:transition>
    <p:pull dir="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C040F8C6-E889-12A8-CD19-05AF3A3D6660}"/>
              </a:ext>
            </a:extLst>
          </p:cNvPr>
          <p:cNvSpPr>
            <a:spLocks noGrp="1"/>
          </p:cNvSpPr>
          <p:nvPr>
            <p:ph type="title"/>
          </p:nvPr>
        </p:nvSpPr>
        <p:spPr/>
        <p:txBody>
          <a:bodyPr/>
          <a:lstStyle/>
          <a:p>
            <a:pPr eaLnBrk="1" hangingPunct="1"/>
            <a:r>
              <a:rPr lang="zh-CN" altLang="en-US">
                <a:solidFill>
                  <a:srgbClr val="7C3343"/>
                </a:solidFill>
              </a:rPr>
              <a:t>主存储器的基本操作（</a:t>
            </a:r>
            <a:r>
              <a:rPr lang="en-US" altLang="zh-CN">
                <a:solidFill>
                  <a:srgbClr val="7C3343"/>
                </a:solidFill>
              </a:rPr>
              <a:t>6/6</a:t>
            </a:r>
            <a:r>
              <a:rPr lang="zh-CN" altLang="en-US">
                <a:solidFill>
                  <a:srgbClr val="7C3343"/>
                </a:solidFill>
              </a:rPr>
              <a:t>）</a:t>
            </a:r>
          </a:p>
        </p:txBody>
      </p:sp>
      <p:sp>
        <p:nvSpPr>
          <p:cNvPr id="33795" name="灯片编号占位符 2">
            <a:extLst>
              <a:ext uri="{FF2B5EF4-FFF2-40B4-BE49-F238E27FC236}">
                <a16:creationId xmlns:a16="http://schemas.microsoft.com/office/drawing/2014/main" id="{60EF772B-786C-302B-C007-3BE517AA30A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C07A171-B7E0-4EEA-B0C3-35C4235DC840}" type="slidenum">
              <a:rPr lang="zh-CN" altLang="en-US">
                <a:solidFill>
                  <a:srgbClr val="7C3343"/>
                </a:solidFill>
                <a:latin typeface="Cambria" panose="02040503050406030204" pitchFamily="18" charset="0"/>
                <a:ea typeface="华文楷体" panose="02010600040101010101" pitchFamily="2" charset="-122"/>
              </a:rPr>
              <a:pPr/>
              <a:t>19</a:t>
            </a:fld>
            <a:endParaRPr lang="zh-CN" altLang="en-US">
              <a:solidFill>
                <a:srgbClr val="7C3343"/>
              </a:solidFill>
              <a:latin typeface="Cambria" panose="02040503050406030204" pitchFamily="18" charset="0"/>
              <a:ea typeface="华文楷体" panose="02010600040101010101" pitchFamily="2" charset="-122"/>
            </a:endParaRPr>
          </a:p>
        </p:txBody>
      </p:sp>
      <p:sp>
        <p:nvSpPr>
          <p:cNvPr id="33796" name="内容占位符 3">
            <a:extLst>
              <a:ext uri="{FF2B5EF4-FFF2-40B4-BE49-F238E27FC236}">
                <a16:creationId xmlns:a16="http://schemas.microsoft.com/office/drawing/2014/main" id="{5EDDD652-FF39-F863-6B9E-A29F83ED9F34}"/>
              </a:ext>
            </a:extLst>
          </p:cNvPr>
          <p:cNvSpPr>
            <a:spLocks noGrp="1"/>
          </p:cNvSpPr>
          <p:nvPr>
            <p:ph sz="quarter" idx="1"/>
          </p:nvPr>
        </p:nvSpPr>
        <p:spPr>
          <a:xfrm>
            <a:off x="301625" y="1527175"/>
            <a:ext cx="8504238" cy="4572000"/>
          </a:xfrm>
        </p:spPr>
        <p:txBody>
          <a:bodyPr/>
          <a:lstStyle/>
          <a:p>
            <a:pPr eaLnBrk="1" hangingPunct="1"/>
            <a:r>
              <a:rPr lang="zh-CN" altLang="en-US" sz="2400"/>
              <a:t>从以上讨论可见，</a:t>
            </a:r>
            <a:r>
              <a:rPr lang="en-US" altLang="zh-CN" sz="2400"/>
              <a:t>CPU</a:t>
            </a:r>
            <a:r>
              <a:rPr lang="zh-CN" altLang="en-US" sz="2400"/>
              <a:t>与主存之间采取</a:t>
            </a:r>
            <a:r>
              <a:rPr lang="zh-CN" altLang="en-US" sz="2400">
                <a:solidFill>
                  <a:srgbClr val="FF0000"/>
                </a:solidFill>
              </a:rPr>
              <a:t>异步工作方式</a:t>
            </a:r>
            <a:r>
              <a:rPr lang="zh-CN" altLang="en-US" sz="2400"/>
              <a:t>，以</a:t>
            </a:r>
            <a:r>
              <a:rPr lang="en-US" altLang="zh-CN" sz="2400"/>
              <a:t>ready</a:t>
            </a:r>
            <a:r>
              <a:rPr lang="zh-CN" altLang="en-US" sz="2400"/>
              <a:t>信号表示一次访存操作的结束。</a:t>
            </a:r>
          </a:p>
          <a:p>
            <a:pPr eaLnBrk="1" hangingPunct="1"/>
            <a:endParaRPr lang="zh-CN" altLang="en-US"/>
          </a:p>
        </p:txBody>
      </p:sp>
    </p:spTree>
  </p:cSld>
  <p:clrMapOvr>
    <a:masterClrMapping/>
  </p:clrMapOvr>
  <p:transition>
    <p:pull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02FE9B6-41F7-7B2B-DCD2-3E9088D2F96F}"/>
              </a:ext>
            </a:extLst>
          </p:cNvPr>
          <p:cNvSpPr>
            <a:spLocks noGrp="1"/>
          </p:cNvSpPr>
          <p:nvPr>
            <p:ph type="title"/>
          </p:nvPr>
        </p:nvSpPr>
        <p:spPr/>
        <p:txBody>
          <a:bodyPr/>
          <a:lstStyle/>
          <a:p>
            <a:pPr eaLnBrk="1" hangingPunct="1"/>
            <a:r>
              <a:rPr lang="zh-CN" altLang="en-US">
                <a:solidFill>
                  <a:srgbClr val="7C3343"/>
                </a:solidFill>
              </a:rPr>
              <a:t>主存储器处于全机中心地位（</a:t>
            </a:r>
            <a:r>
              <a:rPr lang="en-US" altLang="zh-CN">
                <a:solidFill>
                  <a:srgbClr val="7C3343"/>
                </a:solidFill>
              </a:rPr>
              <a:t>1/3</a:t>
            </a:r>
            <a:r>
              <a:rPr lang="zh-CN" altLang="en-US">
                <a:solidFill>
                  <a:srgbClr val="7C3343"/>
                </a:solidFill>
              </a:rPr>
              <a:t>）</a:t>
            </a:r>
          </a:p>
        </p:txBody>
      </p:sp>
      <p:sp>
        <p:nvSpPr>
          <p:cNvPr id="16387" name="Rectangle 3">
            <a:extLst>
              <a:ext uri="{FF2B5EF4-FFF2-40B4-BE49-F238E27FC236}">
                <a16:creationId xmlns:a16="http://schemas.microsoft.com/office/drawing/2014/main" id="{B76A0682-42A3-FB58-E8B1-18F0FDD4C7C1}"/>
              </a:ext>
            </a:extLst>
          </p:cNvPr>
          <p:cNvSpPr>
            <a:spLocks noGrp="1"/>
          </p:cNvSpPr>
          <p:nvPr>
            <p:ph type="body" idx="1"/>
          </p:nvPr>
        </p:nvSpPr>
        <p:spPr>
          <a:xfrm>
            <a:off x="301625" y="1527175"/>
            <a:ext cx="8504238" cy="4572000"/>
          </a:xfrm>
        </p:spPr>
        <p:txBody>
          <a:bodyPr/>
          <a:lstStyle/>
          <a:p>
            <a:pPr marL="533400" indent="-533400" eaLnBrk="1" hangingPunct="1">
              <a:lnSpc>
                <a:spcPct val="90000"/>
              </a:lnSpc>
            </a:pPr>
            <a:r>
              <a:rPr lang="en-US" altLang="zh-CN" sz="2400"/>
              <a:t> </a:t>
            </a:r>
            <a:r>
              <a:rPr lang="zh-CN" altLang="en-US" sz="2400"/>
              <a:t>当前计算机</a:t>
            </a:r>
            <a:r>
              <a:rPr lang="zh-CN" altLang="en-US" sz="2400">
                <a:solidFill>
                  <a:srgbClr val="FF0000"/>
                </a:solidFill>
              </a:rPr>
              <a:t>正在执行的程序和数据均存放在存储器中</a:t>
            </a:r>
            <a:r>
              <a:rPr lang="zh-CN" altLang="en-US" sz="2400"/>
              <a:t>。</a:t>
            </a:r>
            <a:r>
              <a:rPr lang="en-US" altLang="zh-CN" sz="2400"/>
              <a:t>CPU</a:t>
            </a:r>
            <a:r>
              <a:rPr lang="zh-CN" altLang="en-US" sz="2400"/>
              <a:t>直接从存储器取指令或存取数据。</a:t>
            </a:r>
          </a:p>
        </p:txBody>
      </p:sp>
      <p:sp>
        <p:nvSpPr>
          <p:cNvPr id="16388" name="灯片编号占位符 3">
            <a:extLst>
              <a:ext uri="{FF2B5EF4-FFF2-40B4-BE49-F238E27FC236}">
                <a16:creationId xmlns:a16="http://schemas.microsoft.com/office/drawing/2014/main" id="{73E49D31-B7C6-3707-15C4-2CEC35D70DB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33587CB-2485-43BD-9F4C-51C8E94D9EFE}" type="slidenum">
              <a:rPr lang="zh-CN" altLang="en-US">
                <a:solidFill>
                  <a:srgbClr val="7C3343"/>
                </a:solidFill>
                <a:latin typeface="Cambria" panose="02040503050406030204" pitchFamily="18" charset="0"/>
                <a:ea typeface="华文楷体" panose="02010600040101010101" pitchFamily="2" charset="-122"/>
              </a:rPr>
              <a:pPr/>
              <a:t>2</a:t>
            </a:fld>
            <a:endParaRPr lang="zh-CN" altLang="en-US">
              <a:solidFill>
                <a:srgbClr val="7C3343"/>
              </a:solidFill>
              <a:latin typeface="Cambria" panose="02040503050406030204" pitchFamily="18" charset="0"/>
              <a:ea typeface="华文楷体" panose="02010600040101010101" pitchFamily="2" charset="-122"/>
            </a:endParaRPr>
          </a:p>
        </p:txBody>
      </p:sp>
      <p:pic>
        <p:nvPicPr>
          <p:cNvPr id="16389" name="Picture 2">
            <a:extLst>
              <a:ext uri="{FF2B5EF4-FFF2-40B4-BE49-F238E27FC236}">
                <a16:creationId xmlns:a16="http://schemas.microsoft.com/office/drawing/2014/main" id="{DA1E5E6B-9A8C-9D8A-1194-BE7F76B4C5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2500313"/>
            <a:ext cx="7612062"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C4C8AC-FB91-9990-289C-0BE598B2609D}"/>
              </a:ext>
            </a:extLst>
          </p:cNvPr>
          <p:cNvSpPr>
            <a:spLocks noGrp="1"/>
          </p:cNvSpPr>
          <p:nvPr>
            <p:ph type="title"/>
          </p:nvPr>
        </p:nvSpPr>
        <p:spPr>
          <a:xfrm>
            <a:off x="301625" y="228600"/>
            <a:ext cx="8534400" cy="758825"/>
          </a:xfrm>
        </p:spPr>
        <p:txBody>
          <a:bodyPr>
            <a:normAutofit fontScale="90000"/>
          </a:bodyPr>
          <a:lstStyle/>
          <a:p>
            <a:pPr eaLnBrk="1" fontAlgn="auto" hangingPunct="1">
              <a:spcAft>
                <a:spcPts val="0"/>
              </a:spcAft>
              <a:defRPr/>
            </a:pPr>
            <a:br>
              <a:rPr lang="zh-CN" altLang="en-US" dirty="0">
                <a:solidFill>
                  <a:schemeClr val="accent3">
                    <a:shade val="75000"/>
                  </a:schemeClr>
                </a:solidFill>
              </a:rPr>
            </a:br>
            <a:br>
              <a:rPr lang="zh-CN" altLang="en-US" dirty="0">
                <a:solidFill>
                  <a:schemeClr val="accent3">
                    <a:shade val="75000"/>
                  </a:schemeClr>
                </a:solidFill>
              </a:rPr>
            </a:br>
            <a:r>
              <a:rPr lang="zh-CN" altLang="en-US" dirty="0">
                <a:solidFill>
                  <a:schemeClr val="accent3">
                    <a:shade val="75000"/>
                  </a:schemeClr>
                </a:solidFill>
              </a:rPr>
              <a:t>随机存储器分类</a:t>
            </a:r>
          </a:p>
        </p:txBody>
      </p:sp>
      <p:sp>
        <p:nvSpPr>
          <p:cNvPr id="34819" name="灯片编号占位符 2">
            <a:extLst>
              <a:ext uri="{FF2B5EF4-FFF2-40B4-BE49-F238E27FC236}">
                <a16:creationId xmlns:a16="http://schemas.microsoft.com/office/drawing/2014/main" id="{30CCE69A-4C10-E96F-81AF-C4D6525A38B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20731F4-FAAD-45E5-B704-6BF22DA6462F}" type="slidenum">
              <a:rPr lang="zh-CN" altLang="en-US">
                <a:solidFill>
                  <a:srgbClr val="7C3343"/>
                </a:solidFill>
                <a:latin typeface="Cambria" panose="02040503050406030204" pitchFamily="18" charset="0"/>
                <a:ea typeface="华文楷体" panose="02010600040101010101" pitchFamily="2" charset="-122"/>
              </a:rPr>
              <a:pPr/>
              <a:t>20</a:t>
            </a:fld>
            <a:endParaRPr lang="zh-CN" altLang="en-US">
              <a:solidFill>
                <a:srgbClr val="7C3343"/>
              </a:solidFill>
              <a:latin typeface="Cambria" panose="02040503050406030204" pitchFamily="18" charset="0"/>
              <a:ea typeface="华文楷体" panose="02010600040101010101" pitchFamily="2" charset="-122"/>
            </a:endParaRPr>
          </a:p>
        </p:txBody>
      </p:sp>
      <p:sp>
        <p:nvSpPr>
          <p:cNvPr id="34820" name="内容占位符 4">
            <a:extLst>
              <a:ext uri="{FF2B5EF4-FFF2-40B4-BE49-F238E27FC236}">
                <a16:creationId xmlns:a16="http://schemas.microsoft.com/office/drawing/2014/main" id="{E7CA7DF3-E2E2-C69B-0DEF-67708761A525}"/>
              </a:ext>
            </a:extLst>
          </p:cNvPr>
          <p:cNvSpPr>
            <a:spLocks noGrp="1"/>
          </p:cNvSpPr>
          <p:nvPr>
            <p:ph sz="half" idx="1"/>
          </p:nvPr>
        </p:nvSpPr>
        <p:spPr>
          <a:xfrm>
            <a:off x="301625" y="1371600"/>
            <a:ext cx="4038600" cy="4681538"/>
          </a:xfrm>
        </p:spPr>
        <p:txBody>
          <a:bodyPr/>
          <a:lstStyle/>
          <a:p>
            <a:pPr eaLnBrk="1" hangingPunct="1"/>
            <a:r>
              <a:rPr lang="zh-CN" altLang="en-US">
                <a:solidFill>
                  <a:srgbClr val="FF0000"/>
                </a:solidFill>
              </a:rPr>
              <a:t>静态存储器</a:t>
            </a:r>
            <a:r>
              <a:rPr lang="en-US" altLang="zh-CN"/>
              <a:t>(SRAM)</a:t>
            </a:r>
          </a:p>
          <a:p>
            <a:pPr lvl="1" eaLnBrk="1" hangingPunct="1"/>
            <a:r>
              <a:rPr lang="zh-CN" altLang="en-US"/>
              <a:t>双稳态触发器结构</a:t>
            </a:r>
            <a:endParaRPr lang="en-US" altLang="zh-CN"/>
          </a:p>
          <a:p>
            <a:pPr lvl="1" eaLnBrk="1" hangingPunct="1"/>
            <a:r>
              <a:rPr lang="zh-CN" altLang="en-US"/>
              <a:t>速度快</a:t>
            </a:r>
            <a:endParaRPr lang="en-US" altLang="zh-CN"/>
          </a:p>
          <a:p>
            <a:pPr lvl="1" eaLnBrk="1" hangingPunct="1"/>
            <a:r>
              <a:rPr lang="zh-CN" altLang="en-US"/>
              <a:t>集成度低</a:t>
            </a:r>
            <a:endParaRPr lang="en-US" altLang="zh-CN"/>
          </a:p>
          <a:p>
            <a:pPr lvl="1" eaLnBrk="1" hangingPunct="1"/>
            <a:r>
              <a:rPr lang="zh-CN" altLang="en-US"/>
              <a:t>功耗大</a:t>
            </a:r>
          </a:p>
          <a:p>
            <a:pPr eaLnBrk="1" hangingPunct="1"/>
            <a:endParaRPr lang="zh-CN" altLang="en-US"/>
          </a:p>
        </p:txBody>
      </p:sp>
      <p:sp>
        <p:nvSpPr>
          <p:cNvPr id="34821" name="内容占位符 5">
            <a:extLst>
              <a:ext uri="{FF2B5EF4-FFF2-40B4-BE49-F238E27FC236}">
                <a16:creationId xmlns:a16="http://schemas.microsoft.com/office/drawing/2014/main" id="{D9B08BA6-1936-DF11-49B1-A373E7944793}"/>
              </a:ext>
            </a:extLst>
          </p:cNvPr>
          <p:cNvSpPr>
            <a:spLocks noGrp="1"/>
          </p:cNvSpPr>
          <p:nvPr>
            <p:ph sz="half" idx="2"/>
          </p:nvPr>
        </p:nvSpPr>
        <p:spPr>
          <a:xfrm>
            <a:off x="4800600" y="1371600"/>
            <a:ext cx="4038600" cy="4681538"/>
          </a:xfrm>
        </p:spPr>
        <p:txBody>
          <a:bodyPr/>
          <a:lstStyle/>
          <a:p>
            <a:pPr eaLnBrk="1" hangingPunct="1"/>
            <a:r>
              <a:rPr lang="zh-CN" altLang="en-US">
                <a:solidFill>
                  <a:srgbClr val="FF0000"/>
                </a:solidFill>
              </a:rPr>
              <a:t>动态存储器</a:t>
            </a:r>
            <a:r>
              <a:rPr lang="en-US" altLang="zh-CN"/>
              <a:t>(DRAM)</a:t>
            </a:r>
          </a:p>
          <a:p>
            <a:pPr lvl="1" eaLnBrk="1" hangingPunct="1"/>
            <a:r>
              <a:rPr lang="en-US" altLang="zh-CN"/>
              <a:t>MOS</a:t>
            </a:r>
            <a:r>
              <a:rPr lang="zh-CN" altLang="en-US"/>
              <a:t>电容存储电荷原理</a:t>
            </a:r>
            <a:endParaRPr lang="en-US" altLang="zh-CN"/>
          </a:p>
          <a:p>
            <a:pPr lvl="1" eaLnBrk="1" hangingPunct="1"/>
            <a:r>
              <a:rPr lang="zh-CN" altLang="en-US"/>
              <a:t>集成度高</a:t>
            </a:r>
            <a:endParaRPr lang="en-US" altLang="zh-CN"/>
          </a:p>
          <a:p>
            <a:pPr lvl="1" eaLnBrk="1" hangingPunct="1"/>
            <a:r>
              <a:rPr lang="zh-CN" altLang="en-US"/>
              <a:t>功耗小</a:t>
            </a:r>
            <a:endParaRPr lang="en-US" altLang="zh-CN"/>
          </a:p>
          <a:p>
            <a:pPr lvl="1" eaLnBrk="1" hangingPunct="1"/>
            <a:r>
              <a:rPr lang="zh-CN" altLang="en-US"/>
              <a:t>需要</a:t>
            </a:r>
            <a:r>
              <a:rPr lang="zh-CN" altLang="en-US">
                <a:solidFill>
                  <a:srgbClr val="FF0000"/>
                </a:solidFill>
              </a:rPr>
              <a:t>刷新</a:t>
            </a:r>
            <a:r>
              <a:rPr lang="en-US" altLang="zh-CN"/>
              <a:t>(</a:t>
            </a:r>
            <a:r>
              <a:rPr lang="zh-CN" altLang="en-US"/>
              <a:t>再生</a:t>
            </a:r>
            <a:r>
              <a:rPr lang="en-US" altLang="zh-CN"/>
              <a:t>): </a:t>
            </a:r>
            <a:r>
              <a:rPr lang="zh-CN" altLang="en-US"/>
              <a:t>周期≤</a:t>
            </a:r>
            <a:r>
              <a:rPr lang="en-US" altLang="zh-CN"/>
              <a:t>2ms </a:t>
            </a:r>
          </a:p>
          <a:p>
            <a:pPr lvl="2" eaLnBrk="1" hangingPunct="1"/>
            <a:r>
              <a:rPr lang="zh-CN" altLang="en-US"/>
              <a:t>集中式刷新</a:t>
            </a:r>
            <a:endParaRPr lang="en-US" altLang="zh-CN"/>
          </a:p>
          <a:p>
            <a:pPr lvl="2" eaLnBrk="1" hangingPunct="1"/>
            <a:r>
              <a:rPr lang="zh-CN" altLang="en-US"/>
              <a:t>分布式刷新</a:t>
            </a:r>
          </a:p>
          <a:p>
            <a:pPr eaLnBrk="1" hangingPunct="1"/>
            <a:endParaRPr lang="zh-CN" altLang="en-US"/>
          </a:p>
        </p:txBody>
      </p:sp>
    </p:spTree>
  </p:cSld>
  <p:clrMapOvr>
    <a:masterClrMapping/>
  </p:clrMapOvr>
  <p:transition>
    <p:pull dir="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C4AD4AC-2561-9B0F-E827-094E3AE35615}"/>
              </a:ext>
            </a:extLst>
          </p:cNvPr>
          <p:cNvSpPr>
            <a:spLocks noGrp="1"/>
          </p:cNvSpPr>
          <p:nvPr>
            <p:ph type="title"/>
          </p:nvPr>
        </p:nvSpPr>
        <p:spPr/>
        <p:txBody>
          <a:bodyPr>
            <a:normAutofit fontScale="90000"/>
          </a:bodyPr>
          <a:lstStyle/>
          <a:p>
            <a:pPr eaLnBrk="1" fontAlgn="auto" hangingPunct="1">
              <a:spcAft>
                <a:spcPts val="0"/>
              </a:spcAft>
              <a:defRPr/>
            </a:pPr>
            <a:br>
              <a:rPr lang="en-US" altLang="zh-CN" dirty="0"/>
            </a:br>
            <a:br>
              <a:rPr lang="en-US" altLang="zh-CN" dirty="0"/>
            </a:br>
            <a:r>
              <a:rPr lang="en-US" altLang="zh-CN" dirty="0"/>
              <a:t>MOS SRAM </a:t>
            </a:r>
            <a:r>
              <a:rPr lang="zh-CN" altLang="en-US" dirty="0"/>
              <a:t>的存储单元（</a:t>
            </a:r>
            <a:r>
              <a:rPr lang="en-US" altLang="zh-CN" dirty="0"/>
              <a:t>1/5</a:t>
            </a:r>
            <a:r>
              <a:rPr lang="zh-CN" altLang="en-US" dirty="0"/>
              <a:t>）</a:t>
            </a:r>
          </a:p>
        </p:txBody>
      </p:sp>
      <p:sp>
        <p:nvSpPr>
          <p:cNvPr id="35843" name="灯片编号占位符 2">
            <a:extLst>
              <a:ext uri="{FF2B5EF4-FFF2-40B4-BE49-F238E27FC236}">
                <a16:creationId xmlns:a16="http://schemas.microsoft.com/office/drawing/2014/main" id="{EEEA8AD7-5AD0-183E-A631-3B5398E75FA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8E99E4B-5334-4F49-9397-9EC228438F1C}" type="slidenum">
              <a:rPr lang="zh-CN" altLang="en-US">
                <a:solidFill>
                  <a:srgbClr val="7C3343"/>
                </a:solidFill>
                <a:latin typeface="Cambria" panose="02040503050406030204" pitchFamily="18" charset="0"/>
                <a:ea typeface="华文楷体" panose="02010600040101010101" pitchFamily="2" charset="-122"/>
              </a:rPr>
              <a:pPr/>
              <a:t>21</a:t>
            </a:fld>
            <a:endParaRPr lang="zh-CN" altLang="en-US">
              <a:solidFill>
                <a:srgbClr val="7C3343"/>
              </a:solidFill>
              <a:latin typeface="Cambria" panose="02040503050406030204" pitchFamily="18" charset="0"/>
              <a:ea typeface="华文楷体" panose="02010600040101010101" pitchFamily="2" charset="-122"/>
            </a:endParaRPr>
          </a:p>
        </p:txBody>
      </p:sp>
      <p:grpSp>
        <p:nvGrpSpPr>
          <p:cNvPr id="35844" name="组合 10">
            <a:extLst>
              <a:ext uri="{FF2B5EF4-FFF2-40B4-BE49-F238E27FC236}">
                <a16:creationId xmlns:a16="http://schemas.microsoft.com/office/drawing/2014/main" id="{819C4494-1FE1-27AD-5591-7A81DEB52B3E}"/>
              </a:ext>
            </a:extLst>
          </p:cNvPr>
          <p:cNvGrpSpPr>
            <a:grpSpLocks/>
          </p:cNvGrpSpPr>
          <p:nvPr/>
        </p:nvGrpSpPr>
        <p:grpSpPr bwMode="auto">
          <a:xfrm>
            <a:off x="500063" y="1643063"/>
            <a:ext cx="8215312" cy="4500562"/>
            <a:chOff x="952515" y="1285860"/>
            <a:chExt cx="7734300" cy="4090990"/>
          </a:xfrm>
        </p:grpSpPr>
        <p:pic>
          <p:nvPicPr>
            <p:cNvPr id="35845" name="Picture 3">
              <a:extLst>
                <a:ext uri="{FF2B5EF4-FFF2-40B4-BE49-F238E27FC236}">
                  <a16:creationId xmlns:a16="http://schemas.microsoft.com/office/drawing/2014/main" id="{73F76512-1DFB-AB48-E6EE-9C980CF897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40" y="1285860"/>
              <a:ext cx="1971675" cy="390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Picture 4">
              <a:extLst>
                <a:ext uri="{FF2B5EF4-FFF2-40B4-BE49-F238E27FC236}">
                  <a16:creationId xmlns:a16="http://schemas.microsoft.com/office/drawing/2014/main" id="{239089A1-84A0-9D73-8F20-6EEEF5E65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15" y="1643050"/>
              <a:ext cx="5762625"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pull dir="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70AACDFA-0286-D7EB-3FF1-E614829F28CB}"/>
              </a:ext>
            </a:extLst>
          </p:cNvPr>
          <p:cNvSpPr>
            <a:spLocks noGrp="1"/>
          </p:cNvSpPr>
          <p:nvPr>
            <p:ph type="title"/>
          </p:nvPr>
        </p:nvSpPr>
        <p:spPr/>
        <p:txBody>
          <a:bodyPr/>
          <a:lstStyle/>
          <a:p>
            <a:pPr eaLnBrk="1" hangingPunct="1"/>
            <a:r>
              <a:rPr lang="en-US" altLang="zh-CN">
                <a:solidFill>
                  <a:srgbClr val="7C3343"/>
                </a:solidFill>
              </a:rPr>
              <a:t>MOS SRAM </a:t>
            </a:r>
            <a:r>
              <a:rPr lang="zh-CN" altLang="en-US">
                <a:solidFill>
                  <a:srgbClr val="7C3343"/>
                </a:solidFill>
              </a:rPr>
              <a:t>的存储单元：读（</a:t>
            </a:r>
            <a:r>
              <a:rPr lang="en-US" altLang="zh-CN">
                <a:solidFill>
                  <a:srgbClr val="7C3343"/>
                </a:solidFill>
              </a:rPr>
              <a:t>2/5</a:t>
            </a:r>
            <a:r>
              <a:rPr lang="zh-CN" altLang="en-US">
                <a:solidFill>
                  <a:srgbClr val="7C3343"/>
                </a:solidFill>
              </a:rPr>
              <a:t>）</a:t>
            </a:r>
          </a:p>
        </p:txBody>
      </p:sp>
      <p:sp>
        <p:nvSpPr>
          <p:cNvPr id="36867" name="灯片编号占位符 2">
            <a:extLst>
              <a:ext uri="{FF2B5EF4-FFF2-40B4-BE49-F238E27FC236}">
                <a16:creationId xmlns:a16="http://schemas.microsoft.com/office/drawing/2014/main" id="{839DDDD6-088F-34B5-5617-6ED9381F6B8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17E00A2-A550-4C16-AA74-6607E43C5C45}" type="slidenum">
              <a:rPr lang="zh-CN" altLang="en-US">
                <a:solidFill>
                  <a:srgbClr val="7C3343"/>
                </a:solidFill>
                <a:latin typeface="Cambria" panose="02040503050406030204" pitchFamily="18" charset="0"/>
                <a:ea typeface="华文楷体" panose="02010600040101010101" pitchFamily="2" charset="-122"/>
              </a:rPr>
              <a:pPr/>
              <a:t>22</a:t>
            </a:fld>
            <a:endParaRPr lang="zh-CN" altLang="en-US">
              <a:solidFill>
                <a:srgbClr val="7C3343"/>
              </a:solidFill>
              <a:latin typeface="Cambria" panose="02040503050406030204" pitchFamily="18" charset="0"/>
              <a:ea typeface="华文楷体" panose="02010600040101010101" pitchFamily="2" charset="-122"/>
            </a:endParaRPr>
          </a:p>
        </p:txBody>
      </p:sp>
      <p:pic>
        <p:nvPicPr>
          <p:cNvPr id="36868" name="Picture 2">
            <a:extLst>
              <a:ext uri="{FF2B5EF4-FFF2-40B4-BE49-F238E27FC236}">
                <a16:creationId xmlns:a16="http://schemas.microsoft.com/office/drawing/2014/main" id="{710A3694-D629-B1A4-07F6-C0425DB94EB2}"/>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000125" y="1857375"/>
            <a:ext cx="7354888" cy="4268788"/>
          </a:xfrm>
        </p:spPr>
      </p:pic>
    </p:spTree>
  </p:cSld>
  <p:clrMapOvr>
    <a:masterClrMapping/>
  </p:clrMapOvr>
  <p:transition>
    <p:pull dir="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9741F1BA-F7C4-782C-CA47-02874BF54C68}"/>
              </a:ext>
            </a:extLst>
          </p:cNvPr>
          <p:cNvSpPr>
            <a:spLocks noGrp="1"/>
          </p:cNvSpPr>
          <p:nvPr>
            <p:ph type="title"/>
          </p:nvPr>
        </p:nvSpPr>
        <p:spPr/>
        <p:txBody>
          <a:bodyPr/>
          <a:lstStyle/>
          <a:p>
            <a:pPr eaLnBrk="1" hangingPunct="1"/>
            <a:r>
              <a:rPr lang="en-US" altLang="zh-CN">
                <a:solidFill>
                  <a:srgbClr val="7C3343"/>
                </a:solidFill>
              </a:rPr>
              <a:t>MOS SRAM </a:t>
            </a:r>
            <a:r>
              <a:rPr lang="zh-CN" altLang="en-US">
                <a:solidFill>
                  <a:srgbClr val="7C3343"/>
                </a:solidFill>
              </a:rPr>
              <a:t>的存储单元：读（</a:t>
            </a:r>
            <a:r>
              <a:rPr lang="en-US" altLang="zh-CN">
                <a:solidFill>
                  <a:srgbClr val="7C3343"/>
                </a:solidFill>
              </a:rPr>
              <a:t>3/5</a:t>
            </a:r>
            <a:r>
              <a:rPr lang="zh-CN" altLang="en-US">
                <a:solidFill>
                  <a:srgbClr val="7C3343"/>
                </a:solidFill>
              </a:rPr>
              <a:t>）</a:t>
            </a:r>
          </a:p>
        </p:txBody>
      </p:sp>
      <p:sp>
        <p:nvSpPr>
          <p:cNvPr id="37891" name="灯片编号占位符 2">
            <a:extLst>
              <a:ext uri="{FF2B5EF4-FFF2-40B4-BE49-F238E27FC236}">
                <a16:creationId xmlns:a16="http://schemas.microsoft.com/office/drawing/2014/main" id="{FE7322DE-BBCF-F187-462D-EC5AA7EFF7E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F0E9A2F-247D-4023-845B-F0CDB582CAB9}" type="slidenum">
              <a:rPr lang="zh-CN" altLang="en-US">
                <a:solidFill>
                  <a:srgbClr val="7C3343"/>
                </a:solidFill>
                <a:latin typeface="Cambria" panose="02040503050406030204" pitchFamily="18" charset="0"/>
                <a:ea typeface="华文楷体" panose="02010600040101010101" pitchFamily="2" charset="-122"/>
              </a:rPr>
              <a:pPr/>
              <a:t>23</a:t>
            </a:fld>
            <a:endParaRPr lang="zh-CN" altLang="en-US">
              <a:solidFill>
                <a:srgbClr val="7C3343"/>
              </a:solidFill>
              <a:latin typeface="Cambria" panose="02040503050406030204" pitchFamily="18" charset="0"/>
              <a:ea typeface="华文楷体" panose="02010600040101010101" pitchFamily="2" charset="-122"/>
            </a:endParaRPr>
          </a:p>
        </p:txBody>
      </p:sp>
      <p:pic>
        <p:nvPicPr>
          <p:cNvPr id="37892" name="Picture 2">
            <a:extLst>
              <a:ext uri="{FF2B5EF4-FFF2-40B4-BE49-F238E27FC236}">
                <a16:creationId xmlns:a16="http://schemas.microsoft.com/office/drawing/2014/main" id="{F60F1754-A0C2-D596-F8C0-B83DA4646723}"/>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976313" y="1857375"/>
            <a:ext cx="7167562" cy="4270375"/>
          </a:xfrm>
        </p:spPr>
      </p:pic>
    </p:spTree>
  </p:cSld>
  <p:clrMapOvr>
    <a:masterClrMapping/>
  </p:clrMapOvr>
  <p:transition>
    <p:pull dir="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B864EDAD-67D1-3BED-019F-3A9B4B927FB3}"/>
              </a:ext>
            </a:extLst>
          </p:cNvPr>
          <p:cNvSpPr>
            <a:spLocks noGrp="1"/>
          </p:cNvSpPr>
          <p:nvPr>
            <p:ph type="title"/>
          </p:nvPr>
        </p:nvSpPr>
        <p:spPr/>
        <p:txBody>
          <a:bodyPr/>
          <a:lstStyle/>
          <a:p>
            <a:pPr eaLnBrk="1" hangingPunct="1"/>
            <a:r>
              <a:rPr lang="en-US" altLang="zh-CN">
                <a:solidFill>
                  <a:srgbClr val="7C3343"/>
                </a:solidFill>
              </a:rPr>
              <a:t>MOS SRAM </a:t>
            </a:r>
            <a:r>
              <a:rPr lang="zh-CN" altLang="en-US">
                <a:solidFill>
                  <a:srgbClr val="7C3343"/>
                </a:solidFill>
              </a:rPr>
              <a:t>的存储单元：写（</a:t>
            </a:r>
            <a:r>
              <a:rPr lang="en-US" altLang="zh-CN">
                <a:solidFill>
                  <a:srgbClr val="7C3343"/>
                </a:solidFill>
              </a:rPr>
              <a:t>4/5</a:t>
            </a:r>
            <a:r>
              <a:rPr lang="zh-CN" altLang="en-US">
                <a:solidFill>
                  <a:srgbClr val="7C3343"/>
                </a:solidFill>
              </a:rPr>
              <a:t>）</a:t>
            </a:r>
          </a:p>
        </p:txBody>
      </p:sp>
      <p:sp>
        <p:nvSpPr>
          <p:cNvPr id="38915" name="灯片编号占位符 2">
            <a:extLst>
              <a:ext uri="{FF2B5EF4-FFF2-40B4-BE49-F238E27FC236}">
                <a16:creationId xmlns:a16="http://schemas.microsoft.com/office/drawing/2014/main" id="{6831C218-CBD4-47ED-298F-A8257FF3A62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304E21D-E8D0-4C32-ACE6-5CDF5E1A4B7E}" type="slidenum">
              <a:rPr lang="zh-CN" altLang="en-US">
                <a:solidFill>
                  <a:srgbClr val="7C3343"/>
                </a:solidFill>
                <a:latin typeface="Cambria" panose="02040503050406030204" pitchFamily="18" charset="0"/>
                <a:ea typeface="华文楷体" panose="02010600040101010101" pitchFamily="2" charset="-122"/>
              </a:rPr>
              <a:pPr/>
              <a:t>24</a:t>
            </a:fld>
            <a:endParaRPr lang="zh-CN" altLang="en-US">
              <a:solidFill>
                <a:srgbClr val="7C3343"/>
              </a:solidFill>
              <a:latin typeface="Cambria" panose="02040503050406030204" pitchFamily="18" charset="0"/>
              <a:ea typeface="华文楷体" panose="02010600040101010101" pitchFamily="2" charset="-122"/>
            </a:endParaRPr>
          </a:p>
        </p:txBody>
      </p:sp>
      <p:pic>
        <p:nvPicPr>
          <p:cNvPr id="38916" name="Picture 2">
            <a:extLst>
              <a:ext uri="{FF2B5EF4-FFF2-40B4-BE49-F238E27FC236}">
                <a16:creationId xmlns:a16="http://schemas.microsoft.com/office/drawing/2014/main" id="{3388A6C3-A19A-14CB-58C7-2B7A805270B6}"/>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873125" y="1776413"/>
            <a:ext cx="7199313" cy="4418012"/>
          </a:xfrm>
        </p:spPr>
      </p:pic>
    </p:spTree>
  </p:cSld>
  <p:clrMapOvr>
    <a:masterClrMapping/>
  </p:clrMapOvr>
  <p:transition>
    <p:pull dir="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5ABD9769-FA08-F619-52DA-F4CF66B6FFDC}"/>
              </a:ext>
            </a:extLst>
          </p:cNvPr>
          <p:cNvSpPr>
            <a:spLocks noGrp="1"/>
          </p:cNvSpPr>
          <p:nvPr>
            <p:ph type="title"/>
          </p:nvPr>
        </p:nvSpPr>
        <p:spPr/>
        <p:txBody>
          <a:bodyPr/>
          <a:lstStyle/>
          <a:p>
            <a:pPr eaLnBrk="1" hangingPunct="1"/>
            <a:r>
              <a:rPr lang="en-US" altLang="zh-CN">
                <a:solidFill>
                  <a:srgbClr val="7C3343"/>
                </a:solidFill>
              </a:rPr>
              <a:t>MOS SRAM </a:t>
            </a:r>
            <a:r>
              <a:rPr lang="zh-CN" altLang="en-US">
                <a:solidFill>
                  <a:srgbClr val="7C3343"/>
                </a:solidFill>
              </a:rPr>
              <a:t>的存储单元：写（</a:t>
            </a:r>
            <a:r>
              <a:rPr lang="en-US" altLang="zh-CN">
                <a:solidFill>
                  <a:srgbClr val="7C3343"/>
                </a:solidFill>
              </a:rPr>
              <a:t>5/5</a:t>
            </a:r>
            <a:r>
              <a:rPr lang="zh-CN" altLang="en-US">
                <a:solidFill>
                  <a:srgbClr val="7C3343"/>
                </a:solidFill>
              </a:rPr>
              <a:t>）</a:t>
            </a:r>
          </a:p>
        </p:txBody>
      </p:sp>
      <p:sp>
        <p:nvSpPr>
          <p:cNvPr id="39939" name="灯片编号占位符 2">
            <a:extLst>
              <a:ext uri="{FF2B5EF4-FFF2-40B4-BE49-F238E27FC236}">
                <a16:creationId xmlns:a16="http://schemas.microsoft.com/office/drawing/2014/main" id="{492E9424-A5E7-ECFC-E64D-F347ADCBA67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FF56D2F-27A2-42F5-825F-F84B6D2BA4EC}" type="slidenum">
              <a:rPr lang="zh-CN" altLang="en-US">
                <a:solidFill>
                  <a:srgbClr val="7C3343"/>
                </a:solidFill>
                <a:latin typeface="Cambria" panose="02040503050406030204" pitchFamily="18" charset="0"/>
                <a:ea typeface="华文楷体" panose="02010600040101010101" pitchFamily="2" charset="-122"/>
              </a:rPr>
              <a:pPr/>
              <a:t>25</a:t>
            </a:fld>
            <a:endParaRPr lang="zh-CN" altLang="en-US">
              <a:solidFill>
                <a:srgbClr val="7C3343"/>
              </a:solidFill>
              <a:latin typeface="Cambria" panose="02040503050406030204" pitchFamily="18" charset="0"/>
              <a:ea typeface="华文楷体" panose="02010600040101010101" pitchFamily="2" charset="-122"/>
            </a:endParaRPr>
          </a:p>
        </p:txBody>
      </p:sp>
      <p:pic>
        <p:nvPicPr>
          <p:cNvPr id="39940" name="Picture 2">
            <a:extLst>
              <a:ext uri="{FF2B5EF4-FFF2-40B4-BE49-F238E27FC236}">
                <a16:creationId xmlns:a16="http://schemas.microsoft.com/office/drawing/2014/main" id="{79971BAD-CA27-52A7-6BF1-74E8BFA090F4}"/>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092200" y="1839913"/>
            <a:ext cx="7051675" cy="4303712"/>
          </a:xfrm>
        </p:spPr>
      </p:pic>
    </p:spTree>
  </p:cSld>
  <p:clrMapOvr>
    <a:masterClrMapping/>
  </p:clrMapOvr>
  <p:transition>
    <p:pull dir="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735D5E88-D521-F635-6282-B0239AE7D565}"/>
              </a:ext>
            </a:extLst>
          </p:cNvPr>
          <p:cNvSpPr>
            <a:spLocks noGrp="1"/>
          </p:cNvSpPr>
          <p:nvPr>
            <p:ph type="title"/>
          </p:nvPr>
        </p:nvSpPr>
        <p:spPr/>
        <p:txBody>
          <a:bodyPr/>
          <a:lstStyle/>
          <a:p>
            <a:pPr eaLnBrk="1" hangingPunct="1"/>
            <a:r>
              <a:rPr lang="en-US" altLang="zh-CN">
                <a:solidFill>
                  <a:srgbClr val="7C3343"/>
                </a:solidFill>
              </a:rPr>
              <a:t>16 X 1-bit MOS SRAM</a:t>
            </a:r>
            <a:endParaRPr lang="zh-CN" altLang="en-US">
              <a:solidFill>
                <a:srgbClr val="7C3343"/>
              </a:solidFill>
            </a:endParaRPr>
          </a:p>
        </p:txBody>
      </p:sp>
      <p:sp>
        <p:nvSpPr>
          <p:cNvPr id="40963" name="灯片编号占位符 2">
            <a:extLst>
              <a:ext uri="{FF2B5EF4-FFF2-40B4-BE49-F238E27FC236}">
                <a16:creationId xmlns:a16="http://schemas.microsoft.com/office/drawing/2014/main" id="{EE16D3D3-85A2-54DD-E9F6-78739C607F1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8B19E37-3390-46CD-9DFD-C393A72B47AA}" type="slidenum">
              <a:rPr lang="zh-CN" altLang="en-US">
                <a:solidFill>
                  <a:srgbClr val="7C3343"/>
                </a:solidFill>
                <a:latin typeface="Cambria" panose="02040503050406030204" pitchFamily="18" charset="0"/>
                <a:ea typeface="华文楷体" panose="02010600040101010101" pitchFamily="2" charset="-122"/>
              </a:rPr>
              <a:pPr/>
              <a:t>26</a:t>
            </a:fld>
            <a:endParaRPr lang="zh-CN" altLang="en-US">
              <a:solidFill>
                <a:srgbClr val="7C3343"/>
              </a:solidFill>
              <a:latin typeface="Cambria" panose="02040503050406030204" pitchFamily="18" charset="0"/>
              <a:ea typeface="华文楷体" panose="02010600040101010101" pitchFamily="2" charset="-122"/>
            </a:endParaRPr>
          </a:p>
        </p:txBody>
      </p:sp>
      <p:pic>
        <p:nvPicPr>
          <p:cNvPr id="40964" name="Picture 2">
            <a:extLst>
              <a:ext uri="{FF2B5EF4-FFF2-40B4-BE49-F238E27FC236}">
                <a16:creationId xmlns:a16="http://schemas.microsoft.com/office/drawing/2014/main" id="{0771300F-7CD0-E789-C91B-1B9289CB6405}"/>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868363" y="1527175"/>
            <a:ext cx="7561262" cy="4689475"/>
          </a:xfrm>
        </p:spPr>
      </p:pic>
      <p:grpSp>
        <p:nvGrpSpPr>
          <p:cNvPr id="4" name="组合 14">
            <a:extLst>
              <a:ext uri="{FF2B5EF4-FFF2-40B4-BE49-F238E27FC236}">
                <a16:creationId xmlns:a16="http://schemas.microsoft.com/office/drawing/2014/main" id="{7F5CA505-0734-949D-5A4E-AB6EE0D7DF52}"/>
              </a:ext>
            </a:extLst>
          </p:cNvPr>
          <p:cNvGrpSpPr>
            <a:grpSpLocks/>
          </p:cNvGrpSpPr>
          <p:nvPr/>
        </p:nvGrpSpPr>
        <p:grpSpPr bwMode="auto">
          <a:xfrm>
            <a:off x="2143125" y="1785938"/>
            <a:ext cx="5000625" cy="214312"/>
            <a:chOff x="2143108" y="1785926"/>
            <a:chExt cx="5000660" cy="215108"/>
          </a:xfrm>
        </p:grpSpPr>
        <p:cxnSp>
          <p:nvCxnSpPr>
            <p:cNvPr id="8" name="直接连接符 7">
              <a:extLst>
                <a:ext uri="{FF2B5EF4-FFF2-40B4-BE49-F238E27FC236}">
                  <a16:creationId xmlns:a16="http://schemas.microsoft.com/office/drawing/2014/main" id="{9BCBE9A6-77F7-4D00-4EAD-6A34CF68B2A2}"/>
                </a:ext>
              </a:extLst>
            </p:cNvPr>
            <p:cNvCxnSpPr/>
            <p:nvPr/>
          </p:nvCxnSpPr>
          <p:spPr>
            <a:xfrm>
              <a:off x="2143108" y="1785926"/>
              <a:ext cx="5000660" cy="1593"/>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25FFB1D8-F552-2F4B-6F04-942A76B74E90}"/>
                </a:ext>
              </a:extLst>
            </p:cNvPr>
            <p:cNvCxnSpPr/>
            <p:nvPr/>
          </p:nvCxnSpPr>
          <p:spPr>
            <a:xfrm rot="5400000">
              <a:off x="3750067" y="1891892"/>
              <a:ext cx="215108" cy="3175"/>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8806C5BC-C530-E584-6B3C-D231DFAC4982}"/>
                </a:ext>
              </a:extLst>
            </p:cNvPr>
            <p:cNvCxnSpPr/>
            <p:nvPr/>
          </p:nvCxnSpPr>
          <p:spPr>
            <a:xfrm rot="5400000">
              <a:off x="7035421" y="1892686"/>
              <a:ext cx="215108" cy="1587"/>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3" name="矩形 12">
            <a:extLst>
              <a:ext uri="{FF2B5EF4-FFF2-40B4-BE49-F238E27FC236}">
                <a16:creationId xmlns:a16="http://schemas.microsoft.com/office/drawing/2014/main" id="{CB9FA06E-1D80-7B41-36F4-3FEED75767A2}"/>
              </a:ext>
            </a:extLst>
          </p:cNvPr>
          <p:cNvSpPr/>
          <p:nvPr/>
        </p:nvSpPr>
        <p:spPr>
          <a:xfrm>
            <a:off x="3429000" y="2000250"/>
            <a:ext cx="857250" cy="428625"/>
          </a:xfrm>
          <a:prstGeom prst="rect">
            <a:avLst/>
          </a:prstGeom>
          <a:solidFill>
            <a:srgbClr val="FFC00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矩形 13">
            <a:extLst>
              <a:ext uri="{FF2B5EF4-FFF2-40B4-BE49-F238E27FC236}">
                <a16:creationId xmlns:a16="http://schemas.microsoft.com/office/drawing/2014/main" id="{3DDA0A99-45E5-623C-E12C-BCB7B073D75C}"/>
              </a:ext>
            </a:extLst>
          </p:cNvPr>
          <p:cNvSpPr/>
          <p:nvPr/>
        </p:nvSpPr>
        <p:spPr>
          <a:xfrm>
            <a:off x="6715125" y="2000250"/>
            <a:ext cx="857250" cy="428625"/>
          </a:xfrm>
          <a:prstGeom prst="rect">
            <a:avLst/>
          </a:prstGeom>
          <a:solidFill>
            <a:schemeClr val="tx1">
              <a:lumMod val="50000"/>
              <a:lumOff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 name="组合 28">
            <a:extLst>
              <a:ext uri="{FF2B5EF4-FFF2-40B4-BE49-F238E27FC236}">
                <a16:creationId xmlns:a16="http://schemas.microsoft.com/office/drawing/2014/main" id="{1D627365-3AC7-EC2B-39DD-6754F9DF41F3}"/>
              </a:ext>
            </a:extLst>
          </p:cNvPr>
          <p:cNvGrpSpPr>
            <a:grpSpLocks/>
          </p:cNvGrpSpPr>
          <p:nvPr/>
        </p:nvGrpSpPr>
        <p:grpSpPr bwMode="auto">
          <a:xfrm>
            <a:off x="3214688" y="2212975"/>
            <a:ext cx="1216025" cy="501650"/>
            <a:chOff x="3214678" y="2213760"/>
            <a:chExt cx="1216034" cy="501654"/>
          </a:xfrm>
        </p:grpSpPr>
        <p:grpSp>
          <p:nvGrpSpPr>
            <p:cNvPr id="40994" name="组合 21">
              <a:extLst>
                <a:ext uri="{FF2B5EF4-FFF2-40B4-BE49-F238E27FC236}">
                  <a16:creationId xmlns:a16="http://schemas.microsoft.com/office/drawing/2014/main" id="{D575E3FB-76D1-C7D4-8FE9-6F14BBDDB99C}"/>
                </a:ext>
              </a:extLst>
            </p:cNvPr>
            <p:cNvGrpSpPr>
              <a:grpSpLocks/>
            </p:cNvGrpSpPr>
            <p:nvPr/>
          </p:nvGrpSpPr>
          <p:grpSpPr bwMode="auto">
            <a:xfrm>
              <a:off x="3214678" y="2214554"/>
              <a:ext cx="214314" cy="500860"/>
              <a:chOff x="3214678" y="2214554"/>
              <a:chExt cx="214314" cy="500860"/>
            </a:xfrm>
          </p:grpSpPr>
          <p:cxnSp>
            <p:nvCxnSpPr>
              <p:cNvPr id="17" name="直接连接符 16">
                <a:extLst>
                  <a:ext uri="{FF2B5EF4-FFF2-40B4-BE49-F238E27FC236}">
                    <a16:creationId xmlns:a16="http://schemas.microsoft.com/office/drawing/2014/main" id="{732849A9-9585-AFE4-5043-6BC29B12342B}"/>
                  </a:ext>
                </a:extLst>
              </p:cNvPr>
              <p:cNvCxnSpPr>
                <a:stCxn id="13" idx="1"/>
              </p:cNvCxnSpPr>
              <p:nvPr/>
            </p:nvCxnSpPr>
            <p:spPr>
              <a:xfrm rot="10800000">
                <a:off x="3214678" y="2215348"/>
                <a:ext cx="214314" cy="1587"/>
              </a:xfrm>
              <a:prstGeom prst="line">
                <a:avLst/>
              </a:prstGeom>
              <a:ln w="508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4BB883E0-2972-DA4C-03A5-4CA461C734ED}"/>
                  </a:ext>
                </a:extLst>
              </p:cNvPr>
              <p:cNvCxnSpPr/>
              <p:nvPr/>
            </p:nvCxnSpPr>
            <p:spPr>
              <a:xfrm rot="5400000">
                <a:off x="2965439" y="2464587"/>
                <a:ext cx="500066" cy="1587"/>
              </a:xfrm>
              <a:prstGeom prst="line">
                <a:avLst/>
              </a:prstGeom>
              <a:ln w="508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40995" name="组合 25">
              <a:extLst>
                <a:ext uri="{FF2B5EF4-FFF2-40B4-BE49-F238E27FC236}">
                  <a16:creationId xmlns:a16="http://schemas.microsoft.com/office/drawing/2014/main" id="{5BF01F3B-72AB-EE29-B805-085C9082A1DA}"/>
                </a:ext>
              </a:extLst>
            </p:cNvPr>
            <p:cNvGrpSpPr>
              <a:grpSpLocks/>
            </p:cNvGrpSpPr>
            <p:nvPr/>
          </p:nvGrpSpPr>
          <p:grpSpPr bwMode="auto">
            <a:xfrm>
              <a:off x="4214810" y="2213760"/>
              <a:ext cx="215902" cy="500860"/>
              <a:chOff x="3000364" y="2214554"/>
              <a:chExt cx="215902" cy="500860"/>
            </a:xfrm>
          </p:grpSpPr>
          <p:cxnSp>
            <p:nvCxnSpPr>
              <p:cNvPr id="27" name="直接连接符 26">
                <a:extLst>
                  <a:ext uri="{FF2B5EF4-FFF2-40B4-BE49-F238E27FC236}">
                    <a16:creationId xmlns:a16="http://schemas.microsoft.com/office/drawing/2014/main" id="{57E28EDF-FCC9-2E16-6080-C16FE8894718}"/>
                  </a:ext>
                </a:extLst>
              </p:cNvPr>
              <p:cNvCxnSpPr/>
              <p:nvPr/>
            </p:nvCxnSpPr>
            <p:spPr>
              <a:xfrm rot="10800000">
                <a:off x="3000364" y="2214554"/>
                <a:ext cx="214314" cy="1588"/>
              </a:xfrm>
              <a:prstGeom prst="line">
                <a:avLst/>
              </a:prstGeom>
              <a:ln w="508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0F5B4F1A-29A1-65DB-3CAD-3B5E75CC3724}"/>
                  </a:ext>
                </a:extLst>
              </p:cNvPr>
              <p:cNvCxnSpPr/>
              <p:nvPr/>
            </p:nvCxnSpPr>
            <p:spPr>
              <a:xfrm rot="5400000">
                <a:off x="2965438" y="2463794"/>
                <a:ext cx="500067" cy="1588"/>
              </a:xfrm>
              <a:prstGeom prst="line">
                <a:avLst/>
              </a:prstGeom>
              <a:ln w="508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0" name="组合 32">
            <a:extLst>
              <a:ext uri="{FF2B5EF4-FFF2-40B4-BE49-F238E27FC236}">
                <a16:creationId xmlns:a16="http://schemas.microsoft.com/office/drawing/2014/main" id="{3C38DF8A-D489-4E3E-BE7C-8F9808768A1D}"/>
              </a:ext>
            </a:extLst>
          </p:cNvPr>
          <p:cNvGrpSpPr>
            <a:grpSpLocks/>
          </p:cNvGrpSpPr>
          <p:nvPr/>
        </p:nvGrpSpPr>
        <p:grpSpPr bwMode="auto">
          <a:xfrm>
            <a:off x="6500813" y="2212975"/>
            <a:ext cx="1216025" cy="501650"/>
            <a:chOff x="6500826" y="2213760"/>
            <a:chExt cx="1216034" cy="501654"/>
          </a:xfrm>
        </p:grpSpPr>
        <p:grpSp>
          <p:nvGrpSpPr>
            <p:cNvPr id="40988" name="组合 22">
              <a:extLst>
                <a:ext uri="{FF2B5EF4-FFF2-40B4-BE49-F238E27FC236}">
                  <a16:creationId xmlns:a16="http://schemas.microsoft.com/office/drawing/2014/main" id="{0A3D0991-59F9-1242-804E-40AB78B793F3}"/>
                </a:ext>
              </a:extLst>
            </p:cNvPr>
            <p:cNvGrpSpPr>
              <a:grpSpLocks/>
            </p:cNvGrpSpPr>
            <p:nvPr/>
          </p:nvGrpSpPr>
          <p:grpSpPr bwMode="auto">
            <a:xfrm>
              <a:off x="6500826" y="2214554"/>
              <a:ext cx="214314" cy="500860"/>
              <a:chOff x="3214678" y="2214554"/>
              <a:chExt cx="214314" cy="500860"/>
            </a:xfrm>
          </p:grpSpPr>
          <p:cxnSp>
            <p:nvCxnSpPr>
              <p:cNvPr id="24" name="直接连接符 23">
                <a:extLst>
                  <a:ext uri="{FF2B5EF4-FFF2-40B4-BE49-F238E27FC236}">
                    <a16:creationId xmlns:a16="http://schemas.microsoft.com/office/drawing/2014/main" id="{1EF2E624-4C73-102B-38D5-C0F84455A6E2}"/>
                  </a:ext>
                </a:extLst>
              </p:cNvPr>
              <p:cNvCxnSpPr/>
              <p:nvPr/>
            </p:nvCxnSpPr>
            <p:spPr>
              <a:xfrm rot="10800000">
                <a:off x="3214678" y="2215348"/>
                <a:ext cx="214314" cy="1587"/>
              </a:xfrm>
              <a:prstGeom prst="line">
                <a:avLst/>
              </a:prstGeom>
              <a:ln w="508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5D6F702A-5781-DB1D-64E3-04167B9544EE}"/>
                  </a:ext>
                </a:extLst>
              </p:cNvPr>
              <p:cNvCxnSpPr/>
              <p:nvPr/>
            </p:nvCxnSpPr>
            <p:spPr>
              <a:xfrm rot="5400000">
                <a:off x="2965439" y="2464587"/>
                <a:ext cx="500066" cy="1587"/>
              </a:xfrm>
              <a:prstGeom prst="line">
                <a:avLst/>
              </a:prstGeom>
              <a:ln w="508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40989" name="组合 29">
              <a:extLst>
                <a:ext uri="{FF2B5EF4-FFF2-40B4-BE49-F238E27FC236}">
                  <a16:creationId xmlns:a16="http://schemas.microsoft.com/office/drawing/2014/main" id="{5E7A8C73-5D22-DC68-1B19-52E90658E717}"/>
                </a:ext>
              </a:extLst>
            </p:cNvPr>
            <p:cNvGrpSpPr>
              <a:grpSpLocks/>
            </p:cNvGrpSpPr>
            <p:nvPr/>
          </p:nvGrpSpPr>
          <p:grpSpPr bwMode="auto">
            <a:xfrm>
              <a:off x="7500958" y="2213760"/>
              <a:ext cx="215902" cy="500860"/>
              <a:chOff x="3000364" y="2214554"/>
              <a:chExt cx="215902" cy="500860"/>
            </a:xfrm>
          </p:grpSpPr>
          <p:cxnSp>
            <p:nvCxnSpPr>
              <p:cNvPr id="31" name="直接连接符 30">
                <a:extLst>
                  <a:ext uri="{FF2B5EF4-FFF2-40B4-BE49-F238E27FC236}">
                    <a16:creationId xmlns:a16="http://schemas.microsoft.com/office/drawing/2014/main" id="{DA805C8D-7939-701C-66C4-9592CE664CB4}"/>
                  </a:ext>
                </a:extLst>
              </p:cNvPr>
              <p:cNvCxnSpPr/>
              <p:nvPr/>
            </p:nvCxnSpPr>
            <p:spPr>
              <a:xfrm rot="10800000">
                <a:off x="3000364" y="2214554"/>
                <a:ext cx="214314" cy="1588"/>
              </a:xfrm>
              <a:prstGeom prst="line">
                <a:avLst/>
              </a:prstGeom>
              <a:ln w="508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623E52B0-4ADA-64DD-B736-3003FC23F7D9}"/>
                  </a:ext>
                </a:extLst>
              </p:cNvPr>
              <p:cNvCxnSpPr/>
              <p:nvPr/>
            </p:nvCxnSpPr>
            <p:spPr>
              <a:xfrm rot="5400000">
                <a:off x="2965438" y="2463794"/>
                <a:ext cx="500067" cy="1588"/>
              </a:xfrm>
              <a:prstGeom prst="line">
                <a:avLst/>
              </a:prstGeom>
              <a:ln w="508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6" name="组合 52">
            <a:extLst>
              <a:ext uri="{FF2B5EF4-FFF2-40B4-BE49-F238E27FC236}">
                <a16:creationId xmlns:a16="http://schemas.microsoft.com/office/drawing/2014/main" id="{8E8D9CF0-9EAB-B3A5-3DCF-2882AFBA0A83}"/>
              </a:ext>
            </a:extLst>
          </p:cNvPr>
          <p:cNvGrpSpPr>
            <a:grpSpLocks/>
          </p:cNvGrpSpPr>
          <p:nvPr/>
        </p:nvGrpSpPr>
        <p:grpSpPr bwMode="auto">
          <a:xfrm>
            <a:off x="3357563" y="2784475"/>
            <a:ext cx="1500187" cy="2787650"/>
            <a:chOff x="3357554" y="2713826"/>
            <a:chExt cx="1500198" cy="2786876"/>
          </a:xfrm>
        </p:grpSpPr>
        <p:cxnSp>
          <p:nvCxnSpPr>
            <p:cNvPr id="35" name="直接连接符 34">
              <a:extLst>
                <a:ext uri="{FF2B5EF4-FFF2-40B4-BE49-F238E27FC236}">
                  <a16:creationId xmlns:a16="http://schemas.microsoft.com/office/drawing/2014/main" id="{AB0F21CF-4B12-2A11-8EF1-EA1152C6C370}"/>
                </a:ext>
              </a:extLst>
            </p:cNvPr>
            <p:cNvCxnSpPr/>
            <p:nvPr/>
          </p:nvCxnSpPr>
          <p:spPr>
            <a:xfrm rot="5400000" flipH="1" flipV="1">
              <a:off x="3746016" y="4388965"/>
              <a:ext cx="2213947" cy="9525"/>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561184F5-F2D7-94FC-EED7-CABE1FCA6050}"/>
                </a:ext>
              </a:extLst>
            </p:cNvPr>
            <p:cNvCxnSpPr/>
            <p:nvPr/>
          </p:nvCxnSpPr>
          <p:spPr>
            <a:xfrm>
              <a:off x="3857620" y="3285167"/>
              <a:ext cx="1000132" cy="1588"/>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ED1B8B5D-3E34-114E-2481-7BB36996B307}"/>
                </a:ext>
              </a:extLst>
            </p:cNvPr>
            <p:cNvCxnSpPr/>
            <p:nvPr/>
          </p:nvCxnSpPr>
          <p:spPr>
            <a:xfrm rot="5400000">
              <a:off x="3608452" y="2964581"/>
              <a:ext cx="499923" cy="1588"/>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2583ABA5-C312-9DB3-6FFF-915F1108B40B}"/>
                </a:ext>
              </a:extLst>
            </p:cNvPr>
            <p:cNvCxnSpPr/>
            <p:nvPr/>
          </p:nvCxnSpPr>
          <p:spPr>
            <a:xfrm>
              <a:off x="3359141" y="2713826"/>
              <a:ext cx="928695" cy="1588"/>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672CECF9-D4E2-E56F-F6C5-6525E4E69264}"/>
                </a:ext>
              </a:extLst>
            </p:cNvPr>
            <p:cNvCxnSpPr/>
            <p:nvPr/>
          </p:nvCxnSpPr>
          <p:spPr>
            <a:xfrm>
              <a:off x="3856033" y="5072196"/>
              <a:ext cx="1000132"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9B3CB1F4-9FBC-4E44-BC4B-E310D4E14340}"/>
                </a:ext>
              </a:extLst>
            </p:cNvPr>
            <p:cNvCxnSpPr/>
            <p:nvPr/>
          </p:nvCxnSpPr>
          <p:spPr>
            <a:xfrm rot="5400000">
              <a:off x="3607659" y="4820646"/>
              <a:ext cx="499923" cy="3175"/>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1D5A4506-623D-92E7-932D-938980CFE189}"/>
                </a:ext>
              </a:extLst>
            </p:cNvPr>
            <p:cNvCxnSpPr/>
            <p:nvPr/>
          </p:nvCxnSpPr>
          <p:spPr>
            <a:xfrm>
              <a:off x="3357554" y="4570685"/>
              <a:ext cx="928694" cy="1588"/>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8" name="组合 65">
            <a:extLst>
              <a:ext uri="{FF2B5EF4-FFF2-40B4-BE49-F238E27FC236}">
                <a16:creationId xmlns:a16="http://schemas.microsoft.com/office/drawing/2014/main" id="{31C46375-8A67-3CAA-5B68-AE7D39A64607}"/>
              </a:ext>
            </a:extLst>
          </p:cNvPr>
          <p:cNvGrpSpPr>
            <a:grpSpLocks/>
          </p:cNvGrpSpPr>
          <p:nvPr/>
        </p:nvGrpSpPr>
        <p:grpSpPr bwMode="auto">
          <a:xfrm>
            <a:off x="4429125" y="2857500"/>
            <a:ext cx="287338" cy="2573338"/>
            <a:chOff x="4429124" y="2858290"/>
            <a:chExt cx="286546" cy="2571768"/>
          </a:xfrm>
        </p:grpSpPr>
        <p:cxnSp>
          <p:nvCxnSpPr>
            <p:cNvPr id="55" name="直接连接符 54">
              <a:extLst>
                <a:ext uri="{FF2B5EF4-FFF2-40B4-BE49-F238E27FC236}">
                  <a16:creationId xmlns:a16="http://schemas.microsoft.com/office/drawing/2014/main" id="{0A9AF04A-7FF7-416A-EEB9-FC49515540D8}"/>
                </a:ext>
              </a:extLst>
            </p:cNvPr>
            <p:cNvCxnSpPr/>
            <p:nvPr/>
          </p:nvCxnSpPr>
          <p:spPr>
            <a:xfrm rot="5400000">
              <a:off x="4322824" y="2964590"/>
              <a:ext cx="214182" cy="1584"/>
            </a:xfrm>
            <a:prstGeom prst="line">
              <a:avLst/>
            </a:prstGeom>
            <a:ln w="508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28F2AA62-FF9F-7D6F-1213-EC2594EFB22D}"/>
                </a:ext>
              </a:extLst>
            </p:cNvPr>
            <p:cNvCxnSpPr/>
            <p:nvPr/>
          </p:nvCxnSpPr>
          <p:spPr>
            <a:xfrm rot="5400000">
              <a:off x="3536085" y="4250474"/>
              <a:ext cx="2357586" cy="1584"/>
            </a:xfrm>
            <a:prstGeom prst="line">
              <a:avLst/>
            </a:prstGeom>
            <a:ln w="508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E2444503-55AF-9A48-FB46-DA17D687FF8D}"/>
                </a:ext>
              </a:extLst>
            </p:cNvPr>
            <p:cNvCxnSpPr/>
            <p:nvPr/>
          </p:nvCxnSpPr>
          <p:spPr>
            <a:xfrm>
              <a:off x="4429124" y="3072472"/>
              <a:ext cx="284962" cy="1586"/>
            </a:xfrm>
            <a:prstGeom prst="line">
              <a:avLst/>
            </a:prstGeom>
            <a:ln w="508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cxnSp>
        <p:nvCxnSpPr>
          <p:cNvPr id="63" name="直接连接符 62">
            <a:extLst>
              <a:ext uri="{FF2B5EF4-FFF2-40B4-BE49-F238E27FC236}">
                <a16:creationId xmlns:a16="http://schemas.microsoft.com/office/drawing/2014/main" id="{1E323604-EA27-C088-1D8A-D22C37995FF0}"/>
              </a:ext>
            </a:extLst>
          </p:cNvPr>
          <p:cNvCxnSpPr/>
          <p:nvPr/>
        </p:nvCxnSpPr>
        <p:spPr>
          <a:xfrm flipV="1">
            <a:off x="2214563" y="5357813"/>
            <a:ext cx="5715000" cy="71437"/>
          </a:xfrm>
          <a:prstGeom prst="line">
            <a:avLst/>
          </a:prstGeom>
          <a:ln w="508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0" name="组合 66">
            <a:extLst>
              <a:ext uri="{FF2B5EF4-FFF2-40B4-BE49-F238E27FC236}">
                <a16:creationId xmlns:a16="http://schemas.microsoft.com/office/drawing/2014/main" id="{6A8E7DD7-0D8C-F833-5D0F-18AA30CB0426}"/>
              </a:ext>
            </a:extLst>
          </p:cNvPr>
          <p:cNvGrpSpPr>
            <a:grpSpLocks/>
          </p:cNvGrpSpPr>
          <p:nvPr/>
        </p:nvGrpSpPr>
        <p:grpSpPr bwMode="auto">
          <a:xfrm>
            <a:off x="2786063" y="2928938"/>
            <a:ext cx="500062" cy="2357437"/>
            <a:chOff x="4714876" y="2858290"/>
            <a:chExt cx="500066" cy="2357454"/>
          </a:xfrm>
        </p:grpSpPr>
        <p:cxnSp>
          <p:nvCxnSpPr>
            <p:cNvPr id="68" name="直接连接符 67">
              <a:extLst>
                <a:ext uri="{FF2B5EF4-FFF2-40B4-BE49-F238E27FC236}">
                  <a16:creationId xmlns:a16="http://schemas.microsoft.com/office/drawing/2014/main" id="{D6C8DD8B-0472-1F16-BDD5-3166CCDBA358}"/>
                </a:ext>
              </a:extLst>
            </p:cNvPr>
            <p:cNvCxnSpPr/>
            <p:nvPr/>
          </p:nvCxnSpPr>
          <p:spPr>
            <a:xfrm rot="5400000">
              <a:off x="5037935" y="2963860"/>
              <a:ext cx="212727" cy="1587"/>
            </a:xfrm>
            <a:prstGeom prst="line">
              <a:avLst/>
            </a:prstGeom>
            <a:ln w="508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DDF1CDAF-2DBE-5BD9-8B88-5E5E7A04C0C2}"/>
                </a:ext>
              </a:extLst>
            </p:cNvPr>
            <p:cNvCxnSpPr/>
            <p:nvPr/>
          </p:nvCxnSpPr>
          <p:spPr>
            <a:xfrm rot="5400000">
              <a:off x="3644099" y="4143380"/>
              <a:ext cx="2143140" cy="1587"/>
            </a:xfrm>
            <a:prstGeom prst="line">
              <a:avLst/>
            </a:prstGeom>
            <a:ln w="508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8E143624-41A2-7A69-FE36-3014B201ED01}"/>
                </a:ext>
              </a:extLst>
            </p:cNvPr>
            <p:cNvCxnSpPr/>
            <p:nvPr/>
          </p:nvCxnSpPr>
          <p:spPr>
            <a:xfrm>
              <a:off x="4714876" y="3071017"/>
              <a:ext cx="500066" cy="1587"/>
            </a:xfrm>
            <a:prstGeom prst="line">
              <a:avLst/>
            </a:prstGeom>
            <a:ln w="508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grpSp>
      <p:cxnSp>
        <p:nvCxnSpPr>
          <p:cNvPr id="73" name="直接连接符 72">
            <a:extLst>
              <a:ext uri="{FF2B5EF4-FFF2-40B4-BE49-F238E27FC236}">
                <a16:creationId xmlns:a16="http://schemas.microsoft.com/office/drawing/2014/main" id="{01DD640C-01DA-CD91-A7E2-A3C2F9F024F1}"/>
              </a:ext>
            </a:extLst>
          </p:cNvPr>
          <p:cNvCxnSpPr/>
          <p:nvPr/>
        </p:nvCxnSpPr>
        <p:spPr>
          <a:xfrm rot="10800000">
            <a:off x="2214563" y="5286375"/>
            <a:ext cx="3786187" cy="1588"/>
          </a:xfrm>
          <a:prstGeom prst="line">
            <a:avLst/>
          </a:prstGeom>
          <a:ln w="508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2000"/>
                                        <p:tgtEl>
                                          <p:spTgt spid="4"/>
                                        </p:tgtEl>
                                      </p:cBhvr>
                                    </p:animEffect>
                                  </p:childTnLst>
                                </p:cTn>
                              </p:par>
                            </p:childTnLst>
                          </p:cTn>
                        </p:par>
                        <p:par>
                          <p:cTn id="8" fill="hold" nodeType="afterGroup">
                            <p:stCondLst>
                              <p:cond delay="2000"/>
                            </p:stCondLst>
                            <p:childTnLst>
                              <p:par>
                                <p:cTn id="9" presetID="22" presetClass="entr" presetSubtype="1"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1000"/>
                                        <p:tgtEl>
                                          <p:spTgt spid="13"/>
                                        </p:tgtEl>
                                      </p:cBhvr>
                                    </p:animEffect>
                                  </p:childTnLst>
                                </p:cTn>
                              </p:par>
                              <p:par>
                                <p:cTn id="12" presetID="22" presetClass="entr" presetSubtype="1" fill="hold"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up)">
                                      <p:cBhvr>
                                        <p:cTn id="14" dur="1000"/>
                                        <p:tgtEl>
                                          <p:spTgt spid="1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1000"/>
                                        <p:tgtEl>
                                          <p:spTgt spid="10"/>
                                        </p:tgtEl>
                                      </p:cBhvr>
                                    </p:animEffect>
                                  </p:childTnLst>
                                </p:cTn>
                              </p:par>
                              <p:par>
                                <p:cTn id="20" presetID="22" presetClass="entr" presetSubtype="1"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10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2000"/>
                                        <p:tgtEl>
                                          <p:spTgt spid="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up)">
                                      <p:cBhvr>
                                        <p:cTn id="32" dur="1000"/>
                                        <p:tgtEl>
                                          <p:spTgt spid="20"/>
                                        </p:tgtEl>
                                      </p:cBhvr>
                                    </p:animEffect>
                                  </p:childTnLst>
                                </p:cTn>
                              </p:par>
                              <p:par>
                                <p:cTn id="33" presetID="22" presetClass="entr" presetSubtype="1"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up)">
                                      <p:cBhvr>
                                        <p:cTn id="35" dur="1000"/>
                                        <p:tgtEl>
                                          <p:spTgt spid="18"/>
                                        </p:tgtEl>
                                      </p:cBhvr>
                                    </p:animEffect>
                                  </p:childTnLst>
                                </p:cTn>
                              </p:par>
                            </p:childTnLst>
                          </p:cTn>
                        </p:par>
                        <p:par>
                          <p:cTn id="36" fill="hold" nodeType="afterGroup">
                            <p:stCondLst>
                              <p:cond delay="1000"/>
                            </p:stCondLst>
                            <p:childTnLst>
                              <p:par>
                                <p:cTn id="37" presetID="53" presetClass="entr" presetSubtype="0" fill="hold" nodeType="afterEffect">
                                  <p:stCondLst>
                                    <p:cond delay="0"/>
                                  </p:stCondLst>
                                  <p:childTnLst>
                                    <p:set>
                                      <p:cBhvr>
                                        <p:cTn id="38" dur="1" fill="hold">
                                          <p:stCondLst>
                                            <p:cond delay="0"/>
                                          </p:stCondLst>
                                        </p:cTn>
                                        <p:tgtEl>
                                          <p:spTgt spid="73"/>
                                        </p:tgtEl>
                                        <p:attrNameLst>
                                          <p:attrName>style.visibility</p:attrName>
                                        </p:attrNameLst>
                                      </p:cBhvr>
                                      <p:to>
                                        <p:strVal val="visible"/>
                                      </p:to>
                                    </p:set>
                                    <p:anim calcmode="lin" valueType="num">
                                      <p:cBhvr>
                                        <p:cTn id="39" dur="1000" fill="hold"/>
                                        <p:tgtEl>
                                          <p:spTgt spid="73"/>
                                        </p:tgtEl>
                                        <p:attrNameLst>
                                          <p:attrName>ppt_w</p:attrName>
                                        </p:attrNameLst>
                                      </p:cBhvr>
                                      <p:tavLst>
                                        <p:tav tm="0">
                                          <p:val>
                                            <p:fltVal val="0"/>
                                          </p:val>
                                        </p:tav>
                                        <p:tav tm="100000">
                                          <p:val>
                                            <p:strVal val="#ppt_w"/>
                                          </p:val>
                                        </p:tav>
                                      </p:tavLst>
                                    </p:anim>
                                    <p:anim calcmode="lin" valueType="num">
                                      <p:cBhvr>
                                        <p:cTn id="40" dur="1000" fill="hold"/>
                                        <p:tgtEl>
                                          <p:spTgt spid="73"/>
                                        </p:tgtEl>
                                        <p:attrNameLst>
                                          <p:attrName>ppt_h</p:attrName>
                                        </p:attrNameLst>
                                      </p:cBhvr>
                                      <p:tavLst>
                                        <p:tav tm="0">
                                          <p:val>
                                            <p:fltVal val="0"/>
                                          </p:val>
                                        </p:tav>
                                        <p:tav tm="100000">
                                          <p:val>
                                            <p:strVal val="#ppt_h"/>
                                          </p:val>
                                        </p:tav>
                                      </p:tavLst>
                                    </p:anim>
                                    <p:animEffect transition="in" filter="fade">
                                      <p:cBhvr>
                                        <p:cTn id="41" dur="1000"/>
                                        <p:tgtEl>
                                          <p:spTgt spid="73"/>
                                        </p:tgtEl>
                                      </p:cBhvr>
                                    </p:animEffect>
                                  </p:childTnLst>
                                </p:cTn>
                              </p:par>
                              <p:par>
                                <p:cTn id="42" presetID="53" presetClass="entr" presetSubtype="0" fill="hold" nodeType="withEffect">
                                  <p:stCondLst>
                                    <p:cond delay="0"/>
                                  </p:stCondLst>
                                  <p:childTnLst>
                                    <p:set>
                                      <p:cBhvr>
                                        <p:cTn id="43" dur="1" fill="hold">
                                          <p:stCondLst>
                                            <p:cond delay="0"/>
                                          </p:stCondLst>
                                        </p:cTn>
                                        <p:tgtEl>
                                          <p:spTgt spid="63"/>
                                        </p:tgtEl>
                                        <p:attrNameLst>
                                          <p:attrName>style.visibility</p:attrName>
                                        </p:attrNameLst>
                                      </p:cBhvr>
                                      <p:to>
                                        <p:strVal val="visible"/>
                                      </p:to>
                                    </p:set>
                                    <p:anim calcmode="lin" valueType="num">
                                      <p:cBhvr>
                                        <p:cTn id="44" dur="1000" fill="hold"/>
                                        <p:tgtEl>
                                          <p:spTgt spid="63"/>
                                        </p:tgtEl>
                                        <p:attrNameLst>
                                          <p:attrName>ppt_w</p:attrName>
                                        </p:attrNameLst>
                                      </p:cBhvr>
                                      <p:tavLst>
                                        <p:tav tm="0">
                                          <p:val>
                                            <p:fltVal val="0"/>
                                          </p:val>
                                        </p:tav>
                                        <p:tav tm="100000">
                                          <p:val>
                                            <p:strVal val="#ppt_w"/>
                                          </p:val>
                                        </p:tav>
                                      </p:tavLst>
                                    </p:anim>
                                    <p:anim calcmode="lin" valueType="num">
                                      <p:cBhvr>
                                        <p:cTn id="45" dur="1000" fill="hold"/>
                                        <p:tgtEl>
                                          <p:spTgt spid="63"/>
                                        </p:tgtEl>
                                        <p:attrNameLst>
                                          <p:attrName>ppt_h</p:attrName>
                                        </p:attrNameLst>
                                      </p:cBhvr>
                                      <p:tavLst>
                                        <p:tav tm="0">
                                          <p:val>
                                            <p:fltVal val="0"/>
                                          </p:val>
                                        </p:tav>
                                        <p:tav tm="100000">
                                          <p:val>
                                            <p:strVal val="#ppt_h"/>
                                          </p:val>
                                        </p:tav>
                                      </p:tavLst>
                                    </p:anim>
                                    <p:animEffect transition="in" filter="fade">
                                      <p:cBhvr>
                                        <p:cTn id="46" dur="1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E1A7381C-8A6A-9860-FE62-86140D8F223A}"/>
              </a:ext>
            </a:extLst>
          </p:cNvPr>
          <p:cNvSpPr>
            <a:spLocks noGrp="1"/>
          </p:cNvSpPr>
          <p:nvPr>
            <p:ph type="title"/>
          </p:nvPr>
        </p:nvSpPr>
        <p:spPr/>
        <p:txBody>
          <a:bodyPr/>
          <a:lstStyle/>
          <a:p>
            <a:pPr eaLnBrk="1" hangingPunct="1"/>
            <a:r>
              <a:rPr lang="en-US" altLang="zh-CN">
                <a:solidFill>
                  <a:srgbClr val="7C3343"/>
                </a:solidFill>
              </a:rPr>
              <a:t>1Kbit SRAM </a:t>
            </a:r>
            <a:endParaRPr lang="zh-CN" altLang="en-US">
              <a:solidFill>
                <a:srgbClr val="7C3343"/>
              </a:solidFill>
            </a:endParaRPr>
          </a:p>
        </p:txBody>
      </p:sp>
      <p:sp>
        <p:nvSpPr>
          <p:cNvPr id="41987" name="灯片编号占位符 2">
            <a:extLst>
              <a:ext uri="{FF2B5EF4-FFF2-40B4-BE49-F238E27FC236}">
                <a16:creationId xmlns:a16="http://schemas.microsoft.com/office/drawing/2014/main" id="{EE6DD991-693C-DB91-3C5D-969C8BA8361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10CC4C6-8A26-4FCE-8287-9664CF9603DB}" type="slidenum">
              <a:rPr lang="zh-CN" altLang="en-US">
                <a:solidFill>
                  <a:srgbClr val="7C3343"/>
                </a:solidFill>
                <a:latin typeface="Cambria" panose="02040503050406030204" pitchFamily="18" charset="0"/>
                <a:ea typeface="华文楷体" panose="02010600040101010101" pitchFamily="2" charset="-122"/>
              </a:rPr>
              <a:pPr/>
              <a:t>27</a:t>
            </a:fld>
            <a:endParaRPr lang="zh-CN" altLang="en-US">
              <a:solidFill>
                <a:srgbClr val="7C3343"/>
              </a:solidFill>
              <a:latin typeface="Cambria" panose="02040503050406030204" pitchFamily="18" charset="0"/>
              <a:ea typeface="华文楷体" panose="02010600040101010101" pitchFamily="2" charset="-122"/>
            </a:endParaRPr>
          </a:p>
        </p:txBody>
      </p:sp>
      <p:pic>
        <p:nvPicPr>
          <p:cNvPr id="41988" name="Picture 2">
            <a:extLst>
              <a:ext uri="{FF2B5EF4-FFF2-40B4-BE49-F238E27FC236}">
                <a16:creationId xmlns:a16="http://schemas.microsoft.com/office/drawing/2014/main" id="{754C2D4E-A994-88AD-06E9-9206FAAEA78D}"/>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301625" y="1717675"/>
            <a:ext cx="8504238" cy="4191000"/>
          </a:xfrm>
        </p:spPr>
      </p:pic>
    </p:spTree>
  </p:cSld>
  <p:clrMapOvr>
    <a:masterClrMapping/>
  </p:clrMapOvr>
  <p:transition>
    <p:pull dir="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7F5A1972-0BF2-B8C6-3B1A-1AB6D638FB5D}"/>
              </a:ext>
            </a:extLst>
          </p:cNvPr>
          <p:cNvSpPr>
            <a:spLocks noGrp="1"/>
          </p:cNvSpPr>
          <p:nvPr>
            <p:ph type="title"/>
          </p:nvPr>
        </p:nvSpPr>
        <p:spPr/>
        <p:txBody>
          <a:bodyPr/>
          <a:lstStyle/>
          <a:p>
            <a:pPr eaLnBrk="1" hangingPunct="1"/>
            <a:r>
              <a:rPr lang="en-US" altLang="zh-CN">
                <a:solidFill>
                  <a:srgbClr val="7C3343"/>
                </a:solidFill>
              </a:rPr>
              <a:t>SRAM</a:t>
            </a:r>
            <a:r>
              <a:rPr lang="zh-CN" altLang="en-US">
                <a:solidFill>
                  <a:srgbClr val="7C3343"/>
                </a:solidFill>
              </a:rPr>
              <a:t>的开关特性：读周期</a:t>
            </a:r>
          </a:p>
        </p:txBody>
      </p:sp>
      <p:sp>
        <p:nvSpPr>
          <p:cNvPr id="43011" name="灯片编号占位符 2">
            <a:extLst>
              <a:ext uri="{FF2B5EF4-FFF2-40B4-BE49-F238E27FC236}">
                <a16:creationId xmlns:a16="http://schemas.microsoft.com/office/drawing/2014/main" id="{F6BE2C4F-A000-852F-D8D8-30ECF9109A8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08B7320-6142-4334-9FD6-C6E721A08974}" type="slidenum">
              <a:rPr lang="zh-CN" altLang="en-US">
                <a:solidFill>
                  <a:srgbClr val="7C3343"/>
                </a:solidFill>
                <a:latin typeface="Cambria" panose="02040503050406030204" pitchFamily="18" charset="0"/>
                <a:ea typeface="华文楷体" panose="02010600040101010101" pitchFamily="2" charset="-122"/>
              </a:rPr>
              <a:pPr/>
              <a:t>28</a:t>
            </a:fld>
            <a:endParaRPr lang="zh-CN" altLang="en-US">
              <a:solidFill>
                <a:srgbClr val="7C3343"/>
              </a:solidFill>
              <a:latin typeface="Cambria" panose="02040503050406030204" pitchFamily="18" charset="0"/>
              <a:ea typeface="华文楷体" panose="02010600040101010101" pitchFamily="2" charset="-122"/>
            </a:endParaRPr>
          </a:p>
        </p:txBody>
      </p:sp>
      <p:pic>
        <p:nvPicPr>
          <p:cNvPr id="43012" name="Picture 3">
            <a:extLst>
              <a:ext uri="{FF2B5EF4-FFF2-40B4-BE49-F238E27FC236}">
                <a16:creationId xmlns:a16="http://schemas.microsoft.com/office/drawing/2014/main" id="{99243426-2D64-8573-3282-A658E9ECB1A3}"/>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214313" y="1714500"/>
            <a:ext cx="8686800" cy="4284663"/>
          </a:xfrm>
        </p:spPr>
      </p:pic>
      <p:sp>
        <p:nvSpPr>
          <p:cNvPr id="43013" name="TextBox 6">
            <a:extLst>
              <a:ext uri="{FF2B5EF4-FFF2-40B4-BE49-F238E27FC236}">
                <a16:creationId xmlns:a16="http://schemas.microsoft.com/office/drawing/2014/main" id="{C6C5BA0A-DBA8-EDF8-E647-BFC1CC79F032}"/>
              </a:ext>
            </a:extLst>
          </p:cNvPr>
          <p:cNvSpPr txBox="1">
            <a:spLocks noChangeArrowheads="1"/>
          </p:cNvSpPr>
          <p:nvPr/>
        </p:nvSpPr>
        <p:spPr bwMode="auto">
          <a:xfrm>
            <a:off x="3643313" y="2714625"/>
            <a:ext cx="714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latin typeface="Cambria" panose="02040503050406030204" pitchFamily="18" charset="0"/>
                <a:ea typeface="华文楷体" panose="02010600040101010101" pitchFamily="2" charset="-122"/>
              </a:rPr>
              <a:t>“</a:t>
            </a:r>
            <a:r>
              <a:rPr lang="en-US" altLang="zh-CN" b="1">
                <a:solidFill>
                  <a:srgbClr val="FF0000"/>
                </a:solidFill>
                <a:latin typeface="Cambria" panose="02040503050406030204" pitchFamily="18" charset="0"/>
                <a:ea typeface="华文楷体" panose="02010600040101010101" pitchFamily="2" charset="-122"/>
              </a:rPr>
              <a:t>0</a:t>
            </a:r>
            <a:r>
              <a:rPr lang="zh-CN" altLang="en-US" b="1">
                <a:solidFill>
                  <a:srgbClr val="FF0000"/>
                </a:solidFill>
                <a:latin typeface="Cambria" panose="02040503050406030204" pitchFamily="18" charset="0"/>
                <a:ea typeface="华文楷体" panose="02010600040101010101" pitchFamily="2" charset="-122"/>
              </a:rPr>
              <a:t>”</a:t>
            </a:r>
          </a:p>
        </p:txBody>
      </p:sp>
    </p:spTree>
  </p:cSld>
  <p:clrMapOvr>
    <a:masterClrMapping/>
  </p:clrMapOvr>
  <p:transition>
    <p:pull dir="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21F76656-923B-A3A6-85B1-C65CCB900730}"/>
              </a:ext>
            </a:extLst>
          </p:cNvPr>
          <p:cNvSpPr>
            <a:spLocks noGrp="1"/>
          </p:cNvSpPr>
          <p:nvPr>
            <p:ph type="title"/>
          </p:nvPr>
        </p:nvSpPr>
        <p:spPr/>
        <p:txBody>
          <a:bodyPr/>
          <a:lstStyle/>
          <a:p>
            <a:pPr eaLnBrk="1" hangingPunct="1"/>
            <a:r>
              <a:rPr lang="en-US" altLang="zh-CN">
                <a:solidFill>
                  <a:srgbClr val="7C3343"/>
                </a:solidFill>
              </a:rPr>
              <a:t>SRAM</a:t>
            </a:r>
            <a:r>
              <a:rPr lang="zh-CN" altLang="en-US">
                <a:solidFill>
                  <a:srgbClr val="7C3343"/>
                </a:solidFill>
              </a:rPr>
              <a:t>的开关特性：写周期</a:t>
            </a:r>
          </a:p>
        </p:txBody>
      </p:sp>
      <p:sp>
        <p:nvSpPr>
          <p:cNvPr id="44035" name="灯片编号占位符 2">
            <a:extLst>
              <a:ext uri="{FF2B5EF4-FFF2-40B4-BE49-F238E27FC236}">
                <a16:creationId xmlns:a16="http://schemas.microsoft.com/office/drawing/2014/main" id="{46F6F2F1-5643-8315-C850-4F226B334A1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3A0F3FE-D697-45CC-9F8C-803BC320F606}" type="slidenum">
              <a:rPr lang="zh-CN" altLang="en-US">
                <a:solidFill>
                  <a:srgbClr val="7C3343"/>
                </a:solidFill>
                <a:latin typeface="Cambria" panose="02040503050406030204" pitchFamily="18" charset="0"/>
                <a:ea typeface="华文楷体" panose="02010600040101010101" pitchFamily="2" charset="-122"/>
              </a:rPr>
              <a:pPr/>
              <a:t>29</a:t>
            </a:fld>
            <a:endParaRPr lang="zh-CN" altLang="en-US">
              <a:solidFill>
                <a:srgbClr val="7C3343"/>
              </a:solidFill>
              <a:latin typeface="Cambria" panose="02040503050406030204" pitchFamily="18" charset="0"/>
              <a:ea typeface="华文楷体" panose="02010600040101010101" pitchFamily="2" charset="-122"/>
            </a:endParaRPr>
          </a:p>
        </p:txBody>
      </p:sp>
      <p:pic>
        <p:nvPicPr>
          <p:cNvPr id="44036" name="Picture 2">
            <a:extLst>
              <a:ext uri="{FF2B5EF4-FFF2-40B4-BE49-F238E27FC236}">
                <a16:creationId xmlns:a16="http://schemas.microsoft.com/office/drawing/2014/main" id="{FF87B092-EF72-8AF4-3B82-0BFB45AE5A79}"/>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l="56419"/>
          <a:stretch>
            <a:fillRect/>
          </a:stretch>
        </p:blipFill>
        <p:spPr>
          <a:xfrm>
            <a:off x="5143500" y="2286000"/>
            <a:ext cx="3641725" cy="3000375"/>
          </a:xfrm>
        </p:spPr>
      </p:pic>
      <p:pic>
        <p:nvPicPr>
          <p:cNvPr id="44037" name="Picture 3" descr="d6">
            <a:extLst>
              <a:ext uri="{FF2B5EF4-FFF2-40B4-BE49-F238E27FC236}">
                <a16:creationId xmlns:a16="http://schemas.microsoft.com/office/drawing/2014/main" id="{C4D5B04C-558F-11C1-91B8-B2292B68EB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1928813"/>
            <a:ext cx="4559300"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F7055CB0-A2D8-55A0-7FD6-9FA2F1BC50AD}"/>
              </a:ext>
            </a:extLst>
          </p:cNvPr>
          <p:cNvSpPr>
            <a:spLocks noGrp="1"/>
          </p:cNvSpPr>
          <p:nvPr>
            <p:ph type="title"/>
          </p:nvPr>
        </p:nvSpPr>
        <p:spPr/>
        <p:txBody>
          <a:bodyPr/>
          <a:lstStyle/>
          <a:p>
            <a:pPr eaLnBrk="1" hangingPunct="1"/>
            <a:r>
              <a:rPr lang="zh-CN" altLang="en-US">
                <a:solidFill>
                  <a:srgbClr val="7C3343"/>
                </a:solidFill>
              </a:rPr>
              <a:t>主存储器处于全机中心地位（</a:t>
            </a:r>
            <a:r>
              <a:rPr lang="en-US" altLang="zh-CN">
                <a:solidFill>
                  <a:srgbClr val="7C3343"/>
                </a:solidFill>
              </a:rPr>
              <a:t>2/3</a:t>
            </a:r>
            <a:r>
              <a:rPr lang="zh-CN" altLang="en-US">
                <a:solidFill>
                  <a:srgbClr val="7C3343"/>
                </a:solidFill>
              </a:rPr>
              <a:t>）</a:t>
            </a:r>
          </a:p>
        </p:txBody>
      </p:sp>
      <p:sp>
        <p:nvSpPr>
          <p:cNvPr id="17411" name="灯片编号占位符 2">
            <a:extLst>
              <a:ext uri="{FF2B5EF4-FFF2-40B4-BE49-F238E27FC236}">
                <a16:creationId xmlns:a16="http://schemas.microsoft.com/office/drawing/2014/main" id="{710CE894-4606-EC1E-DA4A-17FFC7D73CA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5CE2D48-13E0-48F4-AF93-3E5615D5F3E9}" type="slidenum">
              <a:rPr lang="zh-CN" altLang="en-US">
                <a:solidFill>
                  <a:srgbClr val="7C3343"/>
                </a:solidFill>
                <a:latin typeface="Cambria" panose="02040503050406030204" pitchFamily="18" charset="0"/>
                <a:ea typeface="华文楷体" panose="02010600040101010101" pitchFamily="2" charset="-122"/>
              </a:rPr>
              <a:pPr/>
              <a:t>3</a:t>
            </a:fld>
            <a:endParaRPr lang="zh-CN" altLang="en-US">
              <a:solidFill>
                <a:srgbClr val="7C3343"/>
              </a:solidFill>
              <a:latin typeface="Cambria" panose="02040503050406030204" pitchFamily="18" charset="0"/>
              <a:ea typeface="华文楷体" panose="02010600040101010101" pitchFamily="2" charset="-122"/>
            </a:endParaRPr>
          </a:p>
        </p:txBody>
      </p:sp>
      <p:sp>
        <p:nvSpPr>
          <p:cNvPr id="17412" name="内容占位符 3">
            <a:extLst>
              <a:ext uri="{FF2B5EF4-FFF2-40B4-BE49-F238E27FC236}">
                <a16:creationId xmlns:a16="http://schemas.microsoft.com/office/drawing/2014/main" id="{1EAEBEB0-7571-504C-0D7A-C88772D7A421}"/>
              </a:ext>
            </a:extLst>
          </p:cNvPr>
          <p:cNvSpPr>
            <a:spLocks noGrp="1"/>
          </p:cNvSpPr>
          <p:nvPr>
            <p:ph sz="quarter" idx="1"/>
          </p:nvPr>
        </p:nvSpPr>
        <p:spPr>
          <a:xfrm>
            <a:off x="301625" y="1527175"/>
            <a:ext cx="8504238" cy="4572000"/>
          </a:xfrm>
        </p:spPr>
        <p:txBody>
          <a:bodyPr/>
          <a:lstStyle/>
          <a:p>
            <a:pPr marL="533400" indent="-533400" eaLnBrk="1" hangingPunct="1">
              <a:lnSpc>
                <a:spcPct val="90000"/>
              </a:lnSpc>
            </a:pPr>
            <a:r>
              <a:rPr lang="zh-CN" altLang="en-US" sz="2400"/>
              <a:t>计算机系统中输入输出设备数量增多，数据传送速度加快，因此采用了直接存储器存取</a:t>
            </a:r>
            <a:r>
              <a:rPr lang="en-US" altLang="zh-CN" sz="2400"/>
              <a:t>(DMA)</a:t>
            </a:r>
            <a:r>
              <a:rPr lang="zh-CN" altLang="en-US" sz="2400"/>
              <a:t>技术和输入输出通道技术，在</a:t>
            </a:r>
            <a:r>
              <a:rPr lang="zh-CN" altLang="en-US" sz="2400">
                <a:solidFill>
                  <a:srgbClr val="FF0000"/>
                </a:solidFill>
              </a:rPr>
              <a:t>存储器与输入输出系统之间直接传送数据</a:t>
            </a:r>
            <a:r>
              <a:rPr lang="zh-CN" altLang="en-US" sz="2400"/>
              <a:t>。</a:t>
            </a:r>
          </a:p>
        </p:txBody>
      </p:sp>
      <p:pic>
        <p:nvPicPr>
          <p:cNvPr id="17413" name="Picture 3">
            <a:extLst>
              <a:ext uri="{FF2B5EF4-FFF2-40B4-BE49-F238E27FC236}">
                <a16:creationId xmlns:a16="http://schemas.microsoft.com/office/drawing/2014/main" id="{DDCA3280-C43F-742D-62D0-193935E8C5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2628900"/>
            <a:ext cx="6429375" cy="372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B9972EE7-6052-4217-4DC2-1B54CC2932AC}"/>
              </a:ext>
            </a:extLst>
          </p:cNvPr>
          <p:cNvSpPr>
            <a:spLocks noGrp="1"/>
          </p:cNvSpPr>
          <p:nvPr>
            <p:ph type="title"/>
          </p:nvPr>
        </p:nvSpPr>
        <p:spPr/>
        <p:txBody>
          <a:bodyPr/>
          <a:lstStyle/>
          <a:p>
            <a:pPr eaLnBrk="1" hangingPunct="1"/>
            <a:r>
              <a:rPr lang="en-US" altLang="zh-CN">
                <a:solidFill>
                  <a:srgbClr val="7C3343"/>
                </a:solidFill>
              </a:rPr>
              <a:t>1Kbit DRAM </a:t>
            </a:r>
            <a:r>
              <a:rPr lang="zh-CN" altLang="en-US">
                <a:solidFill>
                  <a:srgbClr val="7C3343"/>
                </a:solidFill>
              </a:rPr>
              <a:t>的三管存储单元：读</a:t>
            </a:r>
          </a:p>
        </p:txBody>
      </p:sp>
      <p:sp>
        <p:nvSpPr>
          <p:cNvPr id="45059" name="灯片编号占位符 2">
            <a:extLst>
              <a:ext uri="{FF2B5EF4-FFF2-40B4-BE49-F238E27FC236}">
                <a16:creationId xmlns:a16="http://schemas.microsoft.com/office/drawing/2014/main" id="{0FA1715F-A0BC-16D3-74E2-5C8CA29403A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9E0EE3B-CD2E-463C-BA13-D395F22B8AFB}" type="slidenum">
              <a:rPr lang="zh-CN" altLang="en-US">
                <a:solidFill>
                  <a:srgbClr val="7C3343"/>
                </a:solidFill>
                <a:latin typeface="Cambria" panose="02040503050406030204" pitchFamily="18" charset="0"/>
                <a:ea typeface="华文楷体" panose="02010600040101010101" pitchFamily="2" charset="-122"/>
              </a:rPr>
              <a:pPr/>
              <a:t>30</a:t>
            </a:fld>
            <a:endParaRPr lang="zh-CN" altLang="en-US">
              <a:solidFill>
                <a:srgbClr val="7C3343"/>
              </a:solidFill>
              <a:latin typeface="Cambria" panose="02040503050406030204" pitchFamily="18" charset="0"/>
              <a:ea typeface="华文楷体" panose="02010600040101010101" pitchFamily="2" charset="-122"/>
            </a:endParaRPr>
          </a:p>
        </p:txBody>
      </p:sp>
      <p:pic>
        <p:nvPicPr>
          <p:cNvPr id="45060" name="Picture 2">
            <a:extLst>
              <a:ext uri="{FF2B5EF4-FFF2-40B4-BE49-F238E27FC236}">
                <a16:creationId xmlns:a16="http://schemas.microsoft.com/office/drawing/2014/main" id="{12B250F2-1AF6-B54C-8B9D-FECC8E1A1375}"/>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466725" y="2143125"/>
            <a:ext cx="8308975" cy="3286125"/>
          </a:xfrm>
        </p:spPr>
      </p:pic>
    </p:spTree>
  </p:cSld>
  <p:clrMapOvr>
    <a:masterClrMapping/>
  </p:clrMapOvr>
  <p:transition>
    <p:pull dir="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E0E2307E-C5BD-5568-7F9E-392727ED4A6B}"/>
              </a:ext>
            </a:extLst>
          </p:cNvPr>
          <p:cNvSpPr>
            <a:spLocks noGrp="1"/>
          </p:cNvSpPr>
          <p:nvPr>
            <p:ph type="title"/>
          </p:nvPr>
        </p:nvSpPr>
        <p:spPr/>
        <p:txBody>
          <a:bodyPr/>
          <a:lstStyle/>
          <a:p>
            <a:pPr eaLnBrk="1" hangingPunct="1"/>
            <a:r>
              <a:rPr lang="en-US" altLang="zh-CN">
                <a:solidFill>
                  <a:srgbClr val="7C3343"/>
                </a:solidFill>
              </a:rPr>
              <a:t>1Kbit DRAM </a:t>
            </a:r>
            <a:r>
              <a:rPr lang="zh-CN" altLang="en-US">
                <a:solidFill>
                  <a:srgbClr val="7C3343"/>
                </a:solidFill>
              </a:rPr>
              <a:t>的三管存储单元：写</a:t>
            </a:r>
          </a:p>
        </p:txBody>
      </p:sp>
      <p:sp>
        <p:nvSpPr>
          <p:cNvPr id="46083" name="灯片编号占位符 2">
            <a:extLst>
              <a:ext uri="{FF2B5EF4-FFF2-40B4-BE49-F238E27FC236}">
                <a16:creationId xmlns:a16="http://schemas.microsoft.com/office/drawing/2014/main" id="{9BAD1685-515F-5526-3F68-0CE084DA393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4BA5DBF-A236-4C06-A336-C4A5D160BE8B}" type="slidenum">
              <a:rPr lang="zh-CN" altLang="en-US">
                <a:solidFill>
                  <a:srgbClr val="7C3343"/>
                </a:solidFill>
                <a:latin typeface="Cambria" panose="02040503050406030204" pitchFamily="18" charset="0"/>
                <a:ea typeface="华文楷体" panose="02010600040101010101" pitchFamily="2" charset="-122"/>
              </a:rPr>
              <a:pPr/>
              <a:t>31</a:t>
            </a:fld>
            <a:endParaRPr lang="zh-CN" altLang="en-US">
              <a:solidFill>
                <a:srgbClr val="7C3343"/>
              </a:solidFill>
              <a:latin typeface="Cambria" panose="02040503050406030204" pitchFamily="18" charset="0"/>
              <a:ea typeface="华文楷体" panose="02010600040101010101" pitchFamily="2" charset="-122"/>
            </a:endParaRPr>
          </a:p>
        </p:txBody>
      </p:sp>
      <p:pic>
        <p:nvPicPr>
          <p:cNvPr id="46084" name="Picture 2">
            <a:extLst>
              <a:ext uri="{FF2B5EF4-FFF2-40B4-BE49-F238E27FC236}">
                <a16:creationId xmlns:a16="http://schemas.microsoft.com/office/drawing/2014/main" id="{72560B32-1AF9-13EA-8434-C920EA56D861}"/>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295275" y="2357438"/>
            <a:ext cx="8466138" cy="2928937"/>
          </a:xfrm>
        </p:spPr>
      </p:pic>
    </p:spTree>
  </p:cSld>
  <p:clrMapOvr>
    <a:masterClrMapping/>
  </p:clrMapOvr>
  <p:transition>
    <p:pull dir="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B53E1DD3-E4FA-B7D4-47A1-AF417C9F90C9}"/>
              </a:ext>
            </a:extLst>
          </p:cNvPr>
          <p:cNvSpPr>
            <a:spLocks noGrp="1"/>
          </p:cNvSpPr>
          <p:nvPr>
            <p:ph type="title"/>
          </p:nvPr>
        </p:nvSpPr>
        <p:spPr/>
        <p:txBody>
          <a:bodyPr/>
          <a:lstStyle/>
          <a:p>
            <a:pPr eaLnBrk="1" hangingPunct="1"/>
            <a:r>
              <a:rPr lang="en-US" altLang="zh-CN">
                <a:solidFill>
                  <a:srgbClr val="7C3343"/>
                </a:solidFill>
              </a:rPr>
              <a:t>4Kbit DRAM </a:t>
            </a:r>
            <a:r>
              <a:rPr lang="zh-CN" altLang="en-US">
                <a:solidFill>
                  <a:srgbClr val="7C3343"/>
                </a:solidFill>
              </a:rPr>
              <a:t>的单管存储单元：读</a:t>
            </a:r>
          </a:p>
        </p:txBody>
      </p:sp>
      <p:sp>
        <p:nvSpPr>
          <p:cNvPr id="47107" name="灯片编号占位符 2">
            <a:extLst>
              <a:ext uri="{FF2B5EF4-FFF2-40B4-BE49-F238E27FC236}">
                <a16:creationId xmlns:a16="http://schemas.microsoft.com/office/drawing/2014/main" id="{9AB9266F-1959-CC68-0E42-16369E52386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DC1D236-284A-4E2A-AF72-F594F9002DEE}" type="slidenum">
              <a:rPr lang="zh-CN" altLang="en-US">
                <a:solidFill>
                  <a:srgbClr val="7C3343"/>
                </a:solidFill>
                <a:latin typeface="Cambria" panose="02040503050406030204" pitchFamily="18" charset="0"/>
                <a:ea typeface="华文楷体" panose="02010600040101010101" pitchFamily="2" charset="-122"/>
              </a:rPr>
              <a:pPr/>
              <a:t>32</a:t>
            </a:fld>
            <a:endParaRPr lang="zh-CN" altLang="en-US">
              <a:solidFill>
                <a:srgbClr val="7C3343"/>
              </a:solidFill>
              <a:latin typeface="Cambria" panose="02040503050406030204" pitchFamily="18" charset="0"/>
              <a:ea typeface="华文楷体" panose="02010600040101010101" pitchFamily="2" charset="-122"/>
            </a:endParaRPr>
          </a:p>
        </p:txBody>
      </p:sp>
      <p:pic>
        <p:nvPicPr>
          <p:cNvPr id="47108" name="Picture 2">
            <a:extLst>
              <a:ext uri="{FF2B5EF4-FFF2-40B4-BE49-F238E27FC236}">
                <a16:creationId xmlns:a16="http://schemas.microsoft.com/office/drawing/2014/main" id="{DB7AF457-E8FE-F4B6-588D-81412AD4EE55}"/>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428625" y="2214563"/>
            <a:ext cx="8339138" cy="3163887"/>
          </a:xfrm>
        </p:spPr>
      </p:pic>
    </p:spTree>
  </p:cSld>
  <p:clrMapOvr>
    <a:masterClrMapping/>
  </p:clrMapOvr>
  <p:transition>
    <p:pull dir="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A3D8760F-28CC-52D8-1732-3C85EDFE09E7}"/>
              </a:ext>
            </a:extLst>
          </p:cNvPr>
          <p:cNvSpPr>
            <a:spLocks noGrp="1"/>
          </p:cNvSpPr>
          <p:nvPr>
            <p:ph type="title"/>
          </p:nvPr>
        </p:nvSpPr>
        <p:spPr/>
        <p:txBody>
          <a:bodyPr/>
          <a:lstStyle/>
          <a:p>
            <a:pPr eaLnBrk="1" hangingPunct="1"/>
            <a:r>
              <a:rPr lang="en-US" altLang="zh-CN">
                <a:solidFill>
                  <a:srgbClr val="7C3343"/>
                </a:solidFill>
              </a:rPr>
              <a:t>4Kbit DRAM </a:t>
            </a:r>
            <a:r>
              <a:rPr lang="zh-CN" altLang="en-US">
                <a:solidFill>
                  <a:srgbClr val="7C3343"/>
                </a:solidFill>
              </a:rPr>
              <a:t>的单管存储单元：写</a:t>
            </a:r>
          </a:p>
        </p:txBody>
      </p:sp>
      <p:sp>
        <p:nvSpPr>
          <p:cNvPr id="48131" name="灯片编号占位符 2">
            <a:extLst>
              <a:ext uri="{FF2B5EF4-FFF2-40B4-BE49-F238E27FC236}">
                <a16:creationId xmlns:a16="http://schemas.microsoft.com/office/drawing/2014/main" id="{DA6F4797-52AC-708E-4C23-63027A2B67F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86F7B68-173F-4C0A-BE4E-E3403D03307E}" type="slidenum">
              <a:rPr lang="zh-CN" altLang="en-US">
                <a:solidFill>
                  <a:srgbClr val="7C3343"/>
                </a:solidFill>
                <a:latin typeface="Cambria" panose="02040503050406030204" pitchFamily="18" charset="0"/>
                <a:ea typeface="华文楷体" panose="02010600040101010101" pitchFamily="2" charset="-122"/>
              </a:rPr>
              <a:pPr/>
              <a:t>33</a:t>
            </a:fld>
            <a:endParaRPr lang="zh-CN" altLang="en-US">
              <a:solidFill>
                <a:srgbClr val="7C3343"/>
              </a:solidFill>
              <a:latin typeface="Cambria" panose="02040503050406030204" pitchFamily="18" charset="0"/>
              <a:ea typeface="华文楷体" panose="02010600040101010101" pitchFamily="2" charset="-122"/>
            </a:endParaRPr>
          </a:p>
        </p:txBody>
      </p:sp>
      <p:pic>
        <p:nvPicPr>
          <p:cNvPr id="48132" name="Picture 2">
            <a:extLst>
              <a:ext uri="{FF2B5EF4-FFF2-40B4-BE49-F238E27FC236}">
                <a16:creationId xmlns:a16="http://schemas.microsoft.com/office/drawing/2014/main" id="{32527C75-DC5A-2E86-13D1-1012E6AEDFFC}"/>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203200" y="2428875"/>
            <a:ext cx="8726488" cy="2786063"/>
          </a:xfrm>
        </p:spPr>
      </p:pic>
    </p:spTree>
  </p:cSld>
  <p:clrMapOvr>
    <a:masterClrMapping/>
  </p:clrMapOvr>
  <p:transition>
    <p:pull dir="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B6795-7353-2144-0888-427C768502FA}"/>
              </a:ext>
            </a:extLst>
          </p:cNvPr>
          <p:cNvSpPr>
            <a:spLocks noGrp="1"/>
          </p:cNvSpPr>
          <p:nvPr>
            <p:ph type="title"/>
          </p:nvPr>
        </p:nvSpPr>
        <p:spPr>
          <a:xfrm>
            <a:off x="301625" y="228600"/>
            <a:ext cx="8534400" cy="758825"/>
          </a:xfrm>
        </p:spPr>
        <p:txBody>
          <a:bodyPr>
            <a:normAutofit fontScale="90000"/>
          </a:bodyPr>
          <a:lstStyle/>
          <a:p>
            <a:pPr eaLnBrk="1" fontAlgn="auto" hangingPunct="1">
              <a:spcAft>
                <a:spcPts val="0"/>
              </a:spcAft>
              <a:defRPr/>
            </a:pPr>
            <a:br>
              <a:rPr lang="zh-CN" altLang="en-US" dirty="0">
                <a:solidFill>
                  <a:schemeClr val="accent3">
                    <a:shade val="75000"/>
                  </a:schemeClr>
                </a:solidFill>
              </a:rPr>
            </a:br>
            <a:br>
              <a:rPr lang="zh-CN" altLang="en-US" dirty="0">
                <a:solidFill>
                  <a:schemeClr val="accent3">
                    <a:shade val="75000"/>
                  </a:schemeClr>
                </a:solidFill>
              </a:rPr>
            </a:br>
            <a:r>
              <a:rPr lang="zh-CN" altLang="en-US" dirty="0">
                <a:solidFill>
                  <a:schemeClr val="accent3">
                    <a:shade val="75000"/>
                  </a:schemeClr>
                </a:solidFill>
              </a:rPr>
              <a:t>小结</a:t>
            </a:r>
            <a:r>
              <a:rPr lang="en-US" altLang="zh-CN" dirty="0">
                <a:solidFill>
                  <a:schemeClr val="accent3">
                    <a:shade val="75000"/>
                  </a:schemeClr>
                </a:solidFill>
              </a:rPr>
              <a:t>: DRAM </a:t>
            </a:r>
            <a:r>
              <a:rPr lang="zh-CN" altLang="en-US" dirty="0">
                <a:solidFill>
                  <a:schemeClr val="accent3">
                    <a:shade val="75000"/>
                  </a:schemeClr>
                </a:solidFill>
              </a:rPr>
              <a:t>的存储单元</a:t>
            </a:r>
          </a:p>
        </p:txBody>
      </p:sp>
      <p:sp>
        <p:nvSpPr>
          <p:cNvPr id="49155" name="灯片编号占位符 2">
            <a:extLst>
              <a:ext uri="{FF2B5EF4-FFF2-40B4-BE49-F238E27FC236}">
                <a16:creationId xmlns:a16="http://schemas.microsoft.com/office/drawing/2014/main" id="{90E5DF94-13DB-C17B-EAD6-BC19520D77D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7F74D54-03FD-4FA9-8C15-A2854F6BC108}" type="slidenum">
              <a:rPr lang="zh-CN" altLang="en-US">
                <a:solidFill>
                  <a:srgbClr val="7C3343"/>
                </a:solidFill>
                <a:latin typeface="Cambria" panose="02040503050406030204" pitchFamily="18" charset="0"/>
                <a:ea typeface="华文楷体" panose="02010600040101010101" pitchFamily="2" charset="-122"/>
              </a:rPr>
              <a:pPr/>
              <a:t>34</a:t>
            </a:fld>
            <a:endParaRPr lang="zh-CN" altLang="en-US">
              <a:solidFill>
                <a:srgbClr val="7C3343"/>
              </a:solidFill>
              <a:latin typeface="Cambria" panose="02040503050406030204" pitchFamily="18" charset="0"/>
              <a:ea typeface="华文楷体" panose="02010600040101010101" pitchFamily="2" charset="-122"/>
            </a:endParaRPr>
          </a:p>
        </p:txBody>
      </p:sp>
      <p:sp>
        <p:nvSpPr>
          <p:cNvPr id="49156" name="内容占位符 4">
            <a:extLst>
              <a:ext uri="{FF2B5EF4-FFF2-40B4-BE49-F238E27FC236}">
                <a16:creationId xmlns:a16="http://schemas.microsoft.com/office/drawing/2014/main" id="{AC4F6D1D-B3FA-26A1-E334-F57BA21C0228}"/>
              </a:ext>
            </a:extLst>
          </p:cNvPr>
          <p:cNvSpPr>
            <a:spLocks noGrp="1"/>
          </p:cNvSpPr>
          <p:nvPr>
            <p:ph sz="half" idx="1"/>
          </p:nvPr>
        </p:nvSpPr>
        <p:spPr>
          <a:xfrm>
            <a:off x="301625" y="1371600"/>
            <a:ext cx="4038600" cy="4681538"/>
          </a:xfrm>
        </p:spPr>
        <p:txBody>
          <a:bodyPr/>
          <a:lstStyle/>
          <a:p>
            <a:pPr eaLnBrk="1" hangingPunct="1"/>
            <a:r>
              <a:rPr lang="en-US" altLang="zh-CN"/>
              <a:t>1Kbit DRAM</a:t>
            </a:r>
            <a:r>
              <a:rPr lang="zh-CN" altLang="en-US"/>
              <a:t>采用三管存储单元</a:t>
            </a:r>
            <a:endParaRPr lang="en-US" altLang="zh-CN"/>
          </a:p>
          <a:p>
            <a:pPr lvl="1" eaLnBrk="1" hangingPunct="1"/>
            <a:r>
              <a:rPr lang="zh-CN" altLang="en-US"/>
              <a:t>电路稳定</a:t>
            </a:r>
            <a:endParaRPr lang="en-US" altLang="zh-CN"/>
          </a:p>
          <a:p>
            <a:pPr lvl="1" eaLnBrk="1" hangingPunct="1"/>
            <a:r>
              <a:rPr lang="zh-CN" altLang="en-US"/>
              <a:t>布线较复杂</a:t>
            </a:r>
            <a:endParaRPr lang="en-US" altLang="zh-CN"/>
          </a:p>
          <a:p>
            <a:pPr lvl="1" eaLnBrk="1" hangingPunct="1"/>
            <a:r>
              <a:rPr lang="zh-CN" altLang="en-US"/>
              <a:t>元件较多</a:t>
            </a:r>
          </a:p>
          <a:p>
            <a:pPr eaLnBrk="1" hangingPunct="1"/>
            <a:endParaRPr lang="zh-CN" altLang="en-US"/>
          </a:p>
        </p:txBody>
      </p:sp>
      <p:sp>
        <p:nvSpPr>
          <p:cNvPr id="49157" name="内容占位符 5">
            <a:extLst>
              <a:ext uri="{FF2B5EF4-FFF2-40B4-BE49-F238E27FC236}">
                <a16:creationId xmlns:a16="http://schemas.microsoft.com/office/drawing/2014/main" id="{6966D907-AEBB-9B31-BE1E-73E0F309672D}"/>
              </a:ext>
            </a:extLst>
          </p:cNvPr>
          <p:cNvSpPr>
            <a:spLocks noGrp="1"/>
          </p:cNvSpPr>
          <p:nvPr>
            <p:ph sz="half" idx="2"/>
          </p:nvPr>
        </p:nvSpPr>
        <p:spPr>
          <a:xfrm>
            <a:off x="4800600" y="1371600"/>
            <a:ext cx="4038600" cy="4681538"/>
          </a:xfrm>
        </p:spPr>
        <p:txBody>
          <a:bodyPr/>
          <a:lstStyle/>
          <a:p>
            <a:pPr eaLnBrk="1" hangingPunct="1"/>
            <a:r>
              <a:rPr lang="en-US" altLang="zh-CN"/>
              <a:t>≥4Kbit DRAM</a:t>
            </a:r>
            <a:r>
              <a:rPr lang="zh-CN" altLang="en-US"/>
              <a:t>采用单管存储单元</a:t>
            </a:r>
            <a:endParaRPr lang="en-US" altLang="zh-CN"/>
          </a:p>
          <a:p>
            <a:pPr lvl="1" eaLnBrk="1" hangingPunct="1"/>
            <a:r>
              <a:rPr lang="zh-CN" altLang="en-US"/>
              <a:t>线路简单</a:t>
            </a:r>
            <a:endParaRPr lang="en-US" altLang="zh-CN"/>
          </a:p>
          <a:p>
            <a:pPr lvl="1" eaLnBrk="1" hangingPunct="1"/>
            <a:r>
              <a:rPr lang="zh-CN" altLang="en-US"/>
              <a:t>单元占用面积小</a:t>
            </a:r>
            <a:endParaRPr lang="en-US" altLang="zh-CN"/>
          </a:p>
          <a:p>
            <a:pPr lvl="1" eaLnBrk="1" hangingPunct="1"/>
            <a:r>
              <a:rPr lang="zh-CN" altLang="en-US"/>
              <a:t>速度快</a:t>
            </a:r>
            <a:endParaRPr lang="en-US" altLang="zh-CN"/>
          </a:p>
          <a:p>
            <a:pPr lvl="1" eaLnBrk="1" hangingPunct="1"/>
            <a:r>
              <a:rPr lang="zh-CN" altLang="en-US"/>
              <a:t>读出数据是破坏性的</a:t>
            </a:r>
            <a:r>
              <a:rPr lang="en-US" altLang="zh-CN"/>
              <a:t>, </a:t>
            </a:r>
            <a:r>
              <a:rPr lang="zh-CN" altLang="en-US"/>
              <a:t>需要“重写”</a:t>
            </a:r>
            <a:endParaRPr lang="en-US" altLang="zh-CN"/>
          </a:p>
          <a:p>
            <a:pPr lvl="1" eaLnBrk="1" hangingPunct="1"/>
            <a:r>
              <a:rPr lang="zh-CN" altLang="en-US"/>
              <a:t>读出信号小</a:t>
            </a:r>
            <a:r>
              <a:rPr lang="en-US" altLang="zh-CN"/>
              <a:t>,</a:t>
            </a:r>
            <a:r>
              <a:rPr lang="zh-CN" altLang="en-US"/>
              <a:t>需要放大</a:t>
            </a:r>
          </a:p>
          <a:p>
            <a:pPr eaLnBrk="1" hangingPunct="1"/>
            <a:endParaRPr lang="zh-CN" altLang="en-US"/>
          </a:p>
        </p:txBody>
      </p:sp>
    </p:spTree>
  </p:cSld>
  <p:clrMapOvr>
    <a:masterClrMapping/>
  </p:clrMapOvr>
  <p:transition>
    <p:pull dir="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5">
            <a:extLst>
              <a:ext uri="{FF2B5EF4-FFF2-40B4-BE49-F238E27FC236}">
                <a16:creationId xmlns:a16="http://schemas.microsoft.com/office/drawing/2014/main" id="{16AAC17A-58FA-3BC2-1880-FE116D2167A8}"/>
              </a:ext>
            </a:extLst>
          </p:cNvPr>
          <p:cNvSpPr>
            <a:spLocks noGrp="1"/>
          </p:cNvSpPr>
          <p:nvPr>
            <p:ph type="title"/>
          </p:nvPr>
        </p:nvSpPr>
        <p:spPr/>
        <p:txBody>
          <a:bodyPr/>
          <a:lstStyle/>
          <a:p>
            <a:pPr eaLnBrk="1" hangingPunct="1"/>
            <a:r>
              <a:rPr lang="en-US" altLang="zh-CN">
                <a:solidFill>
                  <a:srgbClr val="7C3343"/>
                </a:solidFill>
              </a:rPr>
              <a:t>16K×1</a:t>
            </a:r>
            <a:r>
              <a:rPr lang="zh-CN" altLang="en-US">
                <a:solidFill>
                  <a:srgbClr val="7C3343"/>
                </a:solidFill>
              </a:rPr>
              <a:t>位动态存储器框图</a:t>
            </a:r>
          </a:p>
        </p:txBody>
      </p:sp>
      <p:sp>
        <p:nvSpPr>
          <p:cNvPr id="50179" name="灯片编号占位符 2">
            <a:extLst>
              <a:ext uri="{FF2B5EF4-FFF2-40B4-BE49-F238E27FC236}">
                <a16:creationId xmlns:a16="http://schemas.microsoft.com/office/drawing/2014/main" id="{AA17B4D7-9DDF-D92D-D6E1-8A411C1FF65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02E97B2-D995-4940-B6A5-875D24CD794D}" type="slidenum">
              <a:rPr lang="zh-CN" altLang="en-US">
                <a:solidFill>
                  <a:srgbClr val="7C3343"/>
                </a:solidFill>
                <a:latin typeface="Cambria" panose="02040503050406030204" pitchFamily="18" charset="0"/>
                <a:ea typeface="华文楷体" panose="02010600040101010101" pitchFamily="2" charset="-122"/>
              </a:rPr>
              <a:pPr/>
              <a:t>35</a:t>
            </a:fld>
            <a:endParaRPr lang="zh-CN" altLang="en-US">
              <a:solidFill>
                <a:srgbClr val="7C3343"/>
              </a:solidFill>
              <a:latin typeface="Cambria" panose="02040503050406030204" pitchFamily="18" charset="0"/>
              <a:ea typeface="华文楷体" panose="02010600040101010101" pitchFamily="2" charset="-122"/>
            </a:endParaRPr>
          </a:p>
        </p:txBody>
      </p:sp>
      <p:pic>
        <p:nvPicPr>
          <p:cNvPr id="50180" name="Picture 2" descr="d9">
            <a:extLst>
              <a:ext uri="{FF2B5EF4-FFF2-40B4-BE49-F238E27FC236}">
                <a16:creationId xmlns:a16="http://schemas.microsoft.com/office/drawing/2014/main" id="{84958788-FA38-3355-D1E3-7EDA5220D0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1747838"/>
            <a:ext cx="8715375" cy="401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a:extLst>
              <a:ext uri="{FF2B5EF4-FFF2-40B4-BE49-F238E27FC236}">
                <a16:creationId xmlns:a16="http://schemas.microsoft.com/office/drawing/2014/main" id="{91FB60D2-AE5A-46D3-AADF-993F81593451}"/>
              </a:ext>
            </a:extLst>
          </p:cNvPr>
          <p:cNvSpPr>
            <a:spLocks noGrp="1"/>
          </p:cNvSpPr>
          <p:nvPr>
            <p:ph type="title"/>
          </p:nvPr>
        </p:nvSpPr>
        <p:spPr/>
        <p:txBody>
          <a:bodyPr/>
          <a:lstStyle/>
          <a:p>
            <a:pPr eaLnBrk="1" hangingPunct="1"/>
            <a:r>
              <a:rPr lang="en-US" altLang="zh-CN">
                <a:solidFill>
                  <a:srgbClr val="7C3343"/>
                </a:solidFill>
              </a:rPr>
              <a:t>DRAM </a:t>
            </a:r>
            <a:r>
              <a:rPr lang="zh-CN" altLang="en-US">
                <a:solidFill>
                  <a:srgbClr val="7C3343"/>
                </a:solidFill>
              </a:rPr>
              <a:t>的再生（</a:t>
            </a:r>
            <a:r>
              <a:rPr lang="en-US" altLang="zh-CN">
                <a:solidFill>
                  <a:srgbClr val="7C3343"/>
                </a:solidFill>
              </a:rPr>
              <a:t>1/2</a:t>
            </a:r>
            <a:r>
              <a:rPr lang="zh-CN" altLang="en-US">
                <a:solidFill>
                  <a:srgbClr val="7C3343"/>
                </a:solidFill>
              </a:rPr>
              <a:t>）</a:t>
            </a:r>
          </a:p>
        </p:txBody>
      </p:sp>
      <p:sp>
        <p:nvSpPr>
          <p:cNvPr id="51203" name="灯片编号占位符 2">
            <a:extLst>
              <a:ext uri="{FF2B5EF4-FFF2-40B4-BE49-F238E27FC236}">
                <a16:creationId xmlns:a16="http://schemas.microsoft.com/office/drawing/2014/main" id="{D5FA15C4-74CF-671A-EB53-C60BF46D1FF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AE37518-3D77-43A7-9795-29A47DB4B7F6}" type="slidenum">
              <a:rPr lang="zh-CN" altLang="en-US">
                <a:solidFill>
                  <a:srgbClr val="7C3343"/>
                </a:solidFill>
                <a:latin typeface="Cambria" panose="02040503050406030204" pitchFamily="18" charset="0"/>
                <a:ea typeface="华文楷体" panose="02010600040101010101" pitchFamily="2" charset="-122"/>
              </a:rPr>
              <a:pPr/>
              <a:t>36</a:t>
            </a:fld>
            <a:endParaRPr lang="zh-CN" altLang="en-US">
              <a:solidFill>
                <a:srgbClr val="7C3343"/>
              </a:solidFill>
              <a:latin typeface="Cambria" panose="02040503050406030204" pitchFamily="18" charset="0"/>
              <a:ea typeface="华文楷体" panose="02010600040101010101" pitchFamily="2" charset="-122"/>
            </a:endParaRPr>
          </a:p>
        </p:txBody>
      </p:sp>
      <p:sp>
        <p:nvSpPr>
          <p:cNvPr id="51204" name="内容占位符 3">
            <a:extLst>
              <a:ext uri="{FF2B5EF4-FFF2-40B4-BE49-F238E27FC236}">
                <a16:creationId xmlns:a16="http://schemas.microsoft.com/office/drawing/2014/main" id="{136189BA-9284-1E40-95FA-ACDD8BC5E2FF}"/>
              </a:ext>
            </a:extLst>
          </p:cNvPr>
          <p:cNvSpPr>
            <a:spLocks noGrp="1"/>
          </p:cNvSpPr>
          <p:nvPr>
            <p:ph sz="quarter" idx="1"/>
          </p:nvPr>
        </p:nvSpPr>
        <p:spPr>
          <a:xfrm>
            <a:off x="301625" y="1527175"/>
            <a:ext cx="8504238" cy="4572000"/>
          </a:xfrm>
        </p:spPr>
        <p:txBody>
          <a:bodyPr/>
          <a:lstStyle/>
          <a:p>
            <a:pPr eaLnBrk="1" hangingPunct="1"/>
            <a:r>
              <a:rPr lang="en-US" altLang="zh-CN"/>
              <a:t>DRAM</a:t>
            </a:r>
            <a:r>
              <a:rPr lang="zh-CN" altLang="en-US"/>
              <a:t>是通过把电荷充积到</a:t>
            </a:r>
            <a:r>
              <a:rPr lang="en-US" altLang="zh-CN"/>
              <a:t>MOS</a:t>
            </a:r>
            <a:r>
              <a:rPr lang="zh-CN" altLang="en-US"/>
              <a:t>管的栅极电容或专门的</a:t>
            </a:r>
            <a:r>
              <a:rPr lang="en-US" altLang="zh-CN"/>
              <a:t>MOS</a:t>
            </a:r>
            <a:r>
              <a:rPr lang="zh-CN" altLang="en-US"/>
              <a:t>电容中去来实现信息存储的。</a:t>
            </a:r>
          </a:p>
          <a:p>
            <a:pPr eaLnBrk="1" hangingPunct="1"/>
            <a:r>
              <a:rPr lang="zh-CN" altLang="en-US"/>
              <a:t>但是由于电容漏电阻的存在，随着时间的增加，其电荷会逐渐漏掉，从而使存储的信息丢失。</a:t>
            </a:r>
          </a:p>
          <a:p>
            <a:pPr eaLnBrk="1" hangingPunct="1"/>
            <a:r>
              <a:rPr lang="zh-CN" altLang="en-US"/>
              <a:t>为了保证存储信息不遭破坏，</a:t>
            </a:r>
            <a:r>
              <a:rPr lang="zh-CN" altLang="en-US">
                <a:solidFill>
                  <a:srgbClr val="FF0000"/>
                </a:solidFill>
              </a:rPr>
              <a:t>必须在电荷漏掉以前就进行充电，以恢复原来的电荷</a:t>
            </a:r>
            <a:r>
              <a:rPr lang="zh-CN" altLang="en-US"/>
              <a:t>，把这一充电过程称为再生，或称为刷新。</a:t>
            </a:r>
          </a:p>
          <a:p>
            <a:pPr eaLnBrk="1" hangingPunct="1"/>
            <a:endParaRPr lang="zh-CN" altLang="en-US"/>
          </a:p>
        </p:txBody>
      </p:sp>
    </p:spTree>
  </p:cSld>
  <p:clrMapOvr>
    <a:masterClrMapping/>
  </p:clrMapOvr>
  <p:transition>
    <p:pull dir="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EFD46CCF-DC4C-4D7B-BB5C-DFEBBDCC5A16}"/>
              </a:ext>
            </a:extLst>
          </p:cNvPr>
          <p:cNvSpPr>
            <a:spLocks noGrp="1"/>
          </p:cNvSpPr>
          <p:nvPr>
            <p:ph type="title"/>
          </p:nvPr>
        </p:nvSpPr>
        <p:spPr/>
        <p:txBody>
          <a:bodyPr/>
          <a:lstStyle/>
          <a:p>
            <a:pPr eaLnBrk="1" hangingPunct="1"/>
            <a:r>
              <a:rPr lang="en-US" altLang="zh-CN">
                <a:solidFill>
                  <a:srgbClr val="7C3343"/>
                </a:solidFill>
              </a:rPr>
              <a:t>DRAM </a:t>
            </a:r>
            <a:r>
              <a:rPr lang="zh-CN" altLang="en-US">
                <a:solidFill>
                  <a:srgbClr val="7C3343"/>
                </a:solidFill>
              </a:rPr>
              <a:t>的再生（</a:t>
            </a:r>
            <a:r>
              <a:rPr lang="en-US" altLang="zh-CN">
                <a:solidFill>
                  <a:srgbClr val="7C3343"/>
                </a:solidFill>
              </a:rPr>
              <a:t>2/2</a:t>
            </a:r>
            <a:r>
              <a:rPr lang="zh-CN" altLang="en-US">
                <a:solidFill>
                  <a:srgbClr val="7C3343"/>
                </a:solidFill>
              </a:rPr>
              <a:t>）</a:t>
            </a:r>
          </a:p>
        </p:txBody>
      </p:sp>
      <p:sp>
        <p:nvSpPr>
          <p:cNvPr id="52227" name="灯片编号占位符 2">
            <a:extLst>
              <a:ext uri="{FF2B5EF4-FFF2-40B4-BE49-F238E27FC236}">
                <a16:creationId xmlns:a16="http://schemas.microsoft.com/office/drawing/2014/main" id="{37B17714-E7CD-ABBA-61DE-ED6187186B0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B224F1D-5D53-425C-9ACA-56BFC687A520}" type="slidenum">
              <a:rPr lang="zh-CN" altLang="en-US">
                <a:solidFill>
                  <a:srgbClr val="7C3343"/>
                </a:solidFill>
                <a:latin typeface="Cambria" panose="02040503050406030204" pitchFamily="18" charset="0"/>
                <a:ea typeface="华文楷体" panose="02010600040101010101" pitchFamily="2" charset="-122"/>
              </a:rPr>
              <a:pPr/>
              <a:t>37</a:t>
            </a:fld>
            <a:endParaRPr lang="zh-CN" altLang="en-US">
              <a:solidFill>
                <a:srgbClr val="7C3343"/>
              </a:solidFill>
              <a:latin typeface="Cambria" panose="02040503050406030204" pitchFamily="18" charset="0"/>
              <a:ea typeface="华文楷体" panose="02010600040101010101" pitchFamily="2" charset="-122"/>
            </a:endParaRPr>
          </a:p>
        </p:txBody>
      </p:sp>
      <p:sp>
        <p:nvSpPr>
          <p:cNvPr id="4" name="内容占位符 3">
            <a:extLst>
              <a:ext uri="{FF2B5EF4-FFF2-40B4-BE49-F238E27FC236}">
                <a16:creationId xmlns:a16="http://schemas.microsoft.com/office/drawing/2014/main" id="{1A836592-F83B-46F9-5097-7B6A29DC5426}"/>
              </a:ext>
            </a:extLst>
          </p:cNvPr>
          <p:cNvSpPr>
            <a:spLocks noGrp="1"/>
          </p:cNvSpPr>
          <p:nvPr>
            <p:ph sz="quarter" idx="1"/>
          </p:nvPr>
        </p:nvSpPr>
        <p:spPr>
          <a:xfrm>
            <a:off x="301625" y="1527175"/>
            <a:ext cx="8504238" cy="4572000"/>
          </a:xfrm>
        </p:spPr>
        <p:txBody>
          <a:bodyPr>
            <a:normAutofit fontScale="92500"/>
          </a:bodyPr>
          <a:lstStyle/>
          <a:p>
            <a:pPr marL="274320" indent="-274320" eaLnBrk="1" fontAlgn="auto" hangingPunct="1">
              <a:buFont typeface="Wingdings 2"/>
              <a:buChar char=""/>
              <a:defRPr/>
            </a:pPr>
            <a:r>
              <a:rPr lang="en-US" altLang="zh-CN" dirty="0"/>
              <a:t>SRAM</a:t>
            </a:r>
            <a:r>
              <a:rPr lang="zh-CN" altLang="en-US" dirty="0"/>
              <a:t>是以双稳态电路为存储单元的，因此它不需要再生。</a:t>
            </a:r>
          </a:p>
          <a:p>
            <a:pPr marL="274320" indent="-274320" eaLnBrk="1" fontAlgn="auto" hangingPunct="1">
              <a:buFont typeface="Wingdings 2"/>
              <a:buChar char=""/>
              <a:defRPr/>
            </a:pPr>
            <a:r>
              <a:rPr lang="zh-CN" altLang="en-US" dirty="0"/>
              <a:t>对于</a:t>
            </a:r>
            <a:r>
              <a:rPr lang="en-US" altLang="zh-CN" dirty="0"/>
              <a:t>DRAM</a:t>
            </a:r>
            <a:r>
              <a:rPr lang="zh-CN" altLang="en-US" dirty="0"/>
              <a:t>，再生一般应在小于或等于</a:t>
            </a:r>
            <a:r>
              <a:rPr lang="en-US" altLang="zh-CN" dirty="0">
                <a:solidFill>
                  <a:srgbClr val="FF0000"/>
                </a:solidFill>
              </a:rPr>
              <a:t>2ms</a:t>
            </a:r>
            <a:r>
              <a:rPr lang="zh-CN" altLang="en-US" dirty="0"/>
              <a:t>的时间内进行一次。</a:t>
            </a:r>
            <a:endParaRPr lang="en-US" altLang="zh-CN" dirty="0"/>
          </a:p>
          <a:p>
            <a:pPr marL="548640" lvl="1" indent="-274320" eaLnBrk="1" fontAlgn="auto" hangingPunct="1">
              <a:buFont typeface="Wingdings"/>
              <a:buChar char=""/>
              <a:defRPr/>
            </a:pPr>
            <a:r>
              <a:rPr lang="en-US" altLang="zh-CN" dirty="0"/>
              <a:t>DRAM</a:t>
            </a:r>
            <a:r>
              <a:rPr lang="zh-CN" altLang="en-US" dirty="0"/>
              <a:t>采用“读出”方式进行再生。</a:t>
            </a:r>
          </a:p>
          <a:p>
            <a:pPr marL="548640" lvl="1" indent="-274320" eaLnBrk="1" fontAlgn="auto" hangingPunct="1">
              <a:buFont typeface="Wingdings"/>
              <a:buChar char=""/>
              <a:defRPr/>
            </a:pPr>
            <a:r>
              <a:rPr lang="zh-CN" altLang="en-US" dirty="0"/>
              <a:t>对单管单元的读出是一种破坏性读出，而接在单元数据线上的读放是一个再生放大器，在读出的同时，</a:t>
            </a:r>
            <a:r>
              <a:rPr lang="zh-CN" altLang="en-US" dirty="0">
                <a:solidFill>
                  <a:srgbClr val="FF0000"/>
                </a:solidFill>
              </a:rPr>
              <a:t>读放又使该单元的存储信息自动地得以恢复</a:t>
            </a:r>
            <a:r>
              <a:rPr lang="zh-CN" altLang="en-US" dirty="0"/>
              <a:t>。</a:t>
            </a:r>
          </a:p>
          <a:p>
            <a:pPr marL="548640" lvl="1" indent="-274320" eaLnBrk="1" fontAlgn="auto" hangingPunct="1">
              <a:buFont typeface="Wingdings"/>
              <a:buChar char=""/>
              <a:defRPr/>
            </a:pPr>
            <a:r>
              <a:rPr lang="zh-CN" altLang="en-US" dirty="0"/>
              <a:t>由于</a:t>
            </a:r>
            <a:r>
              <a:rPr lang="en-US" altLang="zh-CN" dirty="0"/>
              <a:t>DRAM</a:t>
            </a:r>
            <a:r>
              <a:rPr lang="zh-CN" altLang="en-US" dirty="0"/>
              <a:t>每列都有自己的读放，因此，只要</a:t>
            </a:r>
            <a:r>
              <a:rPr lang="zh-CN" altLang="en-US" dirty="0">
                <a:solidFill>
                  <a:srgbClr val="FF0000"/>
                </a:solidFill>
              </a:rPr>
              <a:t>依次改变行地址，轮流对存储矩阵的每一行所有单元同时进行读出</a:t>
            </a:r>
            <a:r>
              <a:rPr lang="zh-CN" altLang="en-US" dirty="0"/>
              <a:t>，当把所有行全部读出一遍，就完成了对存储器的再生。</a:t>
            </a:r>
          </a:p>
          <a:p>
            <a:pPr marL="548640" lvl="1" indent="-274320" eaLnBrk="1" fontAlgn="auto" hangingPunct="1">
              <a:buFont typeface="Wingdings"/>
              <a:buChar char=""/>
              <a:defRPr/>
            </a:pPr>
            <a:r>
              <a:rPr lang="zh-CN" altLang="en-US" dirty="0"/>
              <a:t>这种再生称</a:t>
            </a:r>
            <a:r>
              <a:rPr lang="zh-CN" altLang="en-US" dirty="0">
                <a:solidFill>
                  <a:srgbClr val="FF0000"/>
                </a:solidFill>
              </a:rPr>
              <a:t>行地址再生</a:t>
            </a:r>
            <a:r>
              <a:rPr lang="zh-CN" altLang="en-US" dirty="0"/>
              <a:t>。</a:t>
            </a:r>
          </a:p>
        </p:txBody>
      </p:sp>
    </p:spTree>
  </p:cSld>
  <p:clrMapOvr>
    <a:masterClrMapping/>
  </p:clrMapOvr>
  <p:transition>
    <p:pull dir="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id="{9018AEE1-E196-2A2E-3D47-988093BB765B}"/>
              </a:ext>
            </a:extLst>
          </p:cNvPr>
          <p:cNvSpPr>
            <a:spLocks noGrp="1"/>
          </p:cNvSpPr>
          <p:nvPr>
            <p:ph type="title"/>
          </p:nvPr>
        </p:nvSpPr>
        <p:spPr/>
        <p:txBody>
          <a:bodyPr/>
          <a:lstStyle/>
          <a:p>
            <a:pPr eaLnBrk="1" hangingPunct="1"/>
            <a:r>
              <a:rPr lang="zh-CN" altLang="en-US">
                <a:solidFill>
                  <a:srgbClr val="7C3343"/>
                </a:solidFill>
              </a:rPr>
              <a:t>动态存储器</a:t>
            </a:r>
            <a:r>
              <a:rPr lang="en-US" altLang="zh-CN">
                <a:solidFill>
                  <a:srgbClr val="7C3343"/>
                </a:solidFill>
              </a:rPr>
              <a:t>RAS</a:t>
            </a:r>
            <a:r>
              <a:rPr lang="zh-CN" altLang="en-US">
                <a:solidFill>
                  <a:srgbClr val="7C3343"/>
                </a:solidFill>
              </a:rPr>
              <a:t>、</a:t>
            </a:r>
            <a:r>
              <a:rPr lang="en-US" altLang="zh-CN">
                <a:solidFill>
                  <a:srgbClr val="7C3343"/>
                </a:solidFill>
              </a:rPr>
              <a:t>CAS</a:t>
            </a:r>
            <a:r>
              <a:rPr lang="zh-CN" altLang="en-US">
                <a:solidFill>
                  <a:srgbClr val="7C3343"/>
                </a:solidFill>
              </a:rPr>
              <a:t>与</a:t>
            </a:r>
            <a:r>
              <a:rPr lang="en-US" altLang="zh-CN">
                <a:solidFill>
                  <a:srgbClr val="7C3343"/>
                </a:solidFill>
              </a:rPr>
              <a:t>Adr</a:t>
            </a:r>
            <a:r>
              <a:rPr lang="zh-CN" altLang="en-US">
                <a:solidFill>
                  <a:srgbClr val="7C3343"/>
                </a:solidFill>
              </a:rPr>
              <a:t>的相互关系</a:t>
            </a:r>
          </a:p>
        </p:txBody>
      </p:sp>
      <p:sp>
        <p:nvSpPr>
          <p:cNvPr id="53251" name="灯片编号占位符 2">
            <a:extLst>
              <a:ext uri="{FF2B5EF4-FFF2-40B4-BE49-F238E27FC236}">
                <a16:creationId xmlns:a16="http://schemas.microsoft.com/office/drawing/2014/main" id="{3492EAF1-DBF4-5705-70AC-B100A0163BF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0BD042F-BD7B-4BEB-B934-C4DE79A93B2B}" type="slidenum">
              <a:rPr lang="zh-CN" altLang="en-US">
                <a:solidFill>
                  <a:srgbClr val="7C3343"/>
                </a:solidFill>
                <a:latin typeface="Cambria" panose="02040503050406030204" pitchFamily="18" charset="0"/>
                <a:ea typeface="华文楷体" panose="02010600040101010101" pitchFamily="2" charset="-122"/>
              </a:rPr>
              <a:pPr/>
              <a:t>38</a:t>
            </a:fld>
            <a:endParaRPr lang="zh-CN" altLang="en-US">
              <a:solidFill>
                <a:srgbClr val="7C3343"/>
              </a:solidFill>
              <a:latin typeface="Cambria" panose="02040503050406030204" pitchFamily="18" charset="0"/>
              <a:ea typeface="华文楷体" panose="02010600040101010101" pitchFamily="2" charset="-122"/>
            </a:endParaRPr>
          </a:p>
        </p:txBody>
      </p:sp>
      <p:pic>
        <p:nvPicPr>
          <p:cNvPr id="53252" name="Picture 2">
            <a:extLst>
              <a:ext uri="{FF2B5EF4-FFF2-40B4-BE49-F238E27FC236}">
                <a16:creationId xmlns:a16="http://schemas.microsoft.com/office/drawing/2014/main" id="{F0736F9F-C29B-44F1-4D36-969154643E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857375"/>
            <a:ext cx="8529638"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9E553028-33EC-26D1-F388-5E2C4EF20A81}"/>
              </a:ext>
            </a:extLst>
          </p:cNvPr>
          <p:cNvSpPr>
            <a:spLocks noGrp="1"/>
          </p:cNvSpPr>
          <p:nvPr>
            <p:ph type="title"/>
          </p:nvPr>
        </p:nvSpPr>
        <p:spPr/>
        <p:txBody>
          <a:bodyPr/>
          <a:lstStyle/>
          <a:p>
            <a:pPr eaLnBrk="1" hangingPunct="1"/>
            <a:r>
              <a:rPr lang="zh-CN" altLang="en-US">
                <a:solidFill>
                  <a:srgbClr val="7C3343"/>
                </a:solidFill>
              </a:rPr>
              <a:t>动态存储器的工作方式</a:t>
            </a:r>
          </a:p>
        </p:txBody>
      </p:sp>
      <p:sp>
        <p:nvSpPr>
          <p:cNvPr id="54275" name="灯片编号占位符 2">
            <a:extLst>
              <a:ext uri="{FF2B5EF4-FFF2-40B4-BE49-F238E27FC236}">
                <a16:creationId xmlns:a16="http://schemas.microsoft.com/office/drawing/2014/main" id="{B0F26E8B-8751-8E65-D779-E7AC2700F2C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224E6E6-9BDF-4561-BBE4-8D77E44EBFB4}" type="slidenum">
              <a:rPr lang="zh-CN" altLang="en-US">
                <a:solidFill>
                  <a:srgbClr val="7C3343"/>
                </a:solidFill>
                <a:latin typeface="Cambria" panose="02040503050406030204" pitchFamily="18" charset="0"/>
                <a:ea typeface="华文楷体" panose="02010600040101010101" pitchFamily="2" charset="-122"/>
              </a:rPr>
              <a:pPr/>
              <a:t>39</a:t>
            </a:fld>
            <a:endParaRPr lang="zh-CN" altLang="en-US">
              <a:solidFill>
                <a:srgbClr val="7C3343"/>
              </a:solidFill>
              <a:latin typeface="Cambria" panose="02040503050406030204" pitchFamily="18" charset="0"/>
              <a:ea typeface="华文楷体" panose="02010600040101010101" pitchFamily="2" charset="-122"/>
            </a:endParaRPr>
          </a:p>
        </p:txBody>
      </p:sp>
      <p:sp>
        <p:nvSpPr>
          <p:cNvPr id="54276" name="内容占位符 3">
            <a:extLst>
              <a:ext uri="{FF2B5EF4-FFF2-40B4-BE49-F238E27FC236}">
                <a16:creationId xmlns:a16="http://schemas.microsoft.com/office/drawing/2014/main" id="{F1B4DFC0-78C7-59AB-1CD2-CD04D6B8482B}"/>
              </a:ext>
            </a:extLst>
          </p:cNvPr>
          <p:cNvSpPr>
            <a:spLocks noGrp="1"/>
          </p:cNvSpPr>
          <p:nvPr>
            <p:ph sz="quarter" idx="1"/>
          </p:nvPr>
        </p:nvSpPr>
        <p:spPr>
          <a:xfrm>
            <a:off x="301625" y="1527175"/>
            <a:ext cx="8504238" cy="4572000"/>
          </a:xfrm>
        </p:spPr>
        <p:txBody>
          <a:bodyPr/>
          <a:lstStyle/>
          <a:p>
            <a:pPr eaLnBrk="1" hangingPunct="1"/>
            <a:r>
              <a:rPr lang="en-US" altLang="zh-CN"/>
              <a:t>DRAM</a:t>
            </a:r>
            <a:r>
              <a:rPr lang="zh-CN" altLang="en-US"/>
              <a:t>有以下几种工作方式：</a:t>
            </a:r>
          </a:p>
          <a:p>
            <a:pPr lvl="1" eaLnBrk="1" hangingPunct="1"/>
            <a:r>
              <a:rPr lang="zh-CN" altLang="en-US"/>
              <a:t>读工作方式，</a:t>
            </a:r>
          </a:p>
          <a:p>
            <a:pPr lvl="1" eaLnBrk="1" hangingPunct="1"/>
            <a:r>
              <a:rPr lang="zh-CN" altLang="en-US"/>
              <a:t>写工作方式，</a:t>
            </a:r>
          </a:p>
          <a:p>
            <a:pPr lvl="1" eaLnBrk="1" hangingPunct="1"/>
            <a:r>
              <a:rPr lang="zh-CN" altLang="en-US"/>
              <a:t>读</a:t>
            </a:r>
            <a:r>
              <a:rPr lang="en-US" altLang="zh-CN"/>
              <a:t>—</a:t>
            </a:r>
            <a:r>
              <a:rPr lang="zh-CN" altLang="en-US"/>
              <a:t>改写工作方式，</a:t>
            </a:r>
          </a:p>
          <a:p>
            <a:pPr lvl="1" eaLnBrk="1" hangingPunct="1"/>
            <a:r>
              <a:rPr lang="zh-CN" altLang="en-US"/>
              <a:t>页面工作方式</a:t>
            </a:r>
          </a:p>
          <a:p>
            <a:pPr lvl="1" eaLnBrk="1" hangingPunct="1"/>
            <a:r>
              <a:rPr lang="zh-CN" altLang="en-US"/>
              <a:t>再生工作方式。</a:t>
            </a:r>
          </a:p>
          <a:p>
            <a:pPr eaLnBrk="1" hangingPunct="1"/>
            <a:endParaRPr lang="zh-CN" altLang="en-US"/>
          </a:p>
        </p:txBody>
      </p:sp>
    </p:spTree>
  </p:cSld>
  <p:clrMapOvr>
    <a:masterClrMapping/>
  </p:clrMapOvr>
  <p:transition>
    <p:pull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CA20E3E0-63BA-341A-E219-0E7625CC5F0B}"/>
              </a:ext>
            </a:extLst>
          </p:cNvPr>
          <p:cNvSpPr>
            <a:spLocks noGrp="1"/>
          </p:cNvSpPr>
          <p:nvPr>
            <p:ph type="title"/>
          </p:nvPr>
        </p:nvSpPr>
        <p:spPr/>
        <p:txBody>
          <a:bodyPr/>
          <a:lstStyle/>
          <a:p>
            <a:pPr eaLnBrk="1" hangingPunct="1"/>
            <a:r>
              <a:rPr lang="zh-CN" altLang="en-US">
                <a:solidFill>
                  <a:srgbClr val="7C3343"/>
                </a:solidFill>
              </a:rPr>
              <a:t>主存储器处于全机中心地位（</a:t>
            </a:r>
            <a:r>
              <a:rPr lang="en-US" altLang="zh-CN">
                <a:solidFill>
                  <a:srgbClr val="7C3343"/>
                </a:solidFill>
              </a:rPr>
              <a:t>3/3</a:t>
            </a:r>
            <a:r>
              <a:rPr lang="zh-CN" altLang="en-US">
                <a:solidFill>
                  <a:srgbClr val="7C3343"/>
                </a:solidFill>
              </a:rPr>
              <a:t>）</a:t>
            </a:r>
          </a:p>
        </p:txBody>
      </p:sp>
      <p:sp>
        <p:nvSpPr>
          <p:cNvPr id="18435" name="灯片编号占位符 2">
            <a:extLst>
              <a:ext uri="{FF2B5EF4-FFF2-40B4-BE49-F238E27FC236}">
                <a16:creationId xmlns:a16="http://schemas.microsoft.com/office/drawing/2014/main" id="{9BC04F1B-ADD8-120C-56C0-A0CCFEA782B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DE572C0-C42C-4B81-B7D3-15DBEDF23023}" type="slidenum">
              <a:rPr lang="zh-CN" altLang="en-US">
                <a:solidFill>
                  <a:srgbClr val="7C3343"/>
                </a:solidFill>
                <a:latin typeface="Cambria" panose="02040503050406030204" pitchFamily="18" charset="0"/>
                <a:ea typeface="华文楷体" panose="02010600040101010101" pitchFamily="2" charset="-122"/>
              </a:rPr>
              <a:pPr/>
              <a:t>4</a:t>
            </a:fld>
            <a:endParaRPr lang="zh-CN" altLang="en-US">
              <a:solidFill>
                <a:srgbClr val="7C3343"/>
              </a:solidFill>
              <a:latin typeface="Cambria" panose="02040503050406030204" pitchFamily="18" charset="0"/>
              <a:ea typeface="华文楷体" panose="02010600040101010101" pitchFamily="2" charset="-122"/>
            </a:endParaRPr>
          </a:p>
        </p:txBody>
      </p:sp>
      <p:sp>
        <p:nvSpPr>
          <p:cNvPr id="18436" name="内容占位符 3">
            <a:extLst>
              <a:ext uri="{FF2B5EF4-FFF2-40B4-BE49-F238E27FC236}">
                <a16:creationId xmlns:a16="http://schemas.microsoft.com/office/drawing/2014/main" id="{73E5E09D-CC6E-5A2D-B285-0900195D0026}"/>
              </a:ext>
            </a:extLst>
          </p:cNvPr>
          <p:cNvSpPr>
            <a:spLocks noGrp="1"/>
          </p:cNvSpPr>
          <p:nvPr>
            <p:ph sz="quarter" idx="1"/>
          </p:nvPr>
        </p:nvSpPr>
        <p:spPr>
          <a:xfrm>
            <a:off x="301625" y="1527175"/>
            <a:ext cx="8504238" cy="4572000"/>
          </a:xfrm>
        </p:spPr>
        <p:txBody>
          <a:bodyPr/>
          <a:lstStyle/>
          <a:p>
            <a:pPr eaLnBrk="1" hangingPunct="1"/>
            <a:r>
              <a:rPr lang="zh-CN" altLang="en-US" sz="2400"/>
              <a:t>共享存储器的多处理机的出现，利用</a:t>
            </a:r>
            <a:r>
              <a:rPr lang="zh-CN" altLang="en-US" sz="2400">
                <a:solidFill>
                  <a:srgbClr val="FF0000"/>
                </a:solidFill>
              </a:rPr>
              <a:t>存储器存放共享数据</a:t>
            </a:r>
            <a:r>
              <a:rPr lang="zh-CN" altLang="en-US" sz="2400"/>
              <a:t>，并实现处理机之间的通信，更加强了存储器作为全机中心的作用。</a:t>
            </a:r>
          </a:p>
          <a:p>
            <a:pPr eaLnBrk="1" hangingPunct="1"/>
            <a:endParaRPr lang="zh-CN" altLang="en-US"/>
          </a:p>
        </p:txBody>
      </p:sp>
    </p:spTree>
  </p:cSld>
  <p:clrMapOvr>
    <a:masterClrMapping/>
  </p:clrMapOvr>
  <p:transition>
    <p:pull dir="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1B4FF3A0-294D-4C7C-DD33-BE9AF94597A3}"/>
              </a:ext>
            </a:extLst>
          </p:cNvPr>
          <p:cNvSpPr>
            <a:spLocks noGrp="1"/>
          </p:cNvSpPr>
          <p:nvPr>
            <p:ph type="title"/>
          </p:nvPr>
        </p:nvSpPr>
        <p:spPr/>
        <p:txBody>
          <a:bodyPr/>
          <a:lstStyle/>
          <a:p>
            <a:pPr eaLnBrk="1" hangingPunct="1"/>
            <a:r>
              <a:rPr lang="zh-CN" altLang="en-US">
                <a:solidFill>
                  <a:srgbClr val="7C3343"/>
                </a:solidFill>
              </a:rPr>
              <a:t>读工作方式时序图</a:t>
            </a:r>
          </a:p>
        </p:txBody>
      </p:sp>
      <p:sp>
        <p:nvSpPr>
          <p:cNvPr id="55299" name="灯片编号占位符 2">
            <a:extLst>
              <a:ext uri="{FF2B5EF4-FFF2-40B4-BE49-F238E27FC236}">
                <a16:creationId xmlns:a16="http://schemas.microsoft.com/office/drawing/2014/main" id="{89AE4793-D168-311A-6A90-20E5B03CF4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F0253A1-4747-402A-B35F-089885025308}" type="slidenum">
              <a:rPr lang="zh-CN" altLang="en-US">
                <a:solidFill>
                  <a:srgbClr val="7C3343"/>
                </a:solidFill>
                <a:latin typeface="Cambria" panose="02040503050406030204" pitchFamily="18" charset="0"/>
                <a:ea typeface="华文楷体" panose="02010600040101010101" pitchFamily="2" charset="-122"/>
              </a:rPr>
              <a:pPr/>
              <a:t>40</a:t>
            </a:fld>
            <a:endParaRPr lang="zh-CN" altLang="en-US">
              <a:solidFill>
                <a:srgbClr val="7C3343"/>
              </a:solidFill>
              <a:latin typeface="Cambria" panose="02040503050406030204" pitchFamily="18" charset="0"/>
              <a:ea typeface="华文楷体" panose="02010600040101010101" pitchFamily="2" charset="-122"/>
            </a:endParaRPr>
          </a:p>
        </p:txBody>
      </p:sp>
      <p:pic>
        <p:nvPicPr>
          <p:cNvPr id="55300" name="Picture 2">
            <a:extLst>
              <a:ext uri="{FF2B5EF4-FFF2-40B4-BE49-F238E27FC236}">
                <a16:creationId xmlns:a16="http://schemas.microsoft.com/office/drawing/2014/main" id="{871596AB-27C8-E35C-39D4-37574A5E74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1714500"/>
            <a:ext cx="8215312" cy="427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a:extLst>
              <a:ext uri="{FF2B5EF4-FFF2-40B4-BE49-F238E27FC236}">
                <a16:creationId xmlns:a16="http://schemas.microsoft.com/office/drawing/2014/main" id="{060826A2-7861-75D5-58E9-E3742490BA61}"/>
              </a:ext>
            </a:extLst>
          </p:cNvPr>
          <p:cNvSpPr>
            <a:spLocks noGrp="1"/>
          </p:cNvSpPr>
          <p:nvPr>
            <p:ph type="title"/>
          </p:nvPr>
        </p:nvSpPr>
        <p:spPr/>
        <p:txBody>
          <a:bodyPr/>
          <a:lstStyle/>
          <a:p>
            <a:pPr eaLnBrk="1" hangingPunct="1"/>
            <a:r>
              <a:rPr lang="zh-CN" altLang="en-US">
                <a:solidFill>
                  <a:srgbClr val="7C3343"/>
                </a:solidFill>
              </a:rPr>
              <a:t>写工作方式时序图</a:t>
            </a:r>
          </a:p>
        </p:txBody>
      </p:sp>
      <p:sp>
        <p:nvSpPr>
          <p:cNvPr id="56323" name="灯片编号占位符 2">
            <a:extLst>
              <a:ext uri="{FF2B5EF4-FFF2-40B4-BE49-F238E27FC236}">
                <a16:creationId xmlns:a16="http://schemas.microsoft.com/office/drawing/2014/main" id="{F9B9070A-8C88-2B12-63F9-6E1E7502794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9D4D390-AE6C-4531-AC09-66B83A8F39E4}" type="slidenum">
              <a:rPr lang="zh-CN" altLang="en-US">
                <a:solidFill>
                  <a:srgbClr val="7C3343"/>
                </a:solidFill>
                <a:latin typeface="Cambria" panose="02040503050406030204" pitchFamily="18" charset="0"/>
                <a:ea typeface="华文楷体" panose="02010600040101010101" pitchFamily="2" charset="-122"/>
              </a:rPr>
              <a:pPr/>
              <a:t>41</a:t>
            </a:fld>
            <a:endParaRPr lang="zh-CN" altLang="en-US">
              <a:solidFill>
                <a:srgbClr val="7C3343"/>
              </a:solidFill>
              <a:latin typeface="Cambria" panose="02040503050406030204" pitchFamily="18" charset="0"/>
              <a:ea typeface="华文楷体" panose="02010600040101010101" pitchFamily="2" charset="-122"/>
            </a:endParaRPr>
          </a:p>
        </p:txBody>
      </p:sp>
      <p:pic>
        <p:nvPicPr>
          <p:cNvPr id="56324" name="Picture 2" descr="d12">
            <a:extLst>
              <a:ext uri="{FF2B5EF4-FFF2-40B4-BE49-F238E27FC236}">
                <a16:creationId xmlns:a16="http://schemas.microsoft.com/office/drawing/2014/main" id="{DC77EDF1-7477-67D9-C54B-BB524F4ACD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75" y="1500188"/>
            <a:ext cx="5857875" cy="483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68901211-FDD3-0E0A-E0E2-6EB95B62616C}"/>
              </a:ext>
            </a:extLst>
          </p:cNvPr>
          <p:cNvSpPr>
            <a:spLocks noGrp="1"/>
          </p:cNvSpPr>
          <p:nvPr>
            <p:ph type="title"/>
          </p:nvPr>
        </p:nvSpPr>
        <p:spPr/>
        <p:txBody>
          <a:bodyPr/>
          <a:lstStyle/>
          <a:p>
            <a:pPr eaLnBrk="1" hangingPunct="1"/>
            <a:r>
              <a:rPr lang="zh-CN" altLang="en-US">
                <a:solidFill>
                  <a:srgbClr val="7C3343"/>
                </a:solidFill>
              </a:rPr>
              <a:t>读</a:t>
            </a:r>
            <a:r>
              <a:rPr lang="en-US" altLang="zh-CN">
                <a:solidFill>
                  <a:srgbClr val="7C3343"/>
                </a:solidFill>
              </a:rPr>
              <a:t>-</a:t>
            </a:r>
            <a:r>
              <a:rPr lang="zh-CN" altLang="en-US">
                <a:solidFill>
                  <a:srgbClr val="7C3343"/>
                </a:solidFill>
              </a:rPr>
              <a:t>改写工作方式时序图</a:t>
            </a:r>
          </a:p>
        </p:txBody>
      </p:sp>
      <p:sp>
        <p:nvSpPr>
          <p:cNvPr id="57347" name="灯片编号占位符 2">
            <a:extLst>
              <a:ext uri="{FF2B5EF4-FFF2-40B4-BE49-F238E27FC236}">
                <a16:creationId xmlns:a16="http://schemas.microsoft.com/office/drawing/2014/main" id="{BF845D38-75DC-8491-BC07-B485A6CA3BF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E618C8C-E61A-40D8-8F16-5AE6943C7598}" type="slidenum">
              <a:rPr lang="zh-CN" altLang="en-US">
                <a:solidFill>
                  <a:srgbClr val="7C3343"/>
                </a:solidFill>
                <a:latin typeface="Cambria" panose="02040503050406030204" pitchFamily="18" charset="0"/>
                <a:ea typeface="华文楷体" panose="02010600040101010101" pitchFamily="2" charset="-122"/>
              </a:rPr>
              <a:pPr/>
              <a:t>42</a:t>
            </a:fld>
            <a:endParaRPr lang="zh-CN" altLang="en-US">
              <a:solidFill>
                <a:srgbClr val="7C3343"/>
              </a:solidFill>
              <a:latin typeface="Cambria" panose="02040503050406030204" pitchFamily="18" charset="0"/>
              <a:ea typeface="华文楷体" panose="02010600040101010101" pitchFamily="2" charset="-122"/>
            </a:endParaRPr>
          </a:p>
        </p:txBody>
      </p:sp>
      <p:pic>
        <p:nvPicPr>
          <p:cNvPr id="57348" name="Picture 2">
            <a:extLst>
              <a:ext uri="{FF2B5EF4-FFF2-40B4-BE49-F238E27FC236}">
                <a16:creationId xmlns:a16="http://schemas.microsoft.com/office/drawing/2014/main" id="{95E5F1CB-8795-4897-3FB4-F0D1D1AD05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3" y="1652588"/>
            <a:ext cx="7181850" cy="470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a:extLst>
              <a:ext uri="{FF2B5EF4-FFF2-40B4-BE49-F238E27FC236}">
                <a16:creationId xmlns:a16="http://schemas.microsoft.com/office/drawing/2014/main" id="{C5268AA9-BF23-7B4F-4997-33AF2CD045BC}"/>
              </a:ext>
            </a:extLst>
          </p:cNvPr>
          <p:cNvSpPr>
            <a:spLocks noGrp="1"/>
          </p:cNvSpPr>
          <p:nvPr>
            <p:ph type="title"/>
          </p:nvPr>
        </p:nvSpPr>
        <p:spPr/>
        <p:txBody>
          <a:bodyPr/>
          <a:lstStyle/>
          <a:p>
            <a:pPr eaLnBrk="1" hangingPunct="1"/>
            <a:r>
              <a:rPr lang="zh-CN" altLang="en-US">
                <a:solidFill>
                  <a:srgbClr val="7C3343"/>
                </a:solidFill>
              </a:rPr>
              <a:t>页面读方式时序图</a:t>
            </a:r>
          </a:p>
        </p:txBody>
      </p:sp>
      <p:sp>
        <p:nvSpPr>
          <p:cNvPr id="58371" name="灯片编号占位符 2">
            <a:extLst>
              <a:ext uri="{FF2B5EF4-FFF2-40B4-BE49-F238E27FC236}">
                <a16:creationId xmlns:a16="http://schemas.microsoft.com/office/drawing/2014/main" id="{A82F7B96-EBE1-643A-C0E9-5720F553AB4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9C5FBB3-0A91-4559-9BF5-571291CD51D8}" type="slidenum">
              <a:rPr lang="zh-CN" altLang="en-US">
                <a:solidFill>
                  <a:srgbClr val="7C3343"/>
                </a:solidFill>
                <a:latin typeface="Cambria" panose="02040503050406030204" pitchFamily="18" charset="0"/>
                <a:ea typeface="华文楷体" panose="02010600040101010101" pitchFamily="2" charset="-122"/>
              </a:rPr>
              <a:pPr/>
              <a:t>43</a:t>
            </a:fld>
            <a:endParaRPr lang="zh-CN" altLang="en-US">
              <a:solidFill>
                <a:srgbClr val="7C3343"/>
              </a:solidFill>
              <a:latin typeface="Cambria" panose="02040503050406030204" pitchFamily="18" charset="0"/>
              <a:ea typeface="华文楷体" panose="02010600040101010101" pitchFamily="2" charset="-122"/>
            </a:endParaRPr>
          </a:p>
        </p:txBody>
      </p:sp>
      <p:pic>
        <p:nvPicPr>
          <p:cNvPr id="58372" name="Picture 2">
            <a:extLst>
              <a:ext uri="{FF2B5EF4-FFF2-40B4-BE49-F238E27FC236}">
                <a16:creationId xmlns:a16="http://schemas.microsoft.com/office/drawing/2014/main" id="{5063A766-E591-3E01-AF26-FB241EBDD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 y="1928813"/>
            <a:ext cx="8591550" cy="395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a:extLst>
              <a:ext uri="{FF2B5EF4-FFF2-40B4-BE49-F238E27FC236}">
                <a16:creationId xmlns:a16="http://schemas.microsoft.com/office/drawing/2014/main" id="{73561F0B-8C8C-60C4-59C1-5C56DE33E922}"/>
              </a:ext>
            </a:extLst>
          </p:cNvPr>
          <p:cNvSpPr>
            <a:spLocks noGrp="1"/>
          </p:cNvSpPr>
          <p:nvPr>
            <p:ph type="title"/>
          </p:nvPr>
        </p:nvSpPr>
        <p:spPr>
          <a:xfrm>
            <a:off x="301625" y="228600"/>
            <a:ext cx="8534400" cy="758825"/>
          </a:xfrm>
        </p:spPr>
        <p:txBody>
          <a:bodyPr/>
          <a:lstStyle/>
          <a:p>
            <a:pPr eaLnBrk="1" hangingPunct="1"/>
            <a:r>
              <a:rPr lang="en-US" altLang="zh-CN"/>
              <a:t>DRAM </a:t>
            </a:r>
            <a:r>
              <a:rPr lang="zh-CN" altLang="en-US"/>
              <a:t>与 </a:t>
            </a:r>
            <a:r>
              <a:rPr lang="en-US" altLang="zh-CN"/>
              <a:t>SRAM </a:t>
            </a:r>
            <a:r>
              <a:rPr lang="zh-CN" altLang="en-US"/>
              <a:t>的比较</a:t>
            </a:r>
          </a:p>
        </p:txBody>
      </p:sp>
      <p:sp>
        <p:nvSpPr>
          <p:cNvPr id="59395" name="灯片编号占位符 2">
            <a:extLst>
              <a:ext uri="{FF2B5EF4-FFF2-40B4-BE49-F238E27FC236}">
                <a16:creationId xmlns:a16="http://schemas.microsoft.com/office/drawing/2014/main" id="{0AE85F52-EC1E-CF57-FF1E-D05478F4F18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C9B3041-E50C-4224-BBE9-793762306647}" type="slidenum">
              <a:rPr lang="zh-CN" altLang="en-US">
                <a:solidFill>
                  <a:srgbClr val="7C3343"/>
                </a:solidFill>
                <a:latin typeface="Cambria" panose="02040503050406030204" pitchFamily="18" charset="0"/>
                <a:ea typeface="华文楷体" panose="02010600040101010101" pitchFamily="2" charset="-122"/>
              </a:rPr>
              <a:pPr/>
              <a:t>44</a:t>
            </a:fld>
            <a:endParaRPr lang="zh-CN" altLang="en-US">
              <a:solidFill>
                <a:srgbClr val="7C3343"/>
              </a:solidFill>
              <a:latin typeface="Cambria" panose="02040503050406030204" pitchFamily="18" charset="0"/>
              <a:ea typeface="华文楷体" panose="02010600040101010101" pitchFamily="2" charset="-122"/>
            </a:endParaRPr>
          </a:p>
        </p:txBody>
      </p:sp>
      <p:sp>
        <p:nvSpPr>
          <p:cNvPr id="59396" name="内容占位符 4">
            <a:extLst>
              <a:ext uri="{FF2B5EF4-FFF2-40B4-BE49-F238E27FC236}">
                <a16:creationId xmlns:a16="http://schemas.microsoft.com/office/drawing/2014/main" id="{C334FA66-962C-A8B2-6B42-63E751574660}"/>
              </a:ext>
            </a:extLst>
          </p:cNvPr>
          <p:cNvSpPr>
            <a:spLocks noGrp="1"/>
          </p:cNvSpPr>
          <p:nvPr>
            <p:ph sz="half" idx="1"/>
          </p:nvPr>
        </p:nvSpPr>
        <p:spPr>
          <a:xfrm>
            <a:off x="301625" y="1371600"/>
            <a:ext cx="4038600" cy="4681538"/>
          </a:xfrm>
        </p:spPr>
        <p:txBody>
          <a:bodyPr/>
          <a:lstStyle/>
          <a:p>
            <a:pPr eaLnBrk="1" hangingPunct="1"/>
            <a:r>
              <a:rPr lang="en-US" altLang="zh-CN"/>
              <a:t>DRAM</a:t>
            </a:r>
            <a:r>
              <a:rPr lang="zh-CN" altLang="en-US"/>
              <a:t>的优点：</a:t>
            </a:r>
          </a:p>
          <a:p>
            <a:pPr lvl="1" eaLnBrk="1" hangingPunct="1"/>
            <a:r>
              <a:rPr lang="zh-CN" altLang="en-US"/>
              <a:t>集成度高，存储容量较大</a:t>
            </a:r>
            <a:endParaRPr lang="en-US" altLang="zh-CN"/>
          </a:p>
          <a:p>
            <a:pPr lvl="1" eaLnBrk="1" hangingPunct="1"/>
            <a:r>
              <a:rPr lang="zh-CN" altLang="en-US"/>
              <a:t>引脚数少，封装尺寸小</a:t>
            </a:r>
            <a:endParaRPr lang="en-US" altLang="zh-CN"/>
          </a:p>
          <a:p>
            <a:pPr lvl="1" eaLnBrk="1" hangingPunct="1"/>
            <a:r>
              <a:rPr lang="zh-CN" altLang="en-US"/>
              <a:t>价格便宜</a:t>
            </a:r>
            <a:endParaRPr lang="en-US" altLang="zh-CN"/>
          </a:p>
          <a:p>
            <a:pPr lvl="1" eaLnBrk="1" hangingPunct="1"/>
            <a:r>
              <a:rPr lang="zh-CN" altLang="en-US"/>
              <a:t>功率小，耗电量少</a:t>
            </a:r>
            <a:endParaRPr lang="en-US" altLang="zh-CN"/>
          </a:p>
          <a:p>
            <a:pPr eaLnBrk="1" hangingPunct="1"/>
            <a:r>
              <a:rPr lang="en-US" altLang="zh-CN"/>
              <a:t>DRAM</a:t>
            </a:r>
            <a:r>
              <a:rPr lang="zh-CN" altLang="en-US"/>
              <a:t>的缺点：</a:t>
            </a:r>
          </a:p>
          <a:p>
            <a:pPr lvl="1" eaLnBrk="1" hangingPunct="1"/>
            <a:r>
              <a:rPr lang="zh-CN" altLang="en-US"/>
              <a:t>速度慢</a:t>
            </a:r>
            <a:endParaRPr lang="en-US" altLang="zh-CN"/>
          </a:p>
          <a:p>
            <a:pPr lvl="1" eaLnBrk="1" hangingPunct="1"/>
            <a:r>
              <a:rPr lang="zh-CN" altLang="en-US"/>
              <a:t>需再生（刷新）</a:t>
            </a:r>
          </a:p>
        </p:txBody>
      </p:sp>
      <p:sp>
        <p:nvSpPr>
          <p:cNvPr id="59397" name="内容占位符 5">
            <a:extLst>
              <a:ext uri="{FF2B5EF4-FFF2-40B4-BE49-F238E27FC236}">
                <a16:creationId xmlns:a16="http://schemas.microsoft.com/office/drawing/2014/main" id="{EFE53760-C09E-EC6C-3362-2C5A09A46FF1}"/>
              </a:ext>
            </a:extLst>
          </p:cNvPr>
          <p:cNvSpPr>
            <a:spLocks noGrp="1"/>
          </p:cNvSpPr>
          <p:nvPr>
            <p:ph sz="half" idx="2"/>
          </p:nvPr>
        </p:nvSpPr>
        <p:spPr>
          <a:xfrm>
            <a:off x="4800600" y="1371600"/>
            <a:ext cx="4038600" cy="4681538"/>
          </a:xfrm>
        </p:spPr>
        <p:txBody>
          <a:bodyPr/>
          <a:lstStyle/>
          <a:p>
            <a:pPr eaLnBrk="1" hangingPunct="1"/>
            <a:r>
              <a:rPr lang="en-US" altLang="zh-CN"/>
              <a:t>DRAM</a:t>
            </a:r>
            <a:r>
              <a:rPr lang="zh-CN" altLang="en-US"/>
              <a:t>作为计算机主存储器的主要元件；</a:t>
            </a:r>
            <a:endParaRPr lang="en-US" altLang="zh-CN"/>
          </a:p>
          <a:p>
            <a:pPr eaLnBrk="1" hangingPunct="1"/>
            <a:r>
              <a:rPr lang="en-US" altLang="zh-CN"/>
              <a:t>SRAM</a:t>
            </a:r>
            <a:r>
              <a:rPr lang="zh-CN" altLang="en-US"/>
              <a:t>一般用作容量不大的高速存储器。</a:t>
            </a:r>
          </a:p>
        </p:txBody>
      </p:sp>
    </p:spTree>
  </p:cSld>
  <p:clrMapOvr>
    <a:masterClrMapping/>
  </p:clrMapOvr>
  <p:transition>
    <p:pull dir="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a:extLst>
              <a:ext uri="{FF2B5EF4-FFF2-40B4-BE49-F238E27FC236}">
                <a16:creationId xmlns:a16="http://schemas.microsoft.com/office/drawing/2014/main" id="{4ED1DDCA-94ED-6D71-3080-EC087A168D00}"/>
              </a:ext>
            </a:extLst>
          </p:cNvPr>
          <p:cNvSpPr>
            <a:spLocks noGrp="1"/>
          </p:cNvSpPr>
          <p:nvPr>
            <p:ph type="title"/>
          </p:nvPr>
        </p:nvSpPr>
        <p:spPr/>
        <p:txBody>
          <a:bodyPr/>
          <a:lstStyle/>
          <a:p>
            <a:pPr eaLnBrk="1" hangingPunct="1"/>
            <a:r>
              <a:rPr lang="zh-CN" altLang="en-US">
                <a:solidFill>
                  <a:srgbClr val="7C3343"/>
                </a:solidFill>
              </a:rPr>
              <a:t>半导体存储器</a:t>
            </a:r>
          </a:p>
        </p:txBody>
      </p:sp>
      <p:sp>
        <p:nvSpPr>
          <p:cNvPr id="60419" name="灯片编号占位符 2">
            <a:extLst>
              <a:ext uri="{FF2B5EF4-FFF2-40B4-BE49-F238E27FC236}">
                <a16:creationId xmlns:a16="http://schemas.microsoft.com/office/drawing/2014/main" id="{6445DABA-8E0D-4DBC-AB3D-163161D43DF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47291C1-41BC-46B0-8024-08F0E95A69FD}" type="slidenum">
              <a:rPr lang="zh-CN" altLang="en-US">
                <a:solidFill>
                  <a:srgbClr val="7C3343"/>
                </a:solidFill>
                <a:latin typeface="Cambria" panose="02040503050406030204" pitchFamily="18" charset="0"/>
                <a:ea typeface="华文楷体" panose="02010600040101010101" pitchFamily="2" charset="-122"/>
              </a:rPr>
              <a:pPr/>
              <a:t>45</a:t>
            </a:fld>
            <a:endParaRPr lang="zh-CN" altLang="en-US">
              <a:solidFill>
                <a:srgbClr val="7C3343"/>
              </a:solidFill>
              <a:latin typeface="Cambria" panose="02040503050406030204" pitchFamily="18" charset="0"/>
              <a:ea typeface="华文楷体" panose="02010600040101010101" pitchFamily="2" charset="-122"/>
            </a:endParaRPr>
          </a:p>
        </p:txBody>
      </p:sp>
      <p:sp>
        <p:nvSpPr>
          <p:cNvPr id="60420" name="内容占位符 5">
            <a:extLst>
              <a:ext uri="{FF2B5EF4-FFF2-40B4-BE49-F238E27FC236}">
                <a16:creationId xmlns:a16="http://schemas.microsoft.com/office/drawing/2014/main" id="{A1587375-8C8A-F977-CA6B-7A26622ADFC6}"/>
              </a:ext>
            </a:extLst>
          </p:cNvPr>
          <p:cNvSpPr>
            <a:spLocks noGrp="1"/>
          </p:cNvSpPr>
          <p:nvPr>
            <p:ph sz="quarter" idx="1"/>
          </p:nvPr>
        </p:nvSpPr>
        <p:spPr>
          <a:xfrm>
            <a:off x="301625" y="1527175"/>
            <a:ext cx="8504238" cy="4572000"/>
          </a:xfrm>
        </p:spPr>
        <p:txBody>
          <a:bodyPr/>
          <a:lstStyle/>
          <a:p>
            <a:pPr eaLnBrk="1" hangingPunct="1">
              <a:lnSpc>
                <a:spcPct val="90000"/>
              </a:lnSpc>
            </a:pPr>
            <a:r>
              <a:rPr lang="zh-CN" altLang="en-US"/>
              <a:t>读写时间：</a:t>
            </a:r>
          </a:p>
          <a:p>
            <a:pPr lvl="1" eaLnBrk="1" hangingPunct="1">
              <a:lnSpc>
                <a:spcPct val="90000"/>
              </a:lnSpc>
              <a:spcAft>
                <a:spcPct val="50000"/>
              </a:spcAft>
            </a:pPr>
            <a:r>
              <a:rPr lang="zh-CN" altLang="en-US"/>
              <a:t>一般小于</a:t>
            </a:r>
            <a:r>
              <a:rPr lang="en-US" altLang="zh-CN"/>
              <a:t>10</a:t>
            </a:r>
            <a:r>
              <a:rPr lang="zh-CN" altLang="en-US"/>
              <a:t>毫微秒</a:t>
            </a:r>
          </a:p>
          <a:p>
            <a:pPr eaLnBrk="1" hangingPunct="1">
              <a:lnSpc>
                <a:spcPct val="90000"/>
              </a:lnSpc>
              <a:spcAft>
                <a:spcPct val="50000"/>
              </a:spcAft>
            </a:pPr>
            <a:r>
              <a:rPr lang="zh-CN" altLang="en-US"/>
              <a:t>芯片集成度高，体积小，片内还包含有译码器和寄存器等电路。</a:t>
            </a:r>
          </a:p>
          <a:p>
            <a:pPr eaLnBrk="1" hangingPunct="1">
              <a:lnSpc>
                <a:spcPct val="90000"/>
              </a:lnSpc>
            </a:pPr>
            <a:r>
              <a:rPr lang="zh-CN" altLang="en-US"/>
              <a:t>常用的半导体存储器芯片：</a:t>
            </a:r>
          </a:p>
          <a:p>
            <a:pPr lvl="1" eaLnBrk="1" hangingPunct="1">
              <a:lnSpc>
                <a:spcPct val="90000"/>
              </a:lnSpc>
            </a:pPr>
            <a:r>
              <a:rPr lang="zh-CN" altLang="en-US"/>
              <a:t>有</a:t>
            </a:r>
            <a:r>
              <a:rPr lang="zh-CN" altLang="en-US">
                <a:solidFill>
                  <a:srgbClr val="FF0000"/>
                </a:solidFill>
              </a:rPr>
              <a:t>多字一位</a:t>
            </a:r>
            <a:r>
              <a:rPr lang="zh-CN" altLang="en-US"/>
              <a:t>片和</a:t>
            </a:r>
            <a:r>
              <a:rPr lang="zh-CN" altLang="en-US">
                <a:solidFill>
                  <a:srgbClr val="FF0000"/>
                </a:solidFill>
              </a:rPr>
              <a:t>多字多位</a:t>
            </a:r>
            <a:r>
              <a:rPr lang="en-US" altLang="zh-CN"/>
              <a:t>(4</a:t>
            </a:r>
            <a:r>
              <a:rPr lang="zh-CN" altLang="en-US"/>
              <a:t>位、</a:t>
            </a:r>
            <a:r>
              <a:rPr lang="en-US" altLang="zh-CN"/>
              <a:t>8</a:t>
            </a:r>
            <a:r>
              <a:rPr lang="zh-CN" altLang="en-US"/>
              <a:t>位</a:t>
            </a:r>
            <a:r>
              <a:rPr lang="en-US" altLang="zh-CN"/>
              <a:t>)</a:t>
            </a:r>
            <a:r>
              <a:rPr lang="zh-CN" altLang="en-US"/>
              <a:t>片</a:t>
            </a:r>
          </a:p>
          <a:p>
            <a:pPr lvl="2" eaLnBrk="1" hangingPunct="1">
              <a:lnSpc>
                <a:spcPct val="90000"/>
              </a:lnSpc>
            </a:pPr>
            <a:r>
              <a:rPr lang="zh-CN" altLang="en-US"/>
              <a:t>如</a:t>
            </a:r>
            <a:r>
              <a:rPr lang="en-US" altLang="zh-CN"/>
              <a:t>16M</a:t>
            </a:r>
            <a:r>
              <a:rPr lang="zh-CN" altLang="en-US"/>
              <a:t>位容量的芯片可以有</a:t>
            </a:r>
            <a:r>
              <a:rPr lang="en-US" altLang="zh-CN"/>
              <a:t>16M X l</a:t>
            </a:r>
            <a:r>
              <a:rPr lang="zh-CN" altLang="en-US"/>
              <a:t>位和</a:t>
            </a:r>
            <a:r>
              <a:rPr lang="en-US" altLang="zh-CN"/>
              <a:t>4M X 4</a:t>
            </a:r>
            <a:r>
              <a:rPr lang="zh-CN" altLang="en-US"/>
              <a:t>位等种类。</a:t>
            </a:r>
          </a:p>
          <a:p>
            <a:pPr eaLnBrk="1" hangingPunct="1"/>
            <a:endParaRPr lang="zh-CN" altLang="en-US"/>
          </a:p>
        </p:txBody>
      </p:sp>
    </p:spTree>
  </p:cSld>
  <p:clrMapOvr>
    <a:masterClrMapping/>
  </p:clrMapOvr>
  <p:transition>
    <p:pull dir="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a:extLst>
              <a:ext uri="{FF2B5EF4-FFF2-40B4-BE49-F238E27FC236}">
                <a16:creationId xmlns:a16="http://schemas.microsoft.com/office/drawing/2014/main" id="{15780E34-55C2-A69D-D690-E5254C803381}"/>
              </a:ext>
            </a:extLst>
          </p:cNvPr>
          <p:cNvSpPr>
            <a:spLocks noGrp="1"/>
          </p:cNvSpPr>
          <p:nvPr>
            <p:ph type="title"/>
          </p:nvPr>
        </p:nvSpPr>
        <p:spPr/>
        <p:txBody>
          <a:bodyPr/>
          <a:lstStyle/>
          <a:p>
            <a:pPr eaLnBrk="1" hangingPunct="1"/>
            <a:r>
              <a:rPr lang="zh-CN" altLang="en-US">
                <a:solidFill>
                  <a:srgbClr val="7C3343"/>
                </a:solidFill>
              </a:rPr>
              <a:t>存储器容量扩展</a:t>
            </a:r>
          </a:p>
        </p:txBody>
      </p:sp>
      <p:sp>
        <p:nvSpPr>
          <p:cNvPr id="61443" name="灯片编号占位符 2">
            <a:extLst>
              <a:ext uri="{FF2B5EF4-FFF2-40B4-BE49-F238E27FC236}">
                <a16:creationId xmlns:a16="http://schemas.microsoft.com/office/drawing/2014/main" id="{10AB4E60-B95C-C02C-AE07-C83B7F9EABC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C067DF0-A2A2-417E-AA4E-AAE0B065BADD}" type="slidenum">
              <a:rPr lang="zh-CN" altLang="en-US">
                <a:solidFill>
                  <a:srgbClr val="7C3343"/>
                </a:solidFill>
                <a:latin typeface="Cambria" panose="02040503050406030204" pitchFamily="18" charset="0"/>
                <a:ea typeface="华文楷体" panose="02010600040101010101" pitchFamily="2" charset="-122"/>
              </a:rPr>
              <a:pPr/>
              <a:t>46</a:t>
            </a:fld>
            <a:endParaRPr lang="zh-CN" altLang="en-US">
              <a:solidFill>
                <a:srgbClr val="7C3343"/>
              </a:solidFill>
              <a:latin typeface="Cambria" panose="02040503050406030204" pitchFamily="18" charset="0"/>
              <a:ea typeface="华文楷体" panose="02010600040101010101" pitchFamily="2" charset="-122"/>
            </a:endParaRPr>
          </a:p>
        </p:txBody>
      </p:sp>
      <p:sp>
        <p:nvSpPr>
          <p:cNvPr id="61444" name="内容占位符 3">
            <a:extLst>
              <a:ext uri="{FF2B5EF4-FFF2-40B4-BE49-F238E27FC236}">
                <a16:creationId xmlns:a16="http://schemas.microsoft.com/office/drawing/2014/main" id="{67721EED-16D5-BF2E-F779-B2D1366FEFA4}"/>
              </a:ext>
            </a:extLst>
          </p:cNvPr>
          <p:cNvSpPr>
            <a:spLocks noGrp="1"/>
          </p:cNvSpPr>
          <p:nvPr>
            <p:ph sz="quarter" idx="1"/>
          </p:nvPr>
        </p:nvSpPr>
        <p:spPr>
          <a:xfrm>
            <a:off x="301625" y="1527175"/>
            <a:ext cx="8504238" cy="4572000"/>
          </a:xfrm>
        </p:spPr>
        <p:txBody>
          <a:bodyPr/>
          <a:lstStyle/>
          <a:p>
            <a:pPr eaLnBrk="1" hangingPunct="1">
              <a:lnSpc>
                <a:spcPct val="90000"/>
              </a:lnSpc>
              <a:spcAft>
                <a:spcPct val="50000"/>
              </a:spcAft>
            </a:pPr>
            <a:r>
              <a:rPr lang="en-US" altLang="zh-CN"/>
              <a:t>1</a:t>
            </a:r>
            <a:r>
              <a:rPr lang="zh-CN" altLang="en-US"/>
              <a:t>个存储器的芯片的容量是有限的，需要在位向和字向进行扩充才能满足需要。</a:t>
            </a:r>
          </a:p>
          <a:p>
            <a:pPr eaLnBrk="1" hangingPunct="1">
              <a:lnSpc>
                <a:spcPct val="90000"/>
              </a:lnSpc>
            </a:pPr>
            <a:r>
              <a:rPr lang="zh-CN" altLang="en-US">
                <a:solidFill>
                  <a:srgbClr val="FF0000"/>
                </a:solidFill>
              </a:rPr>
              <a:t>位扩展</a:t>
            </a:r>
          </a:p>
          <a:p>
            <a:pPr lvl="1" eaLnBrk="1" hangingPunct="1">
              <a:lnSpc>
                <a:spcPct val="90000"/>
              </a:lnSpc>
              <a:spcAft>
                <a:spcPct val="50000"/>
              </a:spcAft>
            </a:pPr>
            <a:r>
              <a:rPr lang="zh-CN" altLang="en-US"/>
              <a:t>位扩展指的是用多个存储器芯片对字长进行扩充。</a:t>
            </a:r>
          </a:p>
          <a:p>
            <a:pPr eaLnBrk="1" hangingPunct="1">
              <a:lnSpc>
                <a:spcPct val="90000"/>
              </a:lnSpc>
            </a:pPr>
            <a:r>
              <a:rPr lang="zh-CN" altLang="en-US">
                <a:solidFill>
                  <a:srgbClr val="FF0000"/>
                </a:solidFill>
              </a:rPr>
              <a:t>字扩展</a:t>
            </a:r>
          </a:p>
          <a:p>
            <a:pPr lvl="1" eaLnBrk="1" hangingPunct="1">
              <a:lnSpc>
                <a:spcPct val="90000"/>
              </a:lnSpc>
            </a:pPr>
            <a:r>
              <a:rPr lang="zh-CN" altLang="en-US"/>
              <a:t>字扩展指的是增加存储器中字的数量。</a:t>
            </a:r>
          </a:p>
          <a:p>
            <a:pPr eaLnBrk="1" hangingPunct="1"/>
            <a:endParaRPr lang="zh-CN" altLang="en-US"/>
          </a:p>
        </p:txBody>
      </p:sp>
      <p:sp>
        <p:nvSpPr>
          <p:cNvPr id="5" name="流程图: 过程 4">
            <a:extLst>
              <a:ext uri="{FF2B5EF4-FFF2-40B4-BE49-F238E27FC236}">
                <a16:creationId xmlns:a16="http://schemas.microsoft.com/office/drawing/2014/main" id="{B86509F1-E719-7D3B-6113-12AB3DD77C9A}"/>
              </a:ext>
            </a:extLst>
          </p:cNvPr>
          <p:cNvSpPr/>
          <p:nvPr/>
        </p:nvSpPr>
        <p:spPr>
          <a:xfrm>
            <a:off x="6215063" y="2143125"/>
            <a:ext cx="785812" cy="928688"/>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流程图: 过程 5">
            <a:extLst>
              <a:ext uri="{FF2B5EF4-FFF2-40B4-BE49-F238E27FC236}">
                <a16:creationId xmlns:a16="http://schemas.microsoft.com/office/drawing/2014/main" id="{861CE394-84C4-094C-5B3C-D6008AEF6D5F}"/>
              </a:ext>
            </a:extLst>
          </p:cNvPr>
          <p:cNvSpPr/>
          <p:nvPr/>
        </p:nvSpPr>
        <p:spPr>
          <a:xfrm>
            <a:off x="7000875" y="2143125"/>
            <a:ext cx="785813" cy="928688"/>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流程图: 过程 6">
            <a:extLst>
              <a:ext uri="{FF2B5EF4-FFF2-40B4-BE49-F238E27FC236}">
                <a16:creationId xmlns:a16="http://schemas.microsoft.com/office/drawing/2014/main" id="{5919D63F-312B-DD93-5DEF-15908253B42A}"/>
              </a:ext>
            </a:extLst>
          </p:cNvPr>
          <p:cNvSpPr/>
          <p:nvPr/>
        </p:nvSpPr>
        <p:spPr>
          <a:xfrm>
            <a:off x="6643688" y="3714750"/>
            <a:ext cx="785812" cy="928688"/>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流程图: 过程 7">
            <a:extLst>
              <a:ext uri="{FF2B5EF4-FFF2-40B4-BE49-F238E27FC236}">
                <a16:creationId xmlns:a16="http://schemas.microsoft.com/office/drawing/2014/main" id="{BF529491-B85C-48D9-3125-92B2C3FE263F}"/>
              </a:ext>
            </a:extLst>
          </p:cNvPr>
          <p:cNvSpPr/>
          <p:nvPr/>
        </p:nvSpPr>
        <p:spPr>
          <a:xfrm>
            <a:off x="6643688" y="4643438"/>
            <a:ext cx="785812" cy="928687"/>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ransition>
    <p:pull dir="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a:extLst>
              <a:ext uri="{FF2B5EF4-FFF2-40B4-BE49-F238E27FC236}">
                <a16:creationId xmlns:a16="http://schemas.microsoft.com/office/drawing/2014/main" id="{8B6A9038-B0C2-1533-8245-3DF9357EC67D}"/>
              </a:ext>
            </a:extLst>
          </p:cNvPr>
          <p:cNvSpPr>
            <a:spLocks noGrp="1"/>
          </p:cNvSpPr>
          <p:nvPr>
            <p:ph type="title"/>
          </p:nvPr>
        </p:nvSpPr>
        <p:spPr/>
        <p:txBody>
          <a:bodyPr/>
          <a:lstStyle/>
          <a:p>
            <a:pPr eaLnBrk="1" hangingPunct="1"/>
            <a:r>
              <a:rPr lang="zh-CN" altLang="en-US">
                <a:solidFill>
                  <a:srgbClr val="7C3343"/>
                </a:solidFill>
              </a:rPr>
              <a:t>位扩展</a:t>
            </a:r>
            <a:r>
              <a:rPr lang="zh-CN" altLang="en-US" sz="2400">
                <a:solidFill>
                  <a:srgbClr val="7C3343"/>
                </a:solidFill>
              </a:rPr>
              <a:t>（用</a:t>
            </a:r>
            <a:r>
              <a:rPr lang="en-US" altLang="zh-CN" sz="2400">
                <a:solidFill>
                  <a:srgbClr val="7C3343"/>
                </a:solidFill>
              </a:rPr>
              <a:t>2</a:t>
            </a:r>
            <a:r>
              <a:rPr lang="zh-CN" altLang="en-US" sz="2400">
                <a:solidFill>
                  <a:srgbClr val="7C3343"/>
                </a:solidFill>
              </a:rPr>
              <a:t>个</a:t>
            </a:r>
            <a:r>
              <a:rPr lang="en-US" altLang="zh-CN" sz="2400">
                <a:solidFill>
                  <a:srgbClr val="7C3343"/>
                </a:solidFill>
              </a:rPr>
              <a:t>16K X 4</a:t>
            </a:r>
            <a:r>
              <a:rPr lang="zh-CN" altLang="en-US" sz="2400">
                <a:solidFill>
                  <a:srgbClr val="7C3343"/>
                </a:solidFill>
              </a:rPr>
              <a:t>位芯片组成</a:t>
            </a:r>
            <a:r>
              <a:rPr lang="en-US" altLang="zh-CN" sz="2400">
                <a:solidFill>
                  <a:srgbClr val="7C3343"/>
                </a:solidFill>
              </a:rPr>
              <a:t>16K X 8</a:t>
            </a:r>
            <a:r>
              <a:rPr lang="zh-CN" altLang="en-US" sz="2400">
                <a:solidFill>
                  <a:srgbClr val="7C3343"/>
                </a:solidFill>
              </a:rPr>
              <a:t>位的存储器）</a:t>
            </a:r>
            <a:endParaRPr lang="zh-CN" altLang="en-US">
              <a:solidFill>
                <a:srgbClr val="7C3343"/>
              </a:solidFill>
            </a:endParaRPr>
          </a:p>
        </p:txBody>
      </p:sp>
      <p:sp>
        <p:nvSpPr>
          <p:cNvPr id="62467" name="灯片编号占位符 2">
            <a:extLst>
              <a:ext uri="{FF2B5EF4-FFF2-40B4-BE49-F238E27FC236}">
                <a16:creationId xmlns:a16="http://schemas.microsoft.com/office/drawing/2014/main" id="{28A288F5-4FAF-7853-73E3-445990A6FD1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B16193A-5E4A-4A4B-A533-9BC65C05F2AF}" type="slidenum">
              <a:rPr lang="zh-CN" altLang="en-US">
                <a:solidFill>
                  <a:srgbClr val="7C3343"/>
                </a:solidFill>
                <a:latin typeface="Cambria" panose="02040503050406030204" pitchFamily="18" charset="0"/>
                <a:ea typeface="华文楷体" panose="02010600040101010101" pitchFamily="2" charset="-122"/>
              </a:rPr>
              <a:pPr/>
              <a:t>47</a:t>
            </a:fld>
            <a:endParaRPr lang="zh-CN" altLang="en-US">
              <a:solidFill>
                <a:srgbClr val="7C3343"/>
              </a:solidFill>
              <a:latin typeface="Cambria" panose="02040503050406030204" pitchFamily="18" charset="0"/>
              <a:ea typeface="华文楷体" panose="02010600040101010101" pitchFamily="2" charset="-122"/>
            </a:endParaRPr>
          </a:p>
        </p:txBody>
      </p:sp>
      <p:pic>
        <p:nvPicPr>
          <p:cNvPr id="62468" name="Picture 2" descr="d18">
            <a:extLst>
              <a:ext uri="{FF2B5EF4-FFF2-40B4-BE49-F238E27FC236}">
                <a16:creationId xmlns:a16="http://schemas.microsoft.com/office/drawing/2014/main" id="{4127AC6B-889B-53EC-FA9E-0114C8D792C1}"/>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357313" y="1643063"/>
            <a:ext cx="6746875" cy="4637087"/>
          </a:xfrm>
        </p:spPr>
      </p:pic>
      <p:grpSp>
        <p:nvGrpSpPr>
          <p:cNvPr id="4" name="组合 53">
            <a:extLst>
              <a:ext uri="{FF2B5EF4-FFF2-40B4-BE49-F238E27FC236}">
                <a16:creationId xmlns:a16="http://schemas.microsoft.com/office/drawing/2014/main" id="{3F8D6076-FEEC-E36E-74D1-203A6569C043}"/>
              </a:ext>
            </a:extLst>
          </p:cNvPr>
          <p:cNvGrpSpPr>
            <a:grpSpLocks/>
          </p:cNvGrpSpPr>
          <p:nvPr/>
        </p:nvGrpSpPr>
        <p:grpSpPr bwMode="auto">
          <a:xfrm>
            <a:off x="857250" y="3143250"/>
            <a:ext cx="4572000" cy="1714500"/>
            <a:chOff x="857224" y="3143248"/>
            <a:chExt cx="4572032" cy="1714512"/>
          </a:xfrm>
        </p:grpSpPr>
        <p:cxnSp>
          <p:nvCxnSpPr>
            <p:cNvPr id="19" name="肘形连接符 18">
              <a:extLst>
                <a:ext uri="{FF2B5EF4-FFF2-40B4-BE49-F238E27FC236}">
                  <a16:creationId xmlns:a16="http://schemas.microsoft.com/office/drawing/2014/main" id="{76F17F0A-7548-1F25-2646-E729A49472C3}"/>
                </a:ext>
              </a:extLst>
            </p:cNvPr>
            <p:cNvCxnSpPr/>
            <p:nvPr/>
          </p:nvCxnSpPr>
          <p:spPr>
            <a:xfrm rot="10800000" flipV="1">
              <a:off x="857224" y="3143248"/>
              <a:ext cx="1857388" cy="1714512"/>
            </a:xfrm>
            <a:prstGeom prst="bentConnector3">
              <a:avLst>
                <a:gd name="adj1" fmla="val 33815"/>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肘形连接符 27">
              <a:extLst>
                <a:ext uri="{FF2B5EF4-FFF2-40B4-BE49-F238E27FC236}">
                  <a16:creationId xmlns:a16="http://schemas.microsoft.com/office/drawing/2014/main" id="{3068CB41-CB69-A133-DEA6-B34F3726C4CF}"/>
                </a:ext>
              </a:extLst>
            </p:cNvPr>
            <p:cNvCxnSpPr/>
            <p:nvPr/>
          </p:nvCxnSpPr>
          <p:spPr>
            <a:xfrm rot="10800000" flipV="1">
              <a:off x="857224" y="3143248"/>
              <a:ext cx="4572032" cy="1714512"/>
            </a:xfrm>
            <a:prstGeom prst="bentConnector3">
              <a:avLst>
                <a:gd name="adj1" fmla="val 14658"/>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7" name="矩形 36">
            <a:extLst>
              <a:ext uri="{FF2B5EF4-FFF2-40B4-BE49-F238E27FC236}">
                <a16:creationId xmlns:a16="http://schemas.microsoft.com/office/drawing/2014/main" id="{041D0AB5-F272-DBB5-993C-34D585760E1E}"/>
              </a:ext>
            </a:extLst>
          </p:cNvPr>
          <p:cNvSpPr/>
          <p:nvPr/>
        </p:nvSpPr>
        <p:spPr>
          <a:xfrm>
            <a:off x="2786063" y="2786063"/>
            <a:ext cx="1285875" cy="1643062"/>
          </a:xfrm>
          <a:prstGeom prst="rect">
            <a:avLst/>
          </a:prstGeom>
          <a:solidFill>
            <a:schemeClr val="tx2">
              <a:lumMod val="75000"/>
              <a:lumOff val="25000"/>
              <a:alpha val="31000"/>
            </a:schemeClr>
          </a:solidFill>
        </p:spPr>
        <p:style>
          <a:lnRef idx="1">
            <a:schemeClr val="accent3"/>
          </a:lnRef>
          <a:fillRef idx="2">
            <a:schemeClr val="accent3"/>
          </a:fillRef>
          <a:effectRef idx="1">
            <a:schemeClr val="accent3"/>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38" name="矩形 37">
            <a:extLst>
              <a:ext uri="{FF2B5EF4-FFF2-40B4-BE49-F238E27FC236}">
                <a16:creationId xmlns:a16="http://schemas.microsoft.com/office/drawing/2014/main" id="{41832FF8-298B-B8C7-03A3-B3B35E45B74F}"/>
              </a:ext>
            </a:extLst>
          </p:cNvPr>
          <p:cNvSpPr/>
          <p:nvPr/>
        </p:nvSpPr>
        <p:spPr>
          <a:xfrm>
            <a:off x="5500688" y="2786063"/>
            <a:ext cx="1285875" cy="1643062"/>
          </a:xfrm>
          <a:prstGeom prst="rect">
            <a:avLst/>
          </a:prstGeom>
          <a:solidFill>
            <a:schemeClr val="bg2">
              <a:lumMod val="50000"/>
              <a:alpha val="52000"/>
            </a:schemeClr>
          </a:solidFill>
        </p:spPr>
        <p:style>
          <a:lnRef idx="1">
            <a:schemeClr val="accent3"/>
          </a:lnRef>
          <a:fillRef idx="2">
            <a:schemeClr val="accent3"/>
          </a:fillRef>
          <a:effectRef idx="1">
            <a:schemeClr val="accent3"/>
          </a:effectRef>
          <a:fontRef idx="minor">
            <a:schemeClr val="dk1"/>
          </a:fontRef>
        </p:style>
        <p:txBody>
          <a:bodyPr anchor="ctr"/>
          <a:lstStyle/>
          <a:p>
            <a:pPr algn="ctr" eaLnBrk="1" fontAlgn="auto" hangingPunct="1">
              <a:spcBef>
                <a:spcPts val="0"/>
              </a:spcBef>
              <a:spcAft>
                <a:spcPts val="0"/>
              </a:spcAft>
              <a:defRPr/>
            </a:pPr>
            <a:endParaRPr lang="zh-CN" altLang="en-US"/>
          </a:p>
        </p:txBody>
      </p:sp>
      <p:grpSp>
        <p:nvGrpSpPr>
          <p:cNvPr id="5" name="组合 52">
            <a:extLst>
              <a:ext uri="{FF2B5EF4-FFF2-40B4-BE49-F238E27FC236}">
                <a16:creationId xmlns:a16="http://schemas.microsoft.com/office/drawing/2014/main" id="{F51FE455-C36B-52F4-F4AC-27B7998EC52D}"/>
              </a:ext>
            </a:extLst>
          </p:cNvPr>
          <p:cNvGrpSpPr>
            <a:grpSpLocks/>
          </p:cNvGrpSpPr>
          <p:nvPr/>
        </p:nvGrpSpPr>
        <p:grpSpPr bwMode="auto">
          <a:xfrm>
            <a:off x="928688" y="3714750"/>
            <a:ext cx="4572000" cy="1571625"/>
            <a:chOff x="928662" y="3714752"/>
            <a:chExt cx="4572032" cy="1571636"/>
          </a:xfrm>
        </p:grpSpPr>
        <p:cxnSp>
          <p:nvCxnSpPr>
            <p:cNvPr id="39" name="肘形连接符 38">
              <a:extLst>
                <a:ext uri="{FF2B5EF4-FFF2-40B4-BE49-F238E27FC236}">
                  <a16:creationId xmlns:a16="http://schemas.microsoft.com/office/drawing/2014/main" id="{285ECC67-2E7A-CEEA-8A13-B453A18E06D0}"/>
                </a:ext>
              </a:extLst>
            </p:cNvPr>
            <p:cNvCxnSpPr/>
            <p:nvPr/>
          </p:nvCxnSpPr>
          <p:spPr>
            <a:xfrm rot="10800000" flipV="1">
              <a:off x="928662" y="3714752"/>
              <a:ext cx="1857388" cy="1571636"/>
            </a:xfrm>
            <a:prstGeom prst="bentConnector3">
              <a:avLst>
                <a:gd name="adj1" fmla="val 21001"/>
              </a:avLst>
            </a:prstGeom>
            <a:ln w="635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0" name="肘形连接符 39">
              <a:extLst>
                <a:ext uri="{FF2B5EF4-FFF2-40B4-BE49-F238E27FC236}">
                  <a16:creationId xmlns:a16="http://schemas.microsoft.com/office/drawing/2014/main" id="{A4E250B6-D0C7-EF47-05C7-F18D549D3398}"/>
                </a:ext>
              </a:extLst>
            </p:cNvPr>
            <p:cNvCxnSpPr/>
            <p:nvPr/>
          </p:nvCxnSpPr>
          <p:spPr>
            <a:xfrm rot="10800000" flipV="1">
              <a:off x="928662" y="3714752"/>
              <a:ext cx="4572032" cy="1571636"/>
            </a:xfrm>
            <a:prstGeom prst="bentConnector3">
              <a:avLst>
                <a:gd name="adj1" fmla="val 9178"/>
              </a:avLst>
            </a:prstGeom>
            <a:ln w="635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7" name="组合 54">
            <a:extLst>
              <a:ext uri="{FF2B5EF4-FFF2-40B4-BE49-F238E27FC236}">
                <a16:creationId xmlns:a16="http://schemas.microsoft.com/office/drawing/2014/main" id="{8A20DB63-1A3D-4FA6-F33A-70BBA52B8350}"/>
              </a:ext>
            </a:extLst>
          </p:cNvPr>
          <p:cNvGrpSpPr>
            <a:grpSpLocks/>
          </p:cNvGrpSpPr>
          <p:nvPr/>
        </p:nvGrpSpPr>
        <p:grpSpPr bwMode="auto">
          <a:xfrm>
            <a:off x="1357313" y="2214563"/>
            <a:ext cx="4929187" cy="571500"/>
            <a:chOff x="1357290" y="2214553"/>
            <a:chExt cx="4929222" cy="571503"/>
          </a:xfrm>
        </p:grpSpPr>
        <p:sp>
          <p:nvSpPr>
            <p:cNvPr id="47" name="直角上箭头 46">
              <a:extLst>
                <a:ext uri="{FF2B5EF4-FFF2-40B4-BE49-F238E27FC236}">
                  <a16:creationId xmlns:a16="http://schemas.microsoft.com/office/drawing/2014/main" id="{181723EB-6A9E-3C4B-088F-00676CC97F2D}"/>
                </a:ext>
              </a:extLst>
            </p:cNvPr>
            <p:cNvSpPr/>
            <p:nvPr/>
          </p:nvSpPr>
          <p:spPr>
            <a:xfrm rot="10800000">
              <a:off x="1428728" y="2214553"/>
              <a:ext cx="2143140" cy="571503"/>
            </a:xfrm>
            <a:prstGeom prst="bentUpArrow">
              <a:avLst>
                <a:gd name="adj1" fmla="val 23330"/>
                <a:gd name="adj2" fmla="val 19295"/>
                <a:gd name="adj3" fmla="val 21104"/>
              </a:avLst>
            </a:prstGeom>
            <a:solidFill>
              <a:srgbClr val="00B0F0"/>
            </a:solidFill>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直角上箭头 47">
              <a:extLst>
                <a:ext uri="{FF2B5EF4-FFF2-40B4-BE49-F238E27FC236}">
                  <a16:creationId xmlns:a16="http://schemas.microsoft.com/office/drawing/2014/main" id="{83F11C27-418A-D5DE-D3EF-0F659394A677}"/>
                </a:ext>
              </a:extLst>
            </p:cNvPr>
            <p:cNvSpPr/>
            <p:nvPr/>
          </p:nvSpPr>
          <p:spPr>
            <a:xfrm rot="10800000">
              <a:off x="1357290" y="2214553"/>
              <a:ext cx="4929222" cy="571503"/>
            </a:xfrm>
            <a:prstGeom prst="bentUpArrow">
              <a:avLst>
                <a:gd name="adj1" fmla="val 23330"/>
                <a:gd name="adj2" fmla="val 19295"/>
                <a:gd name="adj3" fmla="val 21104"/>
              </a:avLst>
            </a:prstGeom>
            <a:solidFill>
              <a:srgbClr val="00B0F0"/>
            </a:solidFill>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左右箭头 48">
            <a:extLst>
              <a:ext uri="{FF2B5EF4-FFF2-40B4-BE49-F238E27FC236}">
                <a16:creationId xmlns:a16="http://schemas.microsoft.com/office/drawing/2014/main" id="{372E61DB-15BE-7E9A-B31E-4DAD3B33DD31}"/>
              </a:ext>
            </a:extLst>
          </p:cNvPr>
          <p:cNvSpPr/>
          <p:nvPr/>
        </p:nvSpPr>
        <p:spPr>
          <a:xfrm rot="5400000">
            <a:off x="2714625" y="4929188"/>
            <a:ext cx="1428750" cy="285750"/>
          </a:xfrm>
          <a:prstGeom prst="leftRightArrow">
            <a:avLst>
              <a:gd name="adj1" fmla="val 39702"/>
              <a:gd name="adj2" fmla="val 62635"/>
            </a:avLst>
          </a:prstGeom>
          <a:solidFill>
            <a:schemeClr val="tx2">
              <a:lumMod val="75000"/>
              <a:lumOff val="25000"/>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左右箭头 50">
            <a:extLst>
              <a:ext uri="{FF2B5EF4-FFF2-40B4-BE49-F238E27FC236}">
                <a16:creationId xmlns:a16="http://schemas.microsoft.com/office/drawing/2014/main" id="{E5D4FAA0-C2B3-65D8-7BF1-14EFD3BF43C5}"/>
              </a:ext>
            </a:extLst>
          </p:cNvPr>
          <p:cNvSpPr/>
          <p:nvPr/>
        </p:nvSpPr>
        <p:spPr>
          <a:xfrm>
            <a:off x="2357438" y="5715000"/>
            <a:ext cx="4929187" cy="214313"/>
          </a:xfrm>
          <a:prstGeom prst="leftRightArrow">
            <a:avLst>
              <a:gd name="adj1" fmla="val 39702"/>
              <a:gd name="adj2" fmla="val 62635"/>
            </a:avLst>
          </a:prstGeom>
          <a:solidFill>
            <a:schemeClr val="tx2">
              <a:lumMod val="75000"/>
              <a:lumOff val="25000"/>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左右箭头 51">
            <a:extLst>
              <a:ext uri="{FF2B5EF4-FFF2-40B4-BE49-F238E27FC236}">
                <a16:creationId xmlns:a16="http://schemas.microsoft.com/office/drawing/2014/main" id="{A9567B11-86EC-B37E-A8D9-60296A8B47FF}"/>
              </a:ext>
            </a:extLst>
          </p:cNvPr>
          <p:cNvSpPr/>
          <p:nvPr/>
        </p:nvSpPr>
        <p:spPr>
          <a:xfrm>
            <a:off x="2357438" y="5857875"/>
            <a:ext cx="4929187" cy="285750"/>
          </a:xfrm>
          <a:prstGeom prst="leftRightArrow">
            <a:avLst>
              <a:gd name="adj1" fmla="val 39702"/>
              <a:gd name="adj2" fmla="val 62635"/>
            </a:avLst>
          </a:prstGeom>
          <a:solidFill>
            <a:schemeClr val="bg2">
              <a:lumMod val="50000"/>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左右箭头 49">
            <a:extLst>
              <a:ext uri="{FF2B5EF4-FFF2-40B4-BE49-F238E27FC236}">
                <a16:creationId xmlns:a16="http://schemas.microsoft.com/office/drawing/2014/main" id="{3E114102-25C1-B840-434E-BA03C216AA81}"/>
              </a:ext>
            </a:extLst>
          </p:cNvPr>
          <p:cNvSpPr/>
          <p:nvPr/>
        </p:nvSpPr>
        <p:spPr>
          <a:xfrm rot="5400000">
            <a:off x="5322094" y="5036344"/>
            <a:ext cx="1643062" cy="285750"/>
          </a:xfrm>
          <a:prstGeom prst="leftRightArrow">
            <a:avLst>
              <a:gd name="adj1" fmla="val 39702"/>
              <a:gd name="adj2" fmla="val 62635"/>
            </a:avLst>
          </a:prstGeom>
          <a:solidFill>
            <a:schemeClr val="bg2">
              <a:lumMod val="50000"/>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upRight)">
                                      <p:cBhvr>
                                        <p:cTn id="7" dur="2000"/>
                                        <p:tgtEl>
                                          <p:spTgt spid="5"/>
                                        </p:tgtEl>
                                      </p:cBhvr>
                                    </p:animEffect>
                                  </p:childTnLst>
                                </p:cTn>
                              </p:par>
                              <p:par>
                                <p:cTn id="8" presetID="18" presetClass="entr" presetSubtype="3"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upRight)">
                                      <p:cBhvr>
                                        <p:cTn id="10" dur="2000"/>
                                        <p:tgtEl>
                                          <p:spTgt spid="4"/>
                                        </p:tgtEl>
                                      </p:cBhvr>
                                    </p:animEffect>
                                  </p:childTnLst>
                                </p:cTn>
                              </p:par>
                              <p:par>
                                <p:cTn id="11" presetID="18" presetClass="entr" presetSubtype="6"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Right)">
                                      <p:cBhvr>
                                        <p:cTn id="13" dur="2000"/>
                                        <p:tgtEl>
                                          <p:spTgt spid="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wipe(up)">
                                      <p:cBhvr>
                                        <p:cTn id="18" dur="1000"/>
                                        <p:tgtEl>
                                          <p:spTgt spid="37"/>
                                        </p:tgtEl>
                                      </p:cBhvr>
                                    </p:animEffect>
                                  </p:childTnLst>
                                </p:cTn>
                              </p:par>
                              <p:par>
                                <p:cTn id="19" presetID="22" presetClass="entr" presetSubtype="1"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wipe(up)">
                                      <p:cBhvr>
                                        <p:cTn id="21" dur="1000"/>
                                        <p:tgtEl>
                                          <p:spTgt spid="3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nodeType="click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strips(downRight)">
                                      <p:cBhvr>
                                        <p:cTn id="26" dur="2000"/>
                                        <p:tgtEl>
                                          <p:spTgt spid="49"/>
                                        </p:tgtEl>
                                      </p:cBhvr>
                                    </p:animEffect>
                                  </p:childTnLst>
                                </p:cTn>
                              </p:par>
                              <p:par>
                                <p:cTn id="27" presetID="18" presetClass="entr" presetSubtype="6" fill="hold" nodeType="with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strips(downRight)">
                                      <p:cBhvr>
                                        <p:cTn id="29" dur="2000"/>
                                        <p:tgtEl>
                                          <p:spTgt spid="50"/>
                                        </p:tgtEl>
                                      </p:cBhvr>
                                    </p:animEffect>
                                  </p:childTnLst>
                                </p:cTn>
                              </p:par>
                            </p:childTnLst>
                          </p:cTn>
                        </p:par>
                        <p:par>
                          <p:cTn id="30" fill="hold" nodeType="afterGroup">
                            <p:stCondLst>
                              <p:cond delay="2000"/>
                            </p:stCondLst>
                            <p:childTnLst>
                              <p:par>
                                <p:cTn id="31" presetID="53" presetClass="entr" presetSubtype="0" fill="hold" nodeType="afterEffect">
                                  <p:stCondLst>
                                    <p:cond delay="0"/>
                                  </p:stCondLst>
                                  <p:childTnLst>
                                    <p:set>
                                      <p:cBhvr>
                                        <p:cTn id="32" dur="1" fill="hold">
                                          <p:stCondLst>
                                            <p:cond delay="0"/>
                                          </p:stCondLst>
                                        </p:cTn>
                                        <p:tgtEl>
                                          <p:spTgt spid="51"/>
                                        </p:tgtEl>
                                        <p:attrNameLst>
                                          <p:attrName>style.visibility</p:attrName>
                                        </p:attrNameLst>
                                      </p:cBhvr>
                                      <p:to>
                                        <p:strVal val="visible"/>
                                      </p:to>
                                    </p:set>
                                    <p:anim calcmode="lin" valueType="num">
                                      <p:cBhvr>
                                        <p:cTn id="33" dur="1000" fill="hold"/>
                                        <p:tgtEl>
                                          <p:spTgt spid="51"/>
                                        </p:tgtEl>
                                        <p:attrNameLst>
                                          <p:attrName>ppt_w</p:attrName>
                                        </p:attrNameLst>
                                      </p:cBhvr>
                                      <p:tavLst>
                                        <p:tav tm="0">
                                          <p:val>
                                            <p:fltVal val="0"/>
                                          </p:val>
                                        </p:tav>
                                        <p:tav tm="100000">
                                          <p:val>
                                            <p:strVal val="#ppt_w"/>
                                          </p:val>
                                        </p:tav>
                                      </p:tavLst>
                                    </p:anim>
                                    <p:anim calcmode="lin" valueType="num">
                                      <p:cBhvr>
                                        <p:cTn id="34" dur="1000" fill="hold"/>
                                        <p:tgtEl>
                                          <p:spTgt spid="51"/>
                                        </p:tgtEl>
                                        <p:attrNameLst>
                                          <p:attrName>ppt_h</p:attrName>
                                        </p:attrNameLst>
                                      </p:cBhvr>
                                      <p:tavLst>
                                        <p:tav tm="0">
                                          <p:val>
                                            <p:fltVal val="0"/>
                                          </p:val>
                                        </p:tav>
                                        <p:tav tm="100000">
                                          <p:val>
                                            <p:strVal val="#ppt_h"/>
                                          </p:val>
                                        </p:tav>
                                      </p:tavLst>
                                    </p:anim>
                                    <p:animEffect transition="in" filter="fade">
                                      <p:cBhvr>
                                        <p:cTn id="35" dur="1000"/>
                                        <p:tgtEl>
                                          <p:spTgt spid="51"/>
                                        </p:tgtEl>
                                      </p:cBhvr>
                                    </p:animEffect>
                                  </p:childTnLst>
                                </p:cTn>
                              </p:par>
                              <p:par>
                                <p:cTn id="36" presetID="53" presetClass="entr" presetSubtype="0" fill="hold" nodeType="withEffect">
                                  <p:stCondLst>
                                    <p:cond delay="0"/>
                                  </p:stCondLst>
                                  <p:childTnLst>
                                    <p:set>
                                      <p:cBhvr>
                                        <p:cTn id="37" dur="1" fill="hold">
                                          <p:stCondLst>
                                            <p:cond delay="0"/>
                                          </p:stCondLst>
                                        </p:cTn>
                                        <p:tgtEl>
                                          <p:spTgt spid="52"/>
                                        </p:tgtEl>
                                        <p:attrNameLst>
                                          <p:attrName>style.visibility</p:attrName>
                                        </p:attrNameLst>
                                      </p:cBhvr>
                                      <p:to>
                                        <p:strVal val="visible"/>
                                      </p:to>
                                    </p:set>
                                    <p:anim calcmode="lin" valueType="num">
                                      <p:cBhvr>
                                        <p:cTn id="38" dur="1000" fill="hold"/>
                                        <p:tgtEl>
                                          <p:spTgt spid="52"/>
                                        </p:tgtEl>
                                        <p:attrNameLst>
                                          <p:attrName>ppt_w</p:attrName>
                                        </p:attrNameLst>
                                      </p:cBhvr>
                                      <p:tavLst>
                                        <p:tav tm="0">
                                          <p:val>
                                            <p:fltVal val="0"/>
                                          </p:val>
                                        </p:tav>
                                        <p:tav tm="100000">
                                          <p:val>
                                            <p:strVal val="#ppt_w"/>
                                          </p:val>
                                        </p:tav>
                                      </p:tavLst>
                                    </p:anim>
                                    <p:anim calcmode="lin" valueType="num">
                                      <p:cBhvr>
                                        <p:cTn id="39" dur="1000" fill="hold"/>
                                        <p:tgtEl>
                                          <p:spTgt spid="52"/>
                                        </p:tgtEl>
                                        <p:attrNameLst>
                                          <p:attrName>ppt_h</p:attrName>
                                        </p:attrNameLst>
                                      </p:cBhvr>
                                      <p:tavLst>
                                        <p:tav tm="0">
                                          <p:val>
                                            <p:fltVal val="0"/>
                                          </p:val>
                                        </p:tav>
                                        <p:tav tm="100000">
                                          <p:val>
                                            <p:strVal val="#ppt_h"/>
                                          </p:val>
                                        </p:tav>
                                      </p:tavLst>
                                    </p:anim>
                                    <p:animEffect transition="in" filter="fade">
                                      <p:cBhvr>
                                        <p:cTn id="40" dur="1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49" grpId="0" animBg="1"/>
      <p:bldP spid="51" grpId="0" animBg="1"/>
      <p:bldP spid="52" grpId="0" animBg="1"/>
      <p:bldP spid="5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a:extLst>
              <a:ext uri="{FF2B5EF4-FFF2-40B4-BE49-F238E27FC236}">
                <a16:creationId xmlns:a16="http://schemas.microsoft.com/office/drawing/2014/main" id="{E3A42FA3-3FDE-CE5E-FDCA-EA9B976A92F5}"/>
              </a:ext>
            </a:extLst>
          </p:cNvPr>
          <p:cNvSpPr>
            <a:spLocks noGrp="1"/>
          </p:cNvSpPr>
          <p:nvPr>
            <p:ph type="title"/>
          </p:nvPr>
        </p:nvSpPr>
        <p:spPr/>
        <p:txBody>
          <a:bodyPr/>
          <a:lstStyle/>
          <a:p>
            <a:pPr eaLnBrk="1" hangingPunct="1"/>
            <a:r>
              <a:rPr lang="zh-CN" altLang="en-US">
                <a:solidFill>
                  <a:srgbClr val="7C3343"/>
                </a:solidFill>
              </a:rPr>
              <a:t>字扩展</a:t>
            </a:r>
            <a:r>
              <a:rPr lang="zh-CN" altLang="en-US" sz="2400">
                <a:solidFill>
                  <a:srgbClr val="7C3343"/>
                </a:solidFill>
              </a:rPr>
              <a:t>（用</a:t>
            </a:r>
            <a:r>
              <a:rPr lang="en-US" altLang="zh-CN" sz="2400">
                <a:solidFill>
                  <a:srgbClr val="7C3343"/>
                </a:solidFill>
              </a:rPr>
              <a:t>4</a:t>
            </a:r>
            <a:r>
              <a:rPr lang="zh-CN" altLang="en-US" sz="2400">
                <a:solidFill>
                  <a:srgbClr val="7C3343"/>
                </a:solidFill>
              </a:rPr>
              <a:t>个</a:t>
            </a:r>
            <a:r>
              <a:rPr lang="en-US" altLang="zh-CN" sz="2400">
                <a:solidFill>
                  <a:srgbClr val="7C3343"/>
                </a:solidFill>
              </a:rPr>
              <a:t>16K X 8</a:t>
            </a:r>
            <a:r>
              <a:rPr lang="zh-CN" altLang="en-US" sz="2400">
                <a:solidFill>
                  <a:srgbClr val="7C3343"/>
                </a:solidFill>
              </a:rPr>
              <a:t>位芯片组成</a:t>
            </a:r>
            <a:r>
              <a:rPr lang="en-US" altLang="zh-CN" sz="2400">
                <a:solidFill>
                  <a:srgbClr val="7C3343"/>
                </a:solidFill>
              </a:rPr>
              <a:t>64K X 8</a:t>
            </a:r>
            <a:r>
              <a:rPr lang="zh-CN" altLang="en-US" sz="2400">
                <a:solidFill>
                  <a:srgbClr val="7C3343"/>
                </a:solidFill>
              </a:rPr>
              <a:t>位存储器）</a:t>
            </a:r>
            <a:endParaRPr lang="zh-CN" altLang="en-US">
              <a:solidFill>
                <a:srgbClr val="7C3343"/>
              </a:solidFill>
            </a:endParaRPr>
          </a:p>
        </p:txBody>
      </p:sp>
      <p:sp>
        <p:nvSpPr>
          <p:cNvPr id="63491" name="灯片编号占位符 2">
            <a:extLst>
              <a:ext uri="{FF2B5EF4-FFF2-40B4-BE49-F238E27FC236}">
                <a16:creationId xmlns:a16="http://schemas.microsoft.com/office/drawing/2014/main" id="{F6AB3B1E-A4C5-1DA6-D8C8-67B5981B51A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FB9B2A9-0923-495B-BAD4-CEC97F300F6F}" type="slidenum">
              <a:rPr lang="zh-CN" altLang="en-US">
                <a:solidFill>
                  <a:srgbClr val="7C3343"/>
                </a:solidFill>
                <a:latin typeface="Cambria" panose="02040503050406030204" pitchFamily="18" charset="0"/>
                <a:ea typeface="华文楷体" panose="02010600040101010101" pitchFamily="2" charset="-122"/>
              </a:rPr>
              <a:pPr/>
              <a:t>48</a:t>
            </a:fld>
            <a:endParaRPr lang="zh-CN" altLang="en-US">
              <a:solidFill>
                <a:srgbClr val="7C3343"/>
              </a:solidFill>
              <a:latin typeface="Cambria" panose="02040503050406030204" pitchFamily="18" charset="0"/>
              <a:ea typeface="华文楷体" panose="02010600040101010101" pitchFamily="2" charset="-122"/>
            </a:endParaRPr>
          </a:p>
        </p:txBody>
      </p:sp>
      <p:pic>
        <p:nvPicPr>
          <p:cNvPr id="63492" name="Picture 2" descr="d19">
            <a:extLst>
              <a:ext uri="{FF2B5EF4-FFF2-40B4-BE49-F238E27FC236}">
                <a16:creationId xmlns:a16="http://schemas.microsoft.com/office/drawing/2014/main" id="{7CBF81A5-5F9A-E546-A653-2025C0B7931E}"/>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411163" y="1857375"/>
            <a:ext cx="8389937" cy="4286250"/>
          </a:xfrm>
        </p:spPr>
      </p:pic>
      <p:grpSp>
        <p:nvGrpSpPr>
          <p:cNvPr id="4" name="组合 28">
            <a:extLst>
              <a:ext uri="{FF2B5EF4-FFF2-40B4-BE49-F238E27FC236}">
                <a16:creationId xmlns:a16="http://schemas.microsoft.com/office/drawing/2014/main" id="{777BBE33-F5A0-1292-ADFE-0C0818BC851C}"/>
              </a:ext>
            </a:extLst>
          </p:cNvPr>
          <p:cNvGrpSpPr>
            <a:grpSpLocks/>
          </p:cNvGrpSpPr>
          <p:nvPr/>
        </p:nvGrpSpPr>
        <p:grpSpPr bwMode="auto">
          <a:xfrm>
            <a:off x="1285875" y="5000625"/>
            <a:ext cx="6143625" cy="500063"/>
            <a:chOff x="1285852" y="5000635"/>
            <a:chExt cx="6143668" cy="500067"/>
          </a:xfrm>
        </p:grpSpPr>
        <p:cxnSp>
          <p:nvCxnSpPr>
            <p:cNvPr id="7" name="肘形连接符 6">
              <a:extLst>
                <a:ext uri="{FF2B5EF4-FFF2-40B4-BE49-F238E27FC236}">
                  <a16:creationId xmlns:a16="http://schemas.microsoft.com/office/drawing/2014/main" id="{DDBF19D9-7729-A5C3-4E1F-7B82233592C0}"/>
                </a:ext>
              </a:extLst>
            </p:cNvPr>
            <p:cNvCxnSpPr/>
            <p:nvPr/>
          </p:nvCxnSpPr>
          <p:spPr>
            <a:xfrm rot="10800000" flipV="1">
              <a:off x="1285852" y="5000635"/>
              <a:ext cx="1000132" cy="500067"/>
            </a:xfrm>
            <a:prstGeom prst="bentConnector3">
              <a:avLst>
                <a:gd name="adj1" fmla="val 22446"/>
              </a:avLst>
            </a:prstGeom>
            <a:ln w="635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 name="肘形连接符 7">
              <a:extLst>
                <a:ext uri="{FF2B5EF4-FFF2-40B4-BE49-F238E27FC236}">
                  <a16:creationId xmlns:a16="http://schemas.microsoft.com/office/drawing/2014/main" id="{575A84AE-B4D5-1169-32AF-76701B5F736A}"/>
                </a:ext>
              </a:extLst>
            </p:cNvPr>
            <p:cNvCxnSpPr/>
            <p:nvPr/>
          </p:nvCxnSpPr>
          <p:spPr>
            <a:xfrm rot="10800000" flipV="1">
              <a:off x="1285852" y="5000635"/>
              <a:ext cx="2714644" cy="500067"/>
            </a:xfrm>
            <a:prstGeom prst="bentConnector3">
              <a:avLst>
                <a:gd name="adj1" fmla="val 8933"/>
              </a:avLst>
            </a:prstGeom>
            <a:ln w="635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肘形连接符 12">
              <a:extLst>
                <a:ext uri="{FF2B5EF4-FFF2-40B4-BE49-F238E27FC236}">
                  <a16:creationId xmlns:a16="http://schemas.microsoft.com/office/drawing/2014/main" id="{6CAF8B3C-5914-BF66-C0BD-B64B061D77A8}"/>
                </a:ext>
              </a:extLst>
            </p:cNvPr>
            <p:cNvCxnSpPr/>
            <p:nvPr/>
          </p:nvCxnSpPr>
          <p:spPr>
            <a:xfrm rot="10800000" flipV="1">
              <a:off x="1438253" y="5000635"/>
              <a:ext cx="4276755" cy="500067"/>
            </a:xfrm>
            <a:prstGeom prst="bentConnector3">
              <a:avLst>
                <a:gd name="adj1" fmla="val 6067"/>
              </a:avLst>
            </a:prstGeom>
            <a:ln w="635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 name="肘形连接符 13">
              <a:extLst>
                <a:ext uri="{FF2B5EF4-FFF2-40B4-BE49-F238E27FC236}">
                  <a16:creationId xmlns:a16="http://schemas.microsoft.com/office/drawing/2014/main" id="{27C0626B-930E-EA09-FC33-B9EEC1F1E466}"/>
                </a:ext>
              </a:extLst>
            </p:cNvPr>
            <p:cNvCxnSpPr/>
            <p:nvPr/>
          </p:nvCxnSpPr>
          <p:spPr>
            <a:xfrm rot="10800000" flipV="1">
              <a:off x="1438253" y="5000635"/>
              <a:ext cx="5991267" cy="500067"/>
            </a:xfrm>
            <a:prstGeom prst="bentConnector3">
              <a:avLst>
                <a:gd name="adj1" fmla="val 4632"/>
              </a:avLst>
            </a:prstGeom>
            <a:ln w="63500">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25" name="矩形 24">
            <a:extLst>
              <a:ext uri="{FF2B5EF4-FFF2-40B4-BE49-F238E27FC236}">
                <a16:creationId xmlns:a16="http://schemas.microsoft.com/office/drawing/2014/main" id="{DE212EDD-2FA4-8D3D-A783-936B29B4963B}"/>
              </a:ext>
            </a:extLst>
          </p:cNvPr>
          <p:cNvSpPr/>
          <p:nvPr/>
        </p:nvSpPr>
        <p:spPr>
          <a:xfrm>
            <a:off x="3500438" y="3714750"/>
            <a:ext cx="571500" cy="1000125"/>
          </a:xfrm>
          <a:prstGeom prst="rect">
            <a:avLst/>
          </a:prstGeom>
          <a:solidFill>
            <a:srgbClr val="00B0F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矩形 25">
            <a:extLst>
              <a:ext uri="{FF2B5EF4-FFF2-40B4-BE49-F238E27FC236}">
                <a16:creationId xmlns:a16="http://schemas.microsoft.com/office/drawing/2014/main" id="{A8E21D60-7591-4105-75D9-C0FC9A677F16}"/>
              </a:ext>
            </a:extLst>
          </p:cNvPr>
          <p:cNvSpPr/>
          <p:nvPr/>
        </p:nvSpPr>
        <p:spPr>
          <a:xfrm>
            <a:off x="5143500" y="3714750"/>
            <a:ext cx="571500" cy="1000125"/>
          </a:xfrm>
          <a:prstGeom prst="rect">
            <a:avLst/>
          </a:prstGeom>
          <a:solidFill>
            <a:srgbClr val="00B0F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矩形 26">
            <a:extLst>
              <a:ext uri="{FF2B5EF4-FFF2-40B4-BE49-F238E27FC236}">
                <a16:creationId xmlns:a16="http://schemas.microsoft.com/office/drawing/2014/main" id="{45E992DA-B35E-5E26-E952-E2E35EB24450}"/>
              </a:ext>
            </a:extLst>
          </p:cNvPr>
          <p:cNvSpPr/>
          <p:nvPr/>
        </p:nvSpPr>
        <p:spPr>
          <a:xfrm>
            <a:off x="6858000" y="3714750"/>
            <a:ext cx="571500" cy="1000125"/>
          </a:xfrm>
          <a:prstGeom prst="rect">
            <a:avLst/>
          </a:prstGeom>
          <a:solidFill>
            <a:srgbClr val="00B0F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矩形 27">
            <a:extLst>
              <a:ext uri="{FF2B5EF4-FFF2-40B4-BE49-F238E27FC236}">
                <a16:creationId xmlns:a16="http://schemas.microsoft.com/office/drawing/2014/main" id="{83CA3576-B52A-0592-982E-0E38CE761015}"/>
              </a:ext>
            </a:extLst>
          </p:cNvPr>
          <p:cNvSpPr/>
          <p:nvPr/>
        </p:nvSpPr>
        <p:spPr>
          <a:xfrm>
            <a:off x="1357313" y="3714750"/>
            <a:ext cx="1000125" cy="1000125"/>
          </a:xfrm>
          <a:prstGeom prst="rect">
            <a:avLst/>
          </a:prstGeom>
          <a:solidFill>
            <a:srgbClr val="00B0F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 name="组合 36">
            <a:extLst>
              <a:ext uri="{FF2B5EF4-FFF2-40B4-BE49-F238E27FC236}">
                <a16:creationId xmlns:a16="http://schemas.microsoft.com/office/drawing/2014/main" id="{CE426C61-6D81-9300-C45F-CBA199A93471}"/>
              </a:ext>
            </a:extLst>
          </p:cNvPr>
          <p:cNvGrpSpPr>
            <a:grpSpLocks/>
          </p:cNvGrpSpPr>
          <p:nvPr/>
        </p:nvGrpSpPr>
        <p:grpSpPr bwMode="auto">
          <a:xfrm>
            <a:off x="1357313" y="2286000"/>
            <a:ext cx="428625" cy="571500"/>
            <a:chOff x="1357290" y="2285992"/>
            <a:chExt cx="428628" cy="571504"/>
          </a:xfrm>
        </p:grpSpPr>
        <p:cxnSp>
          <p:nvCxnSpPr>
            <p:cNvPr id="32" name="直接连接符 31">
              <a:extLst>
                <a:ext uri="{FF2B5EF4-FFF2-40B4-BE49-F238E27FC236}">
                  <a16:creationId xmlns:a16="http://schemas.microsoft.com/office/drawing/2014/main" id="{0A8B47C3-1F52-979C-6736-DDF45A684F4C}"/>
                </a:ext>
              </a:extLst>
            </p:cNvPr>
            <p:cNvCxnSpPr/>
            <p:nvPr/>
          </p:nvCxnSpPr>
          <p:spPr>
            <a:xfrm>
              <a:off x="1357290" y="2285992"/>
              <a:ext cx="428628" cy="1588"/>
            </a:xfrm>
            <a:prstGeom prst="line">
              <a:avLst/>
            </a:prstGeom>
            <a:ln w="635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0D793649-4A70-E5F7-3BA2-CCF624F7EA1B}"/>
                </a:ext>
              </a:extLst>
            </p:cNvPr>
            <p:cNvCxnSpPr/>
            <p:nvPr/>
          </p:nvCxnSpPr>
          <p:spPr>
            <a:xfrm>
              <a:off x="1357290" y="2855909"/>
              <a:ext cx="428628" cy="1587"/>
            </a:xfrm>
            <a:prstGeom prst="line">
              <a:avLst/>
            </a:prstGeom>
            <a:ln w="63500">
              <a:solidFill>
                <a:srgbClr val="00B0F0"/>
              </a:solidFill>
            </a:ln>
          </p:spPr>
          <p:style>
            <a:lnRef idx="1">
              <a:schemeClr val="accent1"/>
            </a:lnRef>
            <a:fillRef idx="0">
              <a:schemeClr val="accent1"/>
            </a:fillRef>
            <a:effectRef idx="0">
              <a:schemeClr val="accent1"/>
            </a:effectRef>
            <a:fontRef idx="minor">
              <a:schemeClr val="tx1"/>
            </a:fontRef>
          </p:style>
        </p:cxnSp>
      </p:grpSp>
      <p:cxnSp>
        <p:nvCxnSpPr>
          <p:cNvPr id="39" name="肘形连接符 38">
            <a:extLst>
              <a:ext uri="{FF2B5EF4-FFF2-40B4-BE49-F238E27FC236}">
                <a16:creationId xmlns:a16="http://schemas.microsoft.com/office/drawing/2014/main" id="{F44FFD5D-F7A0-57DD-1AA0-49164530EF7E}"/>
              </a:ext>
            </a:extLst>
          </p:cNvPr>
          <p:cNvCxnSpPr/>
          <p:nvPr/>
        </p:nvCxnSpPr>
        <p:spPr>
          <a:xfrm rot="16200000" flipH="1">
            <a:off x="1821657" y="2678906"/>
            <a:ext cx="1143000" cy="214313"/>
          </a:xfrm>
          <a:prstGeom prst="bentConnector3">
            <a:avLst>
              <a:gd name="adj1" fmla="val -1506"/>
            </a:avLst>
          </a:prstGeom>
          <a:ln w="63500">
            <a:solidFill>
              <a:srgbClr val="00B0F0"/>
            </a:solidFill>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278339B6-0595-DBD6-066E-1DC5273B9069}"/>
              </a:ext>
            </a:extLst>
          </p:cNvPr>
          <p:cNvSpPr/>
          <p:nvPr/>
        </p:nvSpPr>
        <p:spPr>
          <a:xfrm>
            <a:off x="2357438" y="3429000"/>
            <a:ext cx="1143000" cy="1785938"/>
          </a:xfrm>
          <a:prstGeom prst="rect">
            <a:avLst/>
          </a:prstGeom>
          <a:solidFill>
            <a:schemeClr val="bg2">
              <a:lumMod val="50000"/>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同侧圆角矩形 43">
            <a:extLst>
              <a:ext uri="{FF2B5EF4-FFF2-40B4-BE49-F238E27FC236}">
                <a16:creationId xmlns:a16="http://schemas.microsoft.com/office/drawing/2014/main" id="{579F1408-F762-54B8-42C7-DD3390AB3C4B}"/>
              </a:ext>
            </a:extLst>
          </p:cNvPr>
          <p:cNvSpPr/>
          <p:nvPr/>
        </p:nvSpPr>
        <p:spPr>
          <a:xfrm>
            <a:off x="2857500" y="5214938"/>
            <a:ext cx="142875" cy="642937"/>
          </a:xfrm>
          <a:prstGeom prst="round2SameRect">
            <a:avLst/>
          </a:prstGeom>
          <a:solidFill>
            <a:schemeClr val="tx1">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 name="组合 47">
            <a:extLst>
              <a:ext uri="{FF2B5EF4-FFF2-40B4-BE49-F238E27FC236}">
                <a16:creationId xmlns:a16="http://schemas.microsoft.com/office/drawing/2014/main" id="{C3D6A786-42B8-F999-B5DD-AAFCDA1DF909}"/>
              </a:ext>
            </a:extLst>
          </p:cNvPr>
          <p:cNvGrpSpPr>
            <a:grpSpLocks/>
          </p:cNvGrpSpPr>
          <p:nvPr/>
        </p:nvGrpSpPr>
        <p:grpSpPr bwMode="auto">
          <a:xfrm>
            <a:off x="1428750" y="1895475"/>
            <a:ext cx="357188" cy="1033463"/>
            <a:chOff x="1428728" y="1895765"/>
            <a:chExt cx="357190" cy="1033169"/>
          </a:xfrm>
        </p:grpSpPr>
        <p:sp>
          <p:nvSpPr>
            <p:cNvPr id="63511" name="TextBox 45">
              <a:extLst>
                <a:ext uri="{FF2B5EF4-FFF2-40B4-BE49-F238E27FC236}">
                  <a16:creationId xmlns:a16="http://schemas.microsoft.com/office/drawing/2014/main" id="{518DC609-41AA-5F0F-FA58-CEA7DD9F4261}"/>
                </a:ext>
              </a:extLst>
            </p:cNvPr>
            <p:cNvSpPr txBox="1">
              <a:spLocks noChangeArrowheads="1"/>
            </p:cNvSpPr>
            <p:nvPr/>
          </p:nvSpPr>
          <p:spPr bwMode="auto">
            <a:xfrm>
              <a:off x="1428728" y="1895765"/>
              <a:ext cx="3571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00B0F0"/>
                  </a:solidFill>
                  <a:latin typeface="Cambria" panose="02040503050406030204" pitchFamily="18" charset="0"/>
                  <a:ea typeface="华文楷体" panose="02010600040101010101" pitchFamily="2" charset="-122"/>
                </a:rPr>
                <a:t>0</a:t>
              </a:r>
              <a:endParaRPr lang="zh-CN" altLang="en-US" sz="2400">
                <a:solidFill>
                  <a:srgbClr val="00B0F0"/>
                </a:solidFill>
                <a:latin typeface="Cambria" panose="02040503050406030204" pitchFamily="18" charset="0"/>
                <a:ea typeface="华文楷体" panose="02010600040101010101" pitchFamily="2" charset="-122"/>
              </a:endParaRPr>
            </a:p>
          </p:txBody>
        </p:sp>
        <p:sp>
          <p:nvSpPr>
            <p:cNvPr id="63512" name="TextBox 46">
              <a:extLst>
                <a:ext uri="{FF2B5EF4-FFF2-40B4-BE49-F238E27FC236}">
                  <a16:creationId xmlns:a16="http://schemas.microsoft.com/office/drawing/2014/main" id="{45F9D465-E2A8-E1A9-0712-FCF930F15E67}"/>
                </a:ext>
              </a:extLst>
            </p:cNvPr>
            <p:cNvSpPr txBox="1">
              <a:spLocks noChangeArrowheads="1"/>
            </p:cNvSpPr>
            <p:nvPr/>
          </p:nvSpPr>
          <p:spPr bwMode="auto">
            <a:xfrm>
              <a:off x="1428728" y="2467269"/>
              <a:ext cx="3571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00B0F0"/>
                  </a:solidFill>
                  <a:latin typeface="Cambria" panose="02040503050406030204" pitchFamily="18" charset="0"/>
                  <a:ea typeface="华文楷体" panose="02010600040101010101" pitchFamily="2" charset="-122"/>
                </a:rPr>
                <a:t>0</a:t>
              </a:r>
              <a:endParaRPr lang="zh-CN" altLang="en-US" sz="2400">
                <a:solidFill>
                  <a:srgbClr val="00B0F0"/>
                </a:solidFill>
                <a:latin typeface="Cambria" panose="02040503050406030204" pitchFamily="18" charset="0"/>
                <a:ea typeface="华文楷体" panose="02010600040101010101" pitchFamily="2" charset="-122"/>
              </a:endParaRPr>
            </a:p>
          </p:txBody>
        </p:sp>
      </p:grpSp>
      <p:grpSp>
        <p:nvGrpSpPr>
          <p:cNvPr id="10" name="组合 48">
            <a:extLst>
              <a:ext uri="{FF2B5EF4-FFF2-40B4-BE49-F238E27FC236}">
                <a16:creationId xmlns:a16="http://schemas.microsoft.com/office/drawing/2014/main" id="{DC9C1899-5932-5932-9012-5D920B6DDCFC}"/>
              </a:ext>
            </a:extLst>
          </p:cNvPr>
          <p:cNvGrpSpPr>
            <a:grpSpLocks/>
          </p:cNvGrpSpPr>
          <p:nvPr/>
        </p:nvGrpSpPr>
        <p:grpSpPr bwMode="auto">
          <a:xfrm>
            <a:off x="1428750" y="1824038"/>
            <a:ext cx="357188" cy="1033462"/>
            <a:chOff x="1428728" y="1895765"/>
            <a:chExt cx="357190" cy="1033169"/>
          </a:xfrm>
        </p:grpSpPr>
        <p:sp>
          <p:nvSpPr>
            <p:cNvPr id="63509" name="TextBox 49">
              <a:extLst>
                <a:ext uri="{FF2B5EF4-FFF2-40B4-BE49-F238E27FC236}">
                  <a16:creationId xmlns:a16="http://schemas.microsoft.com/office/drawing/2014/main" id="{CBA323FB-4761-2F09-7D9B-84C2328952AF}"/>
                </a:ext>
              </a:extLst>
            </p:cNvPr>
            <p:cNvSpPr txBox="1">
              <a:spLocks noChangeArrowheads="1"/>
            </p:cNvSpPr>
            <p:nvPr/>
          </p:nvSpPr>
          <p:spPr bwMode="auto">
            <a:xfrm>
              <a:off x="1428728" y="1895765"/>
              <a:ext cx="3571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00B0F0"/>
                  </a:solidFill>
                  <a:latin typeface="Cambria" panose="02040503050406030204" pitchFamily="18" charset="0"/>
                  <a:ea typeface="华文楷体" panose="02010600040101010101" pitchFamily="2" charset="-122"/>
                </a:rPr>
                <a:t>0</a:t>
              </a:r>
              <a:endParaRPr lang="zh-CN" altLang="en-US" sz="2400">
                <a:solidFill>
                  <a:srgbClr val="00B0F0"/>
                </a:solidFill>
                <a:latin typeface="Cambria" panose="02040503050406030204" pitchFamily="18" charset="0"/>
                <a:ea typeface="华文楷体" panose="02010600040101010101" pitchFamily="2" charset="-122"/>
              </a:endParaRPr>
            </a:p>
          </p:txBody>
        </p:sp>
        <p:sp>
          <p:nvSpPr>
            <p:cNvPr id="63510" name="TextBox 50">
              <a:extLst>
                <a:ext uri="{FF2B5EF4-FFF2-40B4-BE49-F238E27FC236}">
                  <a16:creationId xmlns:a16="http://schemas.microsoft.com/office/drawing/2014/main" id="{E8598778-AD78-E355-D996-3022CC00A41D}"/>
                </a:ext>
              </a:extLst>
            </p:cNvPr>
            <p:cNvSpPr txBox="1">
              <a:spLocks noChangeArrowheads="1"/>
            </p:cNvSpPr>
            <p:nvPr/>
          </p:nvSpPr>
          <p:spPr bwMode="auto">
            <a:xfrm>
              <a:off x="1428728" y="2467269"/>
              <a:ext cx="3571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00B0F0"/>
                  </a:solidFill>
                  <a:latin typeface="Cambria" panose="02040503050406030204" pitchFamily="18" charset="0"/>
                  <a:ea typeface="华文楷体" panose="02010600040101010101" pitchFamily="2" charset="-122"/>
                </a:rPr>
                <a:t>1</a:t>
              </a:r>
              <a:endParaRPr lang="zh-CN" altLang="en-US" sz="2400">
                <a:solidFill>
                  <a:srgbClr val="00B0F0"/>
                </a:solidFill>
                <a:latin typeface="Cambria" panose="02040503050406030204" pitchFamily="18" charset="0"/>
                <a:ea typeface="华文楷体" panose="02010600040101010101" pitchFamily="2" charset="-122"/>
              </a:endParaRPr>
            </a:p>
          </p:txBody>
        </p:sp>
      </p:grpSp>
      <p:sp>
        <p:nvSpPr>
          <p:cNvPr id="45" name="左右箭头 44">
            <a:extLst>
              <a:ext uri="{FF2B5EF4-FFF2-40B4-BE49-F238E27FC236}">
                <a16:creationId xmlns:a16="http://schemas.microsoft.com/office/drawing/2014/main" id="{F9B0E790-3FC4-9429-BF99-6CEB87B8F1E9}"/>
              </a:ext>
            </a:extLst>
          </p:cNvPr>
          <p:cNvSpPr/>
          <p:nvPr/>
        </p:nvSpPr>
        <p:spPr>
          <a:xfrm>
            <a:off x="1357313" y="5715000"/>
            <a:ext cx="7500937" cy="357188"/>
          </a:xfrm>
          <a:prstGeom prst="leftRightArrow">
            <a:avLst>
              <a:gd name="adj1" fmla="val 39702"/>
              <a:gd name="adj2" fmla="val 62635"/>
            </a:avLst>
          </a:prstGeom>
          <a:solidFill>
            <a:schemeClr val="bg2">
              <a:lumMod val="50000"/>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53" name="肘形连接符 52">
            <a:extLst>
              <a:ext uri="{FF2B5EF4-FFF2-40B4-BE49-F238E27FC236}">
                <a16:creationId xmlns:a16="http://schemas.microsoft.com/office/drawing/2014/main" id="{17FDF382-B23A-A1F2-E214-025A0682B2FD}"/>
              </a:ext>
            </a:extLst>
          </p:cNvPr>
          <p:cNvCxnSpPr/>
          <p:nvPr/>
        </p:nvCxnSpPr>
        <p:spPr>
          <a:xfrm>
            <a:off x="2286000" y="2428875"/>
            <a:ext cx="1928813" cy="928688"/>
          </a:xfrm>
          <a:prstGeom prst="bentConnector3">
            <a:avLst>
              <a:gd name="adj1" fmla="val 100654"/>
            </a:avLst>
          </a:prstGeom>
          <a:ln w="63500">
            <a:solidFill>
              <a:srgbClr val="00B0F0"/>
            </a:solidFill>
          </a:ln>
        </p:spPr>
        <p:style>
          <a:lnRef idx="1">
            <a:schemeClr val="accent1"/>
          </a:lnRef>
          <a:fillRef idx="0">
            <a:schemeClr val="accent1"/>
          </a:fillRef>
          <a:effectRef idx="0">
            <a:schemeClr val="accent1"/>
          </a:effectRef>
          <a:fontRef idx="minor">
            <a:schemeClr val="tx1"/>
          </a:fontRef>
        </p:style>
      </p:cxnSp>
      <p:sp>
        <p:nvSpPr>
          <p:cNvPr id="58" name="矩形 57">
            <a:extLst>
              <a:ext uri="{FF2B5EF4-FFF2-40B4-BE49-F238E27FC236}">
                <a16:creationId xmlns:a16="http://schemas.microsoft.com/office/drawing/2014/main" id="{98582F2F-5960-7CDB-8733-AEA0CB44B526}"/>
              </a:ext>
            </a:extLst>
          </p:cNvPr>
          <p:cNvSpPr/>
          <p:nvPr/>
        </p:nvSpPr>
        <p:spPr>
          <a:xfrm>
            <a:off x="4071938" y="3429000"/>
            <a:ext cx="1071562" cy="1785938"/>
          </a:xfrm>
          <a:prstGeom prst="rect">
            <a:avLst/>
          </a:prstGeom>
          <a:solidFill>
            <a:schemeClr val="tx2">
              <a:lumMod val="50000"/>
              <a:lumOff val="50000"/>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同侧圆角矩形 58">
            <a:extLst>
              <a:ext uri="{FF2B5EF4-FFF2-40B4-BE49-F238E27FC236}">
                <a16:creationId xmlns:a16="http://schemas.microsoft.com/office/drawing/2014/main" id="{0C63A33C-303E-466C-427C-9ABBB74F683C}"/>
              </a:ext>
            </a:extLst>
          </p:cNvPr>
          <p:cNvSpPr/>
          <p:nvPr/>
        </p:nvSpPr>
        <p:spPr>
          <a:xfrm>
            <a:off x="4572000" y="5214938"/>
            <a:ext cx="142875" cy="642937"/>
          </a:xfrm>
          <a:prstGeom prst="round2SameRect">
            <a:avLst/>
          </a:prstGeom>
          <a:solidFill>
            <a:schemeClr val="tx2">
              <a:lumMod val="50000"/>
              <a:lumOff val="50000"/>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左右箭头 59">
            <a:extLst>
              <a:ext uri="{FF2B5EF4-FFF2-40B4-BE49-F238E27FC236}">
                <a16:creationId xmlns:a16="http://schemas.microsoft.com/office/drawing/2014/main" id="{CF73B754-03A4-E266-AE95-DBFFD337C1B4}"/>
              </a:ext>
            </a:extLst>
          </p:cNvPr>
          <p:cNvSpPr/>
          <p:nvPr/>
        </p:nvSpPr>
        <p:spPr>
          <a:xfrm>
            <a:off x="1357313" y="5715000"/>
            <a:ext cx="7500937" cy="357188"/>
          </a:xfrm>
          <a:prstGeom prst="leftRightArrow">
            <a:avLst>
              <a:gd name="adj1" fmla="val 39702"/>
              <a:gd name="adj2" fmla="val 62635"/>
            </a:avLst>
          </a:prstGeom>
          <a:solidFill>
            <a:schemeClr val="tx2">
              <a:lumMod val="50000"/>
              <a:lumOff val="50000"/>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upRight)">
                                      <p:cBhvr>
                                        <p:cTn id="7" dur="2000"/>
                                        <p:tgtEl>
                                          <p:spTgt spid="4"/>
                                        </p:tgtEl>
                                      </p:cBhvr>
                                    </p:animEffect>
                                  </p:childTnLst>
                                </p:cTn>
                              </p:par>
                              <p:par>
                                <p:cTn id="8" presetID="12" presetClass="entr" presetSubtype="8"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slide(fromLeft)">
                                      <p:cBhvr>
                                        <p:cTn id="10" dur="500"/>
                                        <p:tgtEl>
                                          <p:spTgt spid="28"/>
                                        </p:tgtEl>
                                      </p:cBhvr>
                                    </p:animEffect>
                                  </p:childTnLst>
                                </p:cTn>
                              </p:par>
                            </p:childTnLst>
                          </p:cTn>
                        </p:par>
                        <p:par>
                          <p:cTn id="11" fill="hold" nodeType="afterGroup">
                            <p:stCondLst>
                              <p:cond delay="500"/>
                            </p:stCondLst>
                            <p:childTnLst>
                              <p:par>
                                <p:cTn id="12" presetID="12" presetClass="entr" presetSubtype="8"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slide(fromLeft)">
                                      <p:cBhvr>
                                        <p:cTn id="14" dur="500"/>
                                        <p:tgtEl>
                                          <p:spTgt spid="25"/>
                                        </p:tgtEl>
                                      </p:cBhvr>
                                    </p:animEffect>
                                  </p:childTnLst>
                                </p:cTn>
                              </p:par>
                            </p:childTnLst>
                          </p:cTn>
                        </p:par>
                        <p:par>
                          <p:cTn id="15" fill="hold" nodeType="afterGroup">
                            <p:stCondLst>
                              <p:cond delay="1000"/>
                            </p:stCondLst>
                            <p:childTnLst>
                              <p:par>
                                <p:cTn id="16" presetID="12" presetClass="entr" presetSubtype="8"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slide(fromLeft)">
                                      <p:cBhvr>
                                        <p:cTn id="18" dur="500"/>
                                        <p:tgtEl>
                                          <p:spTgt spid="26"/>
                                        </p:tgtEl>
                                      </p:cBhvr>
                                    </p:animEffect>
                                  </p:childTnLst>
                                </p:cTn>
                              </p:par>
                            </p:childTnLst>
                          </p:cTn>
                        </p:par>
                        <p:par>
                          <p:cTn id="19" fill="hold" nodeType="afterGroup">
                            <p:stCondLst>
                              <p:cond delay="1500"/>
                            </p:stCondLst>
                            <p:childTnLst>
                              <p:par>
                                <p:cTn id="20" presetID="12" presetClass="entr" presetSubtype="8"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slide(fromLeft)">
                                      <p:cBhvr>
                                        <p:cTn id="22" dur="500"/>
                                        <p:tgtEl>
                                          <p:spTgt spid="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0" presetClass="entr" presetSubtype="0" decel="10000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1000" fill="hold"/>
                                        <p:tgtEl>
                                          <p:spTgt spid="9"/>
                                        </p:tgtEl>
                                        <p:attrNameLst>
                                          <p:attrName>ppt_w</p:attrName>
                                        </p:attrNameLst>
                                      </p:cBhvr>
                                      <p:tavLst>
                                        <p:tav tm="0">
                                          <p:val>
                                            <p:strVal val="#ppt_w+.3"/>
                                          </p:val>
                                        </p:tav>
                                        <p:tav tm="100000">
                                          <p:val>
                                            <p:strVal val="#ppt_w"/>
                                          </p:val>
                                        </p:tav>
                                      </p:tavLst>
                                    </p:anim>
                                    <p:anim calcmode="lin" valueType="num">
                                      <p:cBhvr>
                                        <p:cTn id="28" dur="1000" fill="hold"/>
                                        <p:tgtEl>
                                          <p:spTgt spid="9"/>
                                        </p:tgtEl>
                                        <p:attrNameLst>
                                          <p:attrName>ppt_h</p:attrName>
                                        </p:attrNameLst>
                                      </p:cBhvr>
                                      <p:tavLst>
                                        <p:tav tm="0">
                                          <p:val>
                                            <p:strVal val="#ppt_h"/>
                                          </p:val>
                                        </p:tav>
                                        <p:tav tm="100000">
                                          <p:val>
                                            <p:strVal val="#ppt_h"/>
                                          </p:val>
                                        </p:tav>
                                      </p:tavLst>
                                    </p:anim>
                                    <p:animEffect transition="in" filter="fade">
                                      <p:cBhvr>
                                        <p:cTn id="29" dur="1000"/>
                                        <p:tgtEl>
                                          <p:spTgt spid="9"/>
                                        </p:tgtEl>
                                      </p:cBhvr>
                                    </p:animEffect>
                                  </p:childTnLst>
                                </p:cTn>
                              </p:par>
                            </p:childTnLst>
                          </p:cTn>
                        </p:par>
                        <p:par>
                          <p:cTn id="30" fill="hold" nodeType="afterGroup">
                            <p:stCondLst>
                              <p:cond delay="1000"/>
                            </p:stCondLst>
                            <p:childTnLst>
                              <p:par>
                                <p:cTn id="31" presetID="12" presetClass="entr" presetSubtype="8"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slide(fromLeft)">
                                      <p:cBhvr>
                                        <p:cTn id="33" dur="1000"/>
                                        <p:tgtEl>
                                          <p:spTgt spid="5"/>
                                        </p:tgtEl>
                                      </p:cBhvr>
                                    </p:animEffect>
                                  </p:childTnLst>
                                </p:cTn>
                              </p:par>
                            </p:childTnLst>
                          </p:cTn>
                        </p:par>
                        <p:par>
                          <p:cTn id="34" fill="hold" nodeType="afterGroup">
                            <p:stCondLst>
                              <p:cond delay="2000"/>
                            </p:stCondLst>
                            <p:childTnLst>
                              <p:par>
                                <p:cTn id="35" presetID="18" presetClass="entr" presetSubtype="6" fill="hold" nodeType="after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strips(downRight)">
                                      <p:cBhvr>
                                        <p:cTn id="37" dur="1000"/>
                                        <p:tgtEl>
                                          <p:spTgt spid="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wipe(up)">
                                      <p:cBhvr>
                                        <p:cTn id="42" dur="1000"/>
                                        <p:tgtEl>
                                          <p:spTgt spid="43"/>
                                        </p:tgtEl>
                                      </p:cBhvr>
                                    </p:animEffect>
                                  </p:childTnLst>
                                </p:cTn>
                              </p:par>
                            </p:childTnLst>
                          </p:cTn>
                        </p:par>
                        <p:par>
                          <p:cTn id="43" fill="hold" nodeType="afterGroup">
                            <p:stCondLst>
                              <p:cond delay="1000"/>
                            </p:stCondLst>
                            <p:childTnLst>
                              <p:par>
                                <p:cTn id="44" presetID="18" presetClass="entr" presetSubtype="6" fill="hold" nodeType="after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strips(downRight)">
                                      <p:cBhvr>
                                        <p:cTn id="46" dur="500"/>
                                        <p:tgtEl>
                                          <p:spTgt spid="44"/>
                                        </p:tgtEl>
                                      </p:cBhvr>
                                    </p:animEffect>
                                  </p:childTnLst>
                                </p:cTn>
                              </p:par>
                            </p:childTnLst>
                          </p:cTn>
                        </p:par>
                        <p:par>
                          <p:cTn id="47" fill="hold" nodeType="afterGroup">
                            <p:stCondLst>
                              <p:cond delay="1500"/>
                            </p:stCondLst>
                            <p:childTnLst>
                              <p:par>
                                <p:cTn id="48" presetID="53" presetClass="entr" presetSubtype="0" fill="hold" nodeType="afterEffect">
                                  <p:stCondLst>
                                    <p:cond delay="0"/>
                                  </p:stCondLst>
                                  <p:childTnLst>
                                    <p:set>
                                      <p:cBhvr>
                                        <p:cTn id="49" dur="1" fill="hold">
                                          <p:stCondLst>
                                            <p:cond delay="0"/>
                                          </p:stCondLst>
                                        </p:cTn>
                                        <p:tgtEl>
                                          <p:spTgt spid="45"/>
                                        </p:tgtEl>
                                        <p:attrNameLst>
                                          <p:attrName>style.visibility</p:attrName>
                                        </p:attrNameLst>
                                      </p:cBhvr>
                                      <p:to>
                                        <p:strVal val="visible"/>
                                      </p:to>
                                    </p:set>
                                    <p:anim calcmode="lin" valueType="num">
                                      <p:cBhvr>
                                        <p:cTn id="50" dur="1000" fill="hold"/>
                                        <p:tgtEl>
                                          <p:spTgt spid="45"/>
                                        </p:tgtEl>
                                        <p:attrNameLst>
                                          <p:attrName>ppt_w</p:attrName>
                                        </p:attrNameLst>
                                      </p:cBhvr>
                                      <p:tavLst>
                                        <p:tav tm="0">
                                          <p:val>
                                            <p:fltVal val="0"/>
                                          </p:val>
                                        </p:tav>
                                        <p:tav tm="100000">
                                          <p:val>
                                            <p:strVal val="#ppt_w"/>
                                          </p:val>
                                        </p:tav>
                                      </p:tavLst>
                                    </p:anim>
                                    <p:anim calcmode="lin" valueType="num">
                                      <p:cBhvr>
                                        <p:cTn id="51" dur="1000" fill="hold"/>
                                        <p:tgtEl>
                                          <p:spTgt spid="45"/>
                                        </p:tgtEl>
                                        <p:attrNameLst>
                                          <p:attrName>ppt_h</p:attrName>
                                        </p:attrNameLst>
                                      </p:cBhvr>
                                      <p:tavLst>
                                        <p:tav tm="0">
                                          <p:val>
                                            <p:fltVal val="0"/>
                                          </p:val>
                                        </p:tav>
                                        <p:tav tm="100000">
                                          <p:val>
                                            <p:strVal val="#ppt_h"/>
                                          </p:val>
                                        </p:tav>
                                      </p:tavLst>
                                    </p:anim>
                                    <p:animEffect transition="in" filter="fade">
                                      <p:cBhvr>
                                        <p:cTn id="52" dur="1000"/>
                                        <p:tgtEl>
                                          <p:spTgt spid="4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nodeType="clickEffect">
                                  <p:stCondLst>
                                    <p:cond delay="0"/>
                                  </p:stCondLst>
                                  <p:childTnLst>
                                    <p:set>
                                      <p:cBhvr>
                                        <p:cTn id="56" dur="1" fill="hold">
                                          <p:stCondLst>
                                            <p:cond delay="0"/>
                                          </p:stCondLst>
                                        </p:cTn>
                                        <p:tgtEl>
                                          <p:spTgt spid="9"/>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5"/>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39"/>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43"/>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44"/>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45"/>
                                        </p:tgtEl>
                                        <p:attrNameLst>
                                          <p:attrName>style.visibility</p:attrName>
                                        </p:attrNameLst>
                                      </p:cBhvr>
                                      <p:to>
                                        <p:strVal val="hidden"/>
                                      </p:to>
                                    </p:set>
                                  </p:childTnLst>
                                </p:cTn>
                              </p:par>
                            </p:childTnLst>
                          </p:cTn>
                        </p:par>
                        <p:par>
                          <p:cTn id="67" fill="hold" nodeType="afterGroup">
                            <p:stCondLst>
                              <p:cond delay="0"/>
                            </p:stCondLst>
                            <p:childTnLst>
                              <p:par>
                                <p:cTn id="68" presetID="50" presetClass="entr" presetSubtype="0" decel="100000" fill="hold" nodeType="afterEffect">
                                  <p:stCondLst>
                                    <p:cond delay="0"/>
                                  </p:stCondLst>
                                  <p:childTnLst>
                                    <p:set>
                                      <p:cBhvr>
                                        <p:cTn id="69" dur="1" fill="hold">
                                          <p:stCondLst>
                                            <p:cond delay="0"/>
                                          </p:stCondLst>
                                        </p:cTn>
                                        <p:tgtEl>
                                          <p:spTgt spid="10"/>
                                        </p:tgtEl>
                                        <p:attrNameLst>
                                          <p:attrName>style.visibility</p:attrName>
                                        </p:attrNameLst>
                                      </p:cBhvr>
                                      <p:to>
                                        <p:strVal val="visible"/>
                                      </p:to>
                                    </p:set>
                                    <p:anim calcmode="lin" valueType="num">
                                      <p:cBhvr>
                                        <p:cTn id="70" dur="1000" fill="hold"/>
                                        <p:tgtEl>
                                          <p:spTgt spid="10"/>
                                        </p:tgtEl>
                                        <p:attrNameLst>
                                          <p:attrName>ppt_w</p:attrName>
                                        </p:attrNameLst>
                                      </p:cBhvr>
                                      <p:tavLst>
                                        <p:tav tm="0">
                                          <p:val>
                                            <p:strVal val="#ppt_w+.3"/>
                                          </p:val>
                                        </p:tav>
                                        <p:tav tm="100000">
                                          <p:val>
                                            <p:strVal val="#ppt_w"/>
                                          </p:val>
                                        </p:tav>
                                      </p:tavLst>
                                    </p:anim>
                                    <p:anim calcmode="lin" valueType="num">
                                      <p:cBhvr>
                                        <p:cTn id="71" dur="1000" fill="hold"/>
                                        <p:tgtEl>
                                          <p:spTgt spid="10"/>
                                        </p:tgtEl>
                                        <p:attrNameLst>
                                          <p:attrName>ppt_h</p:attrName>
                                        </p:attrNameLst>
                                      </p:cBhvr>
                                      <p:tavLst>
                                        <p:tav tm="0">
                                          <p:val>
                                            <p:strVal val="#ppt_h"/>
                                          </p:val>
                                        </p:tav>
                                        <p:tav tm="100000">
                                          <p:val>
                                            <p:strVal val="#ppt_h"/>
                                          </p:val>
                                        </p:tav>
                                      </p:tavLst>
                                    </p:anim>
                                    <p:animEffect transition="in" filter="fade">
                                      <p:cBhvr>
                                        <p:cTn id="72" dur="1000"/>
                                        <p:tgtEl>
                                          <p:spTgt spid="10"/>
                                        </p:tgtEl>
                                      </p:cBhvr>
                                    </p:animEffect>
                                  </p:childTnLst>
                                </p:cTn>
                              </p:par>
                            </p:childTnLst>
                          </p:cTn>
                        </p:par>
                        <p:par>
                          <p:cTn id="73" fill="hold" nodeType="afterGroup">
                            <p:stCondLst>
                              <p:cond delay="1000"/>
                            </p:stCondLst>
                            <p:childTnLst>
                              <p:par>
                                <p:cTn id="74" presetID="12" presetClass="entr" presetSubtype="8" fill="hold" nodeType="after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slide(fromLeft)">
                                      <p:cBhvr>
                                        <p:cTn id="76" dur="500"/>
                                        <p:tgtEl>
                                          <p:spTgt spid="5"/>
                                        </p:tgtEl>
                                      </p:cBhvr>
                                    </p:animEffect>
                                  </p:childTnLst>
                                </p:cTn>
                              </p:par>
                            </p:childTnLst>
                          </p:cTn>
                        </p:par>
                        <p:par>
                          <p:cTn id="77" fill="hold" nodeType="afterGroup">
                            <p:stCondLst>
                              <p:cond delay="1500"/>
                            </p:stCondLst>
                            <p:childTnLst>
                              <p:par>
                                <p:cTn id="78" presetID="18" presetClass="entr" presetSubtype="6" fill="hold" nodeType="afterEffect">
                                  <p:stCondLst>
                                    <p:cond delay="0"/>
                                  </p:stCondLst>
                                  <p:childTnLst>
                                    <p:set>
                                      <p:cBhvr>
                                        <p:cTn id="79" dur="1" fill="hold">
                                          <p:stCondLst>
                                            <p:cond delay="0"/>
                                          </p:stCondLst>
                                        </p:cTn>
                                        <p:tgtEl>
                                          <p:spTgt spid="53"/>
                                        </p:tgtEl>
                                        <p:attrNameLst>
                                          <p:attrName>style.visibility</p:attrName>
                                        </p:attrNameLst>
                                      </p:cBhvr>
                                      <p:to>
                                        <p:strVal val="visible"/>
                                      </p:to>
                                    </p:set>
                                    <p:animEffect transition="in" filter="strips(downRight)">
                                      <p:cBhvr>
                                        <p:cTn id="80" dur="1000"/>
                                        <p:tgtEl>
                                          <p:spTgt spid="53"/>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1" fill="hold" nodeType="clickEffect">
                                  <p:stCondLst>
                                    <p:cond delay="0"/>
                                  </p:stCondLst>
                                  <p:childTnLst>
                                    <p:set>
                                      <p:cBhvr>
                                        <p:cTn id="84" dur="1" fill="hold">
                                          <p:stCondLst>
                                            <p:cond delay="0"/>
                                          </p:stCondLst>
                                        </p:cTn>
                                        <p:tgtEl>
                                          <p:spTgt spid="58"/>
                                        </p:tgtEl>
                                        <p:attrNameLst>
                                          <p:attrName>style.visibility</p:attrName>
                                        </p:attrNameLst>
                                      </p:cBhvr>
                                      <p:to>
                                        <p:strVal val="visible"/>
                                      </p:to>
                                    </p:set>
                                    <p:animEffect transition="in" filter="wipe(up)">
                                      <p:cBhvr>
                                        <p:cTn id="85" dur="1000"/>
                                        <p:tgtEl>
                                          <p:spTgt spid="58"/>
                                        </p:tgtEl>
                                      </p:cBhvr>
                                    </p:animEffect>
                                  </p:childTnLst>
                                </p:cTn>
                              </p:par>
                            </p:childTnLst>
                          </p:cTn>
                        </p:par>
                        <p:par>
                          <p:cTn id="86" fill="hold" nodeType="afterGroup">
                            <p:stCondLst>
                              <p:cond delay="1000"/>
                            </p:stCondLst>
                            <p:childTnLst>
                              <p:par>
                                <p:cTn id="87" presetID="18" presetClass="entr" presetSubtype="6" fill="hold" nodeType="afterEffect">
                                  <p:stCondLst>
                                    <p:cond delay="0"/>
                                  </p:stCondLst>
                                  <p:childTnLst>
                                    <p:set>
                                      <p:cBhvr>
                                        <p:cTn id="88" dur="1" fill="hold">
                                          <p:stCondLst>
                                            <p:cond delay="0"/>
                                          </p:stCondLst>
                                        </p:cTn>
                                        <p:tgtEl>
                                          <p:spTgt spid="59"/>
                                        </p:tgtEl>
                                        <p:attrNameLst>
                                          <p:attrName>style.visibility</p:attrName>
                                        </p:attrNameLst>
                                      </p:cBhvr>
                                      <p:to>
                                        <p:strVal val="visible"/>
                                      </p:to>
                                    </p:set>
                                    <p:animEffect transition="in" filter="strips(downRight)">
                                      <p:cBhvr>
                                        <p:cTn id="89" dur="500"/>
                                        <p:tgtEl>
                                          <p:spTgt spid="59"/>
                                        </p:tgtEl>
                                      </p:cBhvr>
                                    </p:animEffect>
                                  </p:childTnLst>
                                </p:cTn>
                              </p:par>
                            </p:childTnLst>
                          </p:cTn>
                        </p:par>
                        <p:par>
                          <p:cTn id="90" fill="hold" nodeType="afterGroup">
                            <p:stCondLst>
                              <p:cond delay="1500"/>
                            </p:stCondLst>
                            <p:childTnLst>
                              <p:par>
                                <p:cTn id="91" presetID="53" presetClass="entr" presetSubtype="0" fill="hold" nodeType="afterEffect">
                                  <p:stCondLst>
                                    <p:cond delay="0"/>
                                  </p:stCondLst>
                                  <p:childTnLst>
                                    <p:set>
                                      <p:cBhvr>
                                        <p:cTn id="92" dur="1" fill="hold">
                                          <p:stCondLst>
                                            <p:cond delay="0"/>
                                          </p:stCondLst>
                                        </p:cTn>
                                        <p:tgtEl>
                                          <p:spTgt spid="60"/>
                                        </p:tgtEl>
                                        <p:attrNameLst>
                                          <p:attrName>style.visibility</p:attrName>
                                        </p:attrNameLst>
                                      </p:cBhvr>
                                      <p:to>
                                        <p:strVal val="visible"/>
                                      </p:to>
                                    </p:set>
                                    <p:anim calcmode="lin" valueType="num">
                                      <p:cBhvr>
                                        <p:cTn id="93" dur="1000" fill="hold"/>
                                        <p:tgtEl>
                                          <p:spTgt spid="60"/>
                                        </p:tgtEl>
                                        <p:attrNameLst>
                                          <p:attrName>ppt_w</p:attrName>
                                        </p:attrNameLst>
                                      </p:cBhvr>
                                      <p:tavLst>
                                        <p:tav tm="0">
                                          <p:val>
                                            <p:fltVal val="0"/>
                                          </p:val>
                                        </p:tav>
                                        <p:tav tm="100000">
                                          <p:val>
                                            <p:strVal val="#ppt_w"/>
                                          </p:val>
                                        </p:tav>
                                      </p:tavLst>
                                    </p:anim>
                                    <p:anim calcmode="lin" valueType="num">
                                      <p:cBhvr>
                                        <p:cTn id="94" dur="1000" fill="hold"/>
                                        <p:tgtEl>
                                          <p:spTgt spid="60"/>
                                        </p:tgtEl>
                                        <p:attrNameLst>
                                          <p:attrName>ppt_h</p:attrName>
                                        </p:attrNameLst>
                                      </p:cBhvr>
                                      <p:tavLst>
                                        <p:tav tm="0">
                                          <p:val>
                                            <p:fltVal val="0"/>
                                          </p:val>
                                        </p:tav>
                                        <p:tav tm="100000">
                                          <p:val>
                                            <p:strVal val="#ppt_h"/>
                                          </p:val>
                                        </p:tav>
                                      </p:tavLst>
                                    </p:anim>
                                    <p:animEffect transition="in" filter="fade">
                                      <p:cBhvr>
                                        <p:cTn id="95" dur="1000"/>
                                        <p:tgtEl>
                                          <p:spTgt spid="60"/>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1" presetClass="exit" presetSubtype="0" fill="hold" nodeType="clickEffect">
                                  <p:stCondLst>
                                    <p:cond delay="0"/>
                                  </p:stCondLst>
                                  <p:childTnLst>
                                    <p:set>
                                      <p:cBhvr>
                                        <p:cTn id="99" dur="1" fill="hold">
                                          <p:stCondLst>
                                            <p:cond delay="0"/>
                                          </p:stCondLst>
                                        </p:cTn>
                                        <p:tgtEl>
                                          <p:spTgt spid="59"/>
                                        </p:tgtEl>
                                        <p:attrNameLst>
                                          <p:attrName>style.visibility</p:attrName>
                                        </p:attrNameLst>
                                      </p:cBhvr>
                                      <p:to>
                                        <p:strVal val="hidden"/>
                                      </p:to>
                                    </p:set>
                                  </p:childTnLst>
                                </p:cTn>
                              </p:par>
                              <p:par>
                                <p:cTn id="100" presetID="1" presetClass="exit" presetSubtype="0" fill="hold" nodeType="withEffect">
                                  <p:stCondLst>
                                    <p:cond delay="0"/>
                                  </p:stCondLst>
                                  <p:childTnLst>
                                    <p:set>
                                      <p:cBhvr>
                                        <p:cTn id="101" dur="1" fill="hold">
                                          <p:stCondLst>
                                            <p:cond delay="0"/>
                                          </p:stCondLst>
                                        </p:cTn>
                                        <p:tgtEl>
                                          <p:spTgt spid="58"/>
                                        </p:tgtEl>
                                        <p:attrNameLst>
                                          <p:attrName>style.visibility</p:attrName>
                                        </p:attrNameLst>
                                      </p:cBhvr>
                                      <p:to>
                                        <p:strVal val="hidden"/>
                                      </p:to>
                                    </p:set>
                                  </p:childTnLst>
                                </p:cTn>
                              </p:par>
                              <p:par>
                                <p:cTn id="102" presetID="1" presetClass="exit" presetSubtype="0" fill="hold" nodeType="withEffect">
                                  <p:stCondLst>
                                    <p:cond delay="0"/>
                                  </p:stCondLst>
                                  <p:childTnLst>
                                    <p:set>
                                      <p:cBhvr>
                                        <p:cTn id="103" dur="1" fill="hold">
                                          <p:stCondLst>
                                            <p:cond delay="0"/>
                                          </p:stCondLst>
                                        </p:cTn>
                                        <p:tgtEl>
                                          <p:spTgt spid="53"/>
                                        </p:tgtEl>
                                        <p:attrNameLst>
                                          <p:attrName>style.visibility</p:attrName>
                                        </p:attrNameLst>
                                      </p:cBhvr>
                                      <p:to>
                                        <p:strVal val="hidden"/>
                                      </p:to>
                                    </p:set>
                                  </p:childTnLst>
                                </p:cTn>
                              </p:par>
                              <p:par>
                                <p:cTn id="104" presetID="1" presetClass="exit" presetSubtype="0" fill="hold" nodeType="withEffect">
                                  <p:stCondLst>
                                    <p:cond delay="0"/>
                                  </p:stCondLst>
                                  <p:childTnLst>
                                    <p:set>
                                      <p:cBhvr>
                                        <p:cTn id="105" dur="1" fill="hold">
                                          <p:stCondLst>
                                            <p:cond delay="0"/>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43" grpId="0" animBg="1"/>
      <p:bldP spid="43" grpId="1" animBg="1"/>
      <p:bldP spid="44" grpId="0" animBg="1"/>
      <p:bldP spid="44" grpId="1" animBg="1"/>
      <p:bldP spid="45" grpId="0" animBg="1"/>
      <p:bldP spid="45" grpId="1" animBg="1"/>
      <p:bldP spid="58" grpId="0" animBg="1"/>
      <p:bldP spid="58" grpId="1" animBg="1"/>
      <p:bldP spid="59" grpId="0" animBg="1"/>
      <p:bldP spid="59" grpId="1" animBg="1"/>
      <p:bldP spid="60" grpId="0" animBg="1"/>
      <p:bldP spid="60"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1AF1E780-CD4E-605A-3034-B71124859273}"/>
              </a:ext>
            </a:extLst>
          </p:cNvPr>
          <p:cNvSpPr>
            <a:spLocks noGrp="1"/>
          </p:cNvSpPr>
          <p:nvPr>
            <p:ph type="title"/>
          </p:nvPr>
        </p:nvSpPr>
        <p:spPr/>
        <p:txBody>
          <a:bodyPr/>
          <a:lstStyle/>
          <a:p>
            <a:pPr eaLnBrk="1" hangingPunct="1"/>
            <a:r>
              <a:rPr lang="zh-CN" altLang="en-US">
                <a:solidFill>
                  <a:srgbClr val="7C3343"/>
                </a:solidFill>
              </a:rPr>
              <a:t>字位扩展</a:t>
            </a:r>
            <a:r>
              <a:rPr lang="zh-CN" altLang="en-US" sz="2400">
                <a:solidFill>
                  <a:srgbClr val="7C3343"/>
                </a:solidFill>
              </a:rPr>
              <a:t>（用</a:t>
            </a:r>
            <a:r>
              <a:rPr lang="en-US" altLang="zh-CN" sz="2400">
                <a:solidFill>
                  <a:srgbClr val="7C3343"/>
                </a:solidFill>
              </a:rPr>
              <a:t>8</a:t>
            </a:r>
            <a:r>
              <a:rPr lang="zh-CN" altLang="en-US" sz="2400">
                <a:solidFill>
                  <a:srgbClr val="7C3343"/>
                </a:solidFill>
              </a:rPr>
              <a:t>个</a:t>
            </a:r>
            <a:r>
              <a:rPr lang="en-US" altLang="zh-CN" sz="2400">
                <a:solidFill>
                  <a:srgbClr val="7C3343"/>
                </a:solidFill>
              </a:rPr>
              <a:t>1K X 4</a:t>
            </a:r>
            <a:r>
              <a:rPr lang="zh-CN" altLang="en-US" sz="2400">
                <a:solidFill>
                  <a:srgbClr val="7C3343"/>
                </a:solidFill>
              </a:rPr>
              <a:t>位芯片组成</a:t>
            </a:r>
            <a:r>
              <a:rPr lang="en-US" altLang="zh-CN" sz="2400">
                <a:solidFill>
                  <a:srgbClr val="7C3343"/>
                </a:solidFill>
              </a:rPr>
              <a:t>4K X 8</a:t>
            </a:r>
            <a:r>
              <a:rPr lang="zh-CN" altLang="en-US" sz="2400">
                <a:solidFill>
                  <a:srgbClr val="7C3343"/>
                </a:solidFill>
              </a:rPr>
              <a:t>位存储器）</a:t>
            </a:r>
            <a:endParaRPr lang="zh-CN" altLang="en-US">
              <a:solidFill>
                <a:srgbClr val="7C3343"/>
              </a:solidFill>
            </a:endParaRPr>
          </a:p>
        </p:txBody>
      </p:sp>
      <p:sp>
        <p:nvSpPr>
          <p:cNvPr id="64515" name="灯片编号占位符 2">
            <a:extLst>
              <a:ext uri="{FF2B5EF4-FFF2-40B4-BE49-F238E27FC236}">
                <a16:creationId xmlns:a16="http://schemas.microsoft.com/office/drawing/2014/main" id="{B3B4E6D4-0766-15A4-EA9E-85C273BF24A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E452887-77D1-48FA-AB11-496A425915D3}" type="slidenum">
              <a:rPr lang="zh-CN" altLang="en-US">
                <a:solidFill>
                  <a:srgbClr val="7C3343"/>
                </a:solidFill>
                <a:latin typeface="Cambria" panose="02040503050406030204" pitchFamily="18" charset="0"/>
                <a:ea typeface="华文楷体" panose="02010600040101010101" pitchFamily="2" charset="-122"/>
              </a:rPr>
              <a:pPr/>
              <a:t>49</a:t>
            </a:fld>
            <a:endParaRPr lang="zh-CN" altLang="en-US">
              <a:solidFill>
                <a:srgbClr val="7C3343"/>
              </a:solidFill>
              <a:latin typeface="Cambria" panose="02040503050406030204" pitchFamily="18" charset="0"/>
              <a:ea typeface="华文楷体" panose="02010600040101010101" pitchFamily="2" charset="-122"/>
            </a:endParaRPr>
          </a:p>
        </p:txBody>
      </p:sp>
      <p:pic>
        <p:nvPicPr>
          <p:cNvPr id="64516" name="Picture 2" descr="d20">
            <a:extLst>
              <a:ext uri="{FF2B5EF4-FFF2-40B4-BE49-F238E27FC236}">
                <a16:creationId xmlns:a16="http://schemas.microsoft.com/office/drawing/2014/main" id="{18C03E72-5FD9-5D0F-7E4E-C4E76C8FB801}"/>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479425" y="1643063"/>
            <a:ext cx="8164513" cy="4632325"/>
          </a:xfrm>
        </p:spPr>
      </p:pic>
      <p:cxnSp>
        <p:nvCxnSpPr>
          <p:cNvPr id="8" name="肘形连接符 7">
            <a:extLst>
              <a:ext uri="{FF2B5EF4-FFF2-40B4-BE49-F238E27FC236}">
                <a16:creationId xmlns:a16="http://schemas.microsoft.com/office/drawing/2014/main" id="{42C4F19B-C5D2-E2DC-F4EF-EB813B9D9EA5}"/>
              </a:ext>
            </a:extLst>
          </p:cNvPr>
          <p:cNvCxnSpPr/>
          <p:nvPr/>
        </p:nvCxnSpPr>
        <p:spPr>
          <a:xfrm>
            <a:off x="571500" y="1643063"/>
            <a:ext cx="1857375" cy="142875"/>
          </a:xfrm>
          <a:prstGeom prst="bentConnector3">
            <a:avLst>
              <a:gd name="adj1" fmla="val 99230"/>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99C2AA40-B8B5-9EDF-83B8-31FBEB2CCA87}"/>
              </a:ext>
            </a:extLst>
          </p:cNvPr>
          <p:cNvSpPr/>
          <p:nvPr/>
        </p:nvSpPr>
        <p:spPr>
          <a:xfrm>
            <a:off x="2071688" y="1857375"/>
            <a:ext cx="714375" cy="571500"/>
          </a:xfrm>
          <a:prstGeom prst="rect">
            <a:avLst/>
          </a:prstGeom>
          <a:solidFill>
            <a:schemeClr val="tx2">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右箭头 19">
            <a:extLst>
              <a:ext uri="{FF2B5EF4-FFF2-40B4-BE49-F238E27FC236}">
                <a16:creationId xmlns:a16="http://schemas.microsoft.com/office/drawing/2014/main" id="{B2AA3FA6-F52A-FF6C-03A4-A409A5C6A8E4}"/>
              </a:ext>
            </a:extLst>
          </p:cNvPr>
          <p:cNvSpPr/>
          <p:nvPr/>
        </p:nvSpPr>
        <p:spPr>
          <a:xfrm>
            <a:off x="1643063" y="2071688"/>
            <a:ext cx="428625" cy="214312"/>
          </a:xfrm>
          <a:prstGeom prst="rightArrow">
            <a:avLst/>
          </a:prstGeom>
          <a:solidFill>
            <a:schemeClr val="tx2">
              <a:lumMod val="50000"/>
              <a:lumOff val="50000"/>
            </a:schemeClr>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矩形 37">
            <a:extLst>
              <a:ext uri="{FF2B5EF4-FFF2-40B4-BE49-F238E27FC236}">
                <a16:creationId xmlns:a16="http://schemas.microsoft.com/office/drawing/2014/main" id="{48E6604B-1405-2397-D14B-40C37F4638F7}"/>
              </a:ext>
            </a:extLst>
          </p:cNvPr>
          <p:cNvSpPr/>
          <p:nvPr/>
        </p:nvSpPr>
        <p:spPr>
          <a:xfrm>
            <a:off x="2571750" y="3071813"/>
            <a:ext cx="928688" cy="1643062"/>
          </a:xfrm>
          <a:prstGeom prst="rect">
            <a:avLst/>
          </a:prstGeom>
          <a:solidFill>
            <a:srgbClr val="0070C0">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a:extLst>
              <a:ext uri="{FF2B5EF4-FFF2-40B4-BE49-F238E27FC236}">
                <a16:creationId xmlns:a16="http://schemas.microsoft.com/office/drawing/2014/main" id="{6B9B7709-7ECD-E55B-59DB-EB2D4E236B8B}"/>
              </a:ext>
            </a:extLst>
          </p:cNvPr>
          <p:cNvSpPr/>
          <p:nvPr/>
        </p:nvSpPr>
        <p:spPr>
          <a:xfrm>
            <a:off x="2286000" y="3643313"/>
            <a:ext cx="928688" cy="1785937"/>
          </a:xfrm>
          <a:prstGeom prst="rect">
            <a:avLst/>
          </a:prstGeom>
          <a:solidFill>
            <a:srgbClr val="FFC000">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上下箭头 39">
            <a:extLst>
              <a:ext uri="{FF2B5EF4-FFF2-40B4-BE49-F238E27FC236}">
                <a16:creationId xmlns:a16="http://schemas.microsoft.com/office/drawing/2014/main" id="{1FE03CE0-9E31-9B0F-6FBE-D5CF8BAB9E5C}"/>
              </a:ext>
            </a:extLst>
          </p:cNvPr>
          <p:cNvSpPr/>
          <p:nvPr/>
        </p:nvSpPr>
        <p:spPr>
          <a:xfrm>
            <a:off x="2786063" y="5429250"/>
            <a:ext cx="214312" cy="357188"/>
          </a:xfrm>
          <a:prstGeom prst="upDown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上下箭头 41">
            <a:extLst>
              <a:ext uri="{FF2B5EF4-FFF2-40B4-BE49-F238E27FC236}">
                <a16:creationId xmlns:a16="http://schemas.microsoft.com/office/drawing/2014/main" id="{46813456-20AE-FCBC-59EE-1046E7184AA6}"/>
              </a:ext>
            </a:extLst>
          </p:cNvPr>
          <p:cNvSpPr/>
          <p:nvPr/>
        </p:nvSpPr>
        <p:spPr>
          <a:xfrm rot="5400000">
            <a:off x="4964907" y="2321719"/>
            <a:ext cx="285750" cy="6929437"/>
          </a:xfrm>
          <a:prstGeom prst="upDown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上下箭头 42">
            <a:extLst>
              <a:ext uri="{FF2B5EF4-FFF2-40B4-BE49-F238E27FC236}">
                <a16:creationId xmlns:a16="http://schemas.microsoft.com/office/drawing/2014/main" id="{873C048C-DC3C-B93A-3226-4F41CE2FAFB1}"/>
              </a:ext>
            </a:extLst>
          </p:cNvPr>
          <p:cNvSpPr/>
          <p:nvPr/>
        </p:nvSpPr>
        <p:spPr>
          <a:xfrm rot="5400000">
            <a:off x="4964907" y="2464594"/>
            <a:ext cx="285750" cy="6929437"/>
          </a:xfrm>
          <a:prstGeom prst="upDownArrow">
            <a:avLst/>
          </a:prstGeom>
          <a:solidFill>
            <a:srgbClr val="A7D9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上下箭头 40">
            <a:extLst>
              <a:ext uri="{FF2B5EF4-FFF2-40B4-BE49-F238E27FC236}">
                <a16:creationId xmlns:a16="http://schemas.microsoft.com/office/drawing/2014/main" id="{A1A05EFF-8275-3FD3-833F-0CE2C298C4B3}"/>
              </a:ext>
            </a:extLst>
          </p:cNvPr>
          <p:cNvSpPr/>
          <p:nvPr/>
        </p:nvSpPr>
        <p:spPr>
          <a:xfrm>
            <a:off x="3286125" y="4714875"/>
            <a:ext cx="285750" cy="1143000"/>
          </a:xfrm>
          <a:prstGeom prst="upDownArrow">
            <a:avLst/>
          </a:prstGeom>
          <a:solidFill>
            <a:srgbClr val="A7D9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70">
            <a:extLst>
              <a:ext uri="{FF2B5EF4-FFF2-40B4-BE49-F238E27FC236}">
                <a16:creationId xmlns:a16="http://schemas.microsoft.com/office/drawing/2014/main" id="{3ABFCC41-759F-9230-D170-E43C0AC9BC3E}"/>
              </a:ext>
            </a:extLst>
          </p:cNvPr>
          <p:cNvGrpSpPr>
            <a:grpSpLocks/>
          </p:cNvGrpSpPr>
          <p:nvPr/>
        </p:nvGrpSpPr>
        <p:grpSpPr bwMode="auto">
          <a:xfrm>
            <a:off x="498475" y="3929063"/>
            <a:ext cx="6932613" cy="2287587"/>
            <a:chOff x="499240" y="3929066"/>
            <a:chExt cx="6931074" cy="2286810"/>
          </a:xfrm>
        </p:grpSpPr>
        <p:grpSp>
          <p:nvGrpSpPr>
            <p:cNvPr id="64542" name="组合 57">
              <a:extLst>
                <a:ext uri="{FF2B5EF4-FFF2-40B4-BE49-F238E27FC236}">
                  <a16:creationId xmlns:a16="http://schemas.microsoft.com/office/drawing/2014/main" id="{DDD13ED6-46C9-3D10-EF93-A1EF03A96F7F}"/>
                </a:ext>
              </a:extLst>
            </p:cNvPr>
            <p:cNvGrpSpPr>
              <a:grpSpLocks/>
            </p:cNvGrpSpPr>
            <p:nvPr/>
          </p:nvGrpSpPr>
          <p:grpSpPr bwMode="auto">
            <a:xfrm>
              <a:off x="2142314" y="3929066"/>
              <a:ext cx="429422" cy="2215372"/>
              <a:chOff x="2142314" y="3929066"/>
              <a:chExt cx="429422" cy="2215372"/>
            </a:xfrm>
          </p:grpSpPr>
          <p:cxnSp>
            <p:nvCxnSpPr>
              <p:cNvPr id="49" name="直接连接符 48">
                <a:extLst>
                  <a:ext uri="{FF2B5EF4-FFF2-40B4-BE49-F238E27FC236}">
                    <a16:creationId xmlns:a16="http://schemas.microsoft.com/office/drawing/2014/main" id="{D8273A5C-6935-2B96-59A8-1CA42D03DD8E}"/>
                  </a:ext>
                </a:extLst>
              </p:cNvPr>
              <p:cNvCxnSpPr/>
              <p:nvPr/>
            </p:nvCxnSpPr>
            <p:spPr>
              <a:xfrm rot="5400000">
                <a:off x="1500012" y="5500951"/>
                <a:ext cx="1285438" cy="1587"/>
              </a:xfrm>
              <a:prstGeom prst="line">
                <a:avLst/>
              </a:prstGeom>
              <a:ln w="50800">
                <a:solidFill>
                  <a:srgbClr val="F16459"/>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5BA4C7D6-88C2-4149-B172-EE34A68CAECB}"/>
                  </a:ext>
                </a:extLst>
              </p:cNvPr>
              <p:cNvCxnSpPr/>
              <p:nvPr/>
            </p:nvCxnSpPr>
            <p:spPr>
              <a:xfrm rot="5400000">
                <a:off x="1893604" y="4178987"/>
                <a:ext cx="928371" cy="428530"/>
              </a:xfrm>
              <a:prstGeom prst="line">
                <a:avLst/>
              </a:prstGeom>
              <a:ln w="50800">
                <a:solidFill>
                  <a:srgbClr val="F16459"/>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2B81D098-BA08-DABA-EAC3-85B3E21FFAA5}"/>
                  </a:ext>
                </a:extLst>
              </p:cNvPr>
              <p:cNvCxnSpPr/>
              <p:nvPr/>
            </p:nvCxnSpPr>
            <p:spPr>
              <a:xfrm rot="10800000" flipV="1">
                <a:off x="2143525" y="4857437"/>
                <a:ext cx="142843" cy="71414"/>
              </a:xfrm>
              <a:prstGeom prst="line">
                <a:avLst/>
              </a:prstGeom>
              <a:ln w="50800">
                <a:solidFill>
                  <a:srgbClr val="F16459"/>
                </a:solidFill>
              </a:ln>
            </p:spPr>
            <p:style>
              <a:lnRef idx="1">
                <a:schemeClr val="accent1"/>
              </a:lnRef>
              <a:fillRef idx="0">
                <a:schemeClr val="accent1"/>
              </a:fillRef>
              <a:effectRef idx="0">
                <a:schemeClr val="accent1"/>
              </a:effectRef>
              <a:fontRef idx="minor">
                <a:schemeClr val="tx1"/>
              </a:fontRef>
            </p:style>
          </p:cxnSp>
        </p:grpSp>
        <p:cxnSp>
          <p:nvCxnSpPr>
            <p:cNvPr id="45" name="直接连接符 44">
              <a:extLst>
                <a:ext uri="{FF2B5EF4-FFF2-40B4-BE49-F238E27FC236}">
                  <a16:creationId xmlns:a16="http://schemas.microsoft.com/office/drawing/2014/main" id="{48F42928-6311-0D8D-43E4-3227217C3E18}"/>
                </a:ext>
              </a:extLst>
            </p:cNvPr>
            <p:cNvCxnSpPr/>
            <p:nvPr/>
          </p:nvCxnSpPr>
          <p:spPr>
            <a:xfrm rot="5400000">
              <a:off x="-142686" y="5572364"/>
              <a:ext cx="1285438" cy="1588"/>
            </a:xfrm>
            <a:prstGeom prst="line">
              <a:avLst/>
            </a:prstGeom>
            <a:ln w="50800">
              <a:solidFill>
                <a:srgbClr val="F16459"/>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D6375829-E2E1-63F0-AA49-5B374D321731}"/>
                </a:ext>
              </a:extLst>
            </p:cNvPr>
            <p:cNvCxnSpPr/>
            <p:nvPr/>
          </p:nvCxnSpPr>
          <p:spPr>
            <a:xfrm>
              <a:off x="500828" y="6142876"/>
              <a:ext cx="6499369" cy="1587"/>
            </a:xfrm>
            <a:prstGeom prst="line">
              <a:avLst/>
            </a:prstGeom>
            <a:ln w="50800">
              <a:solidFill>
                <a:srgbClr val="F16459"/>
              </a:solidFill>
            </a:ln>
          </p:spPr>
          <p:style>
            <a:lnRef idx="1">
              <a:schemeClr val="accent1"/>
            </a:lnRef>
            <a:fillRef idx="0">
              <a:schemeClr val="accent1"/>
            </a:fillRef>
            <a:effectRef idx="0">
              <a:schemeClr val="accent1"/>
            </a:effectRef>
            <a:fontRef idx="minor">
              <a:schemeClr val="tx1"/>
            </a:fontRef>
          </p:style>
        </p:cxnSp>
        <p:grpSp>
          <p:nvGrpSpPr>
            <p:cNvPr id="64545" name="组合 58">
              <a:extLst>
                <a:ext uri="{FF2B5EF4-FFF2-40B4-BE49-F238E27FC236}">
                  <a16:creationId xmlns:a16="http://schemas.microsoft.com/office/drawing/2014/main" id="{BE416174-51A0-9057-9FF1-9982E06E49F3}"/>
                </a:ext>
              </a:extLst>
            </p:cNvPr>
            <p:cNvGrpSpPr>
              <a:grpSpLocks/>
            </p:cNvGrpSpPr>
            <p:nvPr/>
          </p:nvGrpSpPr>
          <p:grpSpPr bwMode="auto">
            <a:xfrm>
              <a:off x="3714744" y="3929066"/>
              <a:ext cx="429422" cy="2215372"/>
              <a:chOff x="2142314" y="3929066"/>
              <a:chExt cx="429422" cy="2215372"/>
            </a:xfrm>
          </p:grpSpPr>
          <p:cxnSp>
            <p:nvCxnSpPr>
              <p:cNvPr id="60" name="直接连接符 59">
                <a:extLst>
                  <a:ext uri="{FF2B5EF4-FFF2-40B4-BE49-F238E27FC236}">
                    <a16:creationId xmlns:a16="http://schemas.microsoft.com/office/drawing/2014/main" id="{447A4D77-F4B5-D320-9AC6-E0ED22FFD3F1}"/>
                  </a:ext>
                </a:extLst>
              </p:cNvPr>
              <p:cNvCxnSpPr/>
              <p:nvPr/>
            </p:nvCxnSpPr>
            <p:spPr>
              <a:xfrm rot="5400000">
                <a:off x="1500445" y="5500951"/>
                <a:ext cx="1285438" cy="1588"/>
              </a:xfrm>
              <a:prstGeom prst="line">
                <a:avLst/>
              </a:prstGeom>
              <a:ln w="50800">
                <a:solidFill>
                  <a:srgbClr val="F16459"/>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2C21DF0C-533B-00C8-E752-43606D1B0362}"/>
                  </a:ext>
                </a:extLst>
              </p:cNvPr>
              <p:cNvCxnSpPr/>
              <p:nvPr/>
            </p:nvCxnSpPr>
            <p:spPr>
              <a:xfrm rot="5400000">
                <a:off x="1894038" y="4178987"/>
                <a:ext cx="928371" cy="428530"/>
              </a:xfrm>
              <a:prstGeom prst="line">
                <a:avLst/>
              </a:prstGeom>
              <a:ln w="50800">
                <a:solidFill>
                  <a:srgbClr val="F16459"/>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FB44F19D-C682-409C-3E1B-58EB9EC79DDE}"/>
                  </a:ext>
                </a:extLst>
              </p:cNvPr>
              <p:cNvCxnSpPr/>
              <p:nvPr/>
            </p:nvCxnSpPr>
            <p:spPr>
              <a:xfrm rot="10800000" flipV="1">
                <a:off x="2143959" y="4857437"/>
                <a:ext cx="142843" cy="71414"/>
              </a:xfrm>
              <a:prstGeom prst="line">
                <a:avLst/>
              </a:prstGeom>
              <a:ln w="50800">
                <a:solidFill>
                  <a:srgbClr val="F16459"/>
                </a:solidFill>
              </a:ln>
            </p:spPr>
            <p:style>
              <a:lnRef idx="1">
                <a:schemeClr val="accent1"/>
              </a:lnRef>
              <a:fillRef idx="0">
                <a:schemeClr val="accent1"/>
              </a:fillRef>
              <a:effectRef idx="0">
                <a:schemeClr val="accent1"/>
              </a:effectRef>
              <a:fontRef idx="minor">
                <a:schemeClr val="tx1"/>
              </a:fontRef>
            </p:style>
          </p:cxnSp>
        </p:grpSp>
        <p:grpSp>
          <p:nvGrpSpPr>
            <p:cNvPr id="64546" name="组合 62">
              <a:extLst>
                <a:ext uri="{FF2B5EF4-FFF2-40B4-BE49-F238E27FC236}">
                  <a16:creationId xmlns:a16="http://schemas.microsoft.com/office/drawing/2014/main" id="{DCD72AFB-284F-F7D5-C310-8759EDE45BD4}"/>
                </a:ext>
              </a:extLst>
            </p:cNvPr>
            <p:cNvGrpSpPr>
              <a:grpSpLocks/>
            </p:cNvGrpSpPr>
            <p:nvPr/>
          </p:nvGrpSpPr>
          <p:grpSpPr bwMode="auto">
            <a:xfrm>
              <a:off x="5357818" y="3929066"/>
              <a:ext cx="429422" cy="2215372"/>
              <a:chOff x="2142314" y="3929066"/>
              <a:chExt cx="429422" cy="2215372"/>
            </a:xfrm>
          </p:grpSpPr>
          <p:cxnSp>
            <p:nvCxnSpPr>
              <p:cNvPr id="64" name="直接连接符 63">
                <a:extLst>
                  <a:ext uri="{FF2B5EF4-FFF2-40B4-BE49-F238E27FC236}">
                    <a16:creationId xmlns:a16="http://schemas.microsoft.com/office/drawing/2014/main" id="{3B6FF244-962E-D02F-B81E-1740673BBD62}"/>
                  </a:ext>
                </a:extLst>
              </p:cNvPr>
              <p:cNvCxnSpPr/>
              <p:nvPr/>
            </p:nvCxnSpPr>
            <p:spPr>
              <a:xfrm rot="5400000">
                <a:off x="1500069" y="5500951"/>
                <a:ext cx="1285438" cy="1587"/>
              </a:xfrm>
              <a:prstGeom prst="line">
                <a:avLst/>
              </a:prstGeom>
              <a:ln w="50800">
                <a:solidFill>
                  <a:srgbClr val="F16459"/>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52CF606F-51B1-0A49-34B2-24AC1252DCBF}"/>
                  </a:ext>
                </a:extLst>
              </p:cNvPr>
              <p:cNvCxnSpPr/>
              <p:nvPr/>
            </p:nvCxnSpPr>
            <p:spPr>
              <a:xfrm rot="5400000">
                <a:off x="1893661" y="4178987"/>
                <a:ext cx="928371" cy="428530"/>
              </a:xfrm>
              <a:prstGeom prst="line">
                <a:avLst/>
              </a:prstGeom>
              <a:ln w="50800">
                <a:solidFill>
                  <a:srgbClr val="F16459"/>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FD0E7B1D-EF28-6C6C-CF53-340D9E708D66}"/>
                  </a:ext>
                </a:extLst>
              </p:cNvPr>
              <p:cNvCxnSpPr/>
              <p:nvPr/>
            </p:nvCxnSpPr>
            <p:spPr>
              <a:xfrm rot="10800000" flipV="1">
                <a:off x="2143582" y="4857437"/>
                <a:ext cx="142843" cy="71414"/>
              </a:xfrm>
              <a:prstGeom prst="line">
                <a:avLst/>
              </a:prstGeom>
              <a:ln w="50800">
                <a:solidFill>
                  <a:srgbClr val="F16459"/>
                </a:solidFill>
              </a:ln>
            </p:spPr>
            <p:style>
              <a:lnRef idx="1">
                <a:schemeClr val="accent1"/>
              </a:lnRef>
              <a:fillRef idx="0">
                <a:schemeClr val="accent1"/>
              </a:fillRef>
              <a:effectRef idx="0">
                <a:schemeClr val="accent1"/>
              </a:effectRef>
              <a:fontRef idx="minor">
                <a:schemeClr val="tx1"/>
              </a:fontRef>
            </p:style>
          </p:cxnSp>
        </p:grpSp>
        <p:grpSp>
          <p:nvGrpSpPr>
            <p:cNvPr id="64547" name="组合 66">
              <a:extLst>
                <a:ext uri="{FF2B5EF4-FFF2-40B4-BE49-F238E27FC236}">
                  <a16:creationId xmlns:a16="http://schemas.microsoft.com/office/drawing/2014/main" id="{1EF03428-EB21-84BD-1559-595F36C1785D}"/>
                </a:ext>
              </a:extLst>
            </p:cNvPr>
            <p:cNvGrpSpPr>
              <a:grpSpLocks/>
            </p:cNvGrpSpPr>
            <p:nvPr/>
          </p:nvGrpSpPr>
          <p:grpSpPr bwMode="auto">
            <a:xfrm>
              <a:off x="7000892" y="3929066"/>
              <a:ext cx="429422" cy="2215372"/>
              <a:chOff x="2142314" y="3929066"/>
              <a:chExt cx="429422" cy="2215372"/>
            </a:xfrm>
          </p:grpSpPr>
          <p:cxnSp>
            <p:nvCxnSpPr>
              <p:cNvPr id="68" name="直接连接符 67">
                <a:extLst>
                  <a:ext uri="{FF2B5EF4-FFF2-40B4-BE49-F238E27FC236}">
                    <a16:creationId xmlns:a16="http://schemas.microsoft.com/office/drawing/2014/main" id="{864DB3A8-23E2-746B-4D65-17FC3201EE41}"/>
                  </a:ext>
                </a:extLst>
              </p:cNvPr>
              <p:cNvCxnSpPr/>
              <p:nvPr/>
            </p:nvCxnSpPr>
            <p:spPr>
              <a:xfrm rot="5400000">
                <a:off x="1499692" y="5500951"/>
                <a:ext cx="1285438" cy="1588"/>
              </a:xfrm>
              <a:prstGeom prst="line">
                <a:avLst/>
              </a:prstGeom>
              <a:ln w="50800">
                <a:solidFill>
                  <a:srgbClr val="F16459"/>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50E0C314-7E8A-F837-5662-55ED88AB75CE}"/>
                  </a:ext>
                </a:extLst>
              </p:cNvPr>
              <p:cNvCxnSpPr/>
              <p:nvPr/>
            </p:nvCxnSpPr>
            <p:spPr>
              <a:xfrm rot="5400000">
                <a:off x="1893285" y="4178987"/>
                <a:ext cx="928371" cy="428530"/>
              </a:xfrm>
              <a:prstGeom prst="line">
                <a:avLst/>
              </a:prstGeom>
              <a:ln w="50800">
                <a:solidFill>
                  <a:srgbClr val="F16459"/>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D79A04E6-9B4B-FEAC-0FF2-E063E51A1946}"/>
                  </a:ext>
                </a:extLst>
              </p:cNvPr>
              <p:cNvCxnSpPr/>
              <p:nvPr/>
            </p:nvCxnSpPr>
            <p:spPr>
              <a:xfrm rot="10800000" flipV="1">
                <a:off x="2143206" y="4857437"/>
                <a:ext cx="142843" cy="71414"/>
              </a:xfrm>
              <a:prstGeom prst="line">
                <a:avLst/>
              </a:prstGeom>
              <a:ln w="50800">
                <a:solidFill>
                  <a:srgbClr val="F16459"/>
                </a:solidFill>
              </a:ln>
            </p:spPr>
            <p:style>
              <a:lnRef idx="1">
                <a:schemeClr val="accent1"/>
              </a:lnRef>
              <a:fillRef idx="0">
                <a:schemeClr val="accent1"/>
              </a:fillRef>
              <a:effectRef idx="0">
                <a:schemeClr val="accent1"/>
              </a:effectRef>
              <a:fontRef idx="minor">
                <a:schemeClr val="tx1"/>
              </a:fontRef>
            </p:style>
          </p:cxnSp>
        </p:grpSp>
      </p:grpSp>
      <p:grpSp>
        <p:nvGrpSpPr>
          <p:cNvPr id="11" name="组合 79">
            <a:extLst>
              <a:ext uri="{FF2B5EF4-FFF2-40B4-BE49-F238E27FC236}">
                <a16:creationId xmlns:a16="http://schemas.microsoft.com/office/drawing/2014/main" id="{2D30C387-329D-9DAF-D487-0BC9A3DFFD51}"/>
              </a:ext>
            </a:extLst>
          </p:cNvPr>
          <p:cNvGrpSpPr>
            <a:grpSpLocks/>
          </p:cNvGrpSpPr>
          <p:nvPr/>
        </p:nvGrpSpPr>
        <p:grpSpPr bwMode="auto">
          <a:xfrm>
            <a:off x="1643063" y="2571750"/>
            <a:ext cx="6072187" cy="1071563"/>
            <a:chOff x="1643042" y="2571744"/>
            <a:chExt cx="6072230" cy="1071570"/>
          </a:xfrm>
        </p:grpSpPr>
        <p:sp>
          <p:nvSpPr>
            <p:cNvPr id="72" name="流程图: 过程 71">
              <a:extLst>
                <a:ext uri="{FF2B5EF4-FFF2-40B4-BE49-F238E27FC236}">
                  <a16:creationId xmlns:a16="http://schemas.microsoft.com/office/drawing/2014/main" id="{B9F4482D-A85A-6C1C-1282-D7CC2E0CCF73}"/>
                </a:ext>
              </a:extLst>
            </p:cNvPr>
            <p:cNvSpPr/>
            <p:nvPr/>
          </p:nvSpPr>
          <p:spPr>
            <a:xfrm>
              <a:off x="1643042" y="2571744"/>
              <a:ext cx="6000792" cy="142876"/>
            </a:xfrm>
            <a:prstGeom prst="flowChartProcess">
              <a:avLst/>
            </a:prstGeom>
            <a:solidFill>
              <a:srgbClr val="D757B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3" name="下箭头 72">
              <a:extLst>
                <a:ext uri="{FF2B5EF4-FFF2-40B4-BE49-F238E27FC236}">
                  <a16:creationId xmlns:a16="http://schemas.microsoft.com/office/drawing/2014/main" id="{E164F72A-A925-C5DE-B90E-3A8642A303E3}"/>
                </a:ext>
              </a:extLst>
            </p:cNvPr>
            <p:cNvSpPr/>
            <p:nvPr/>
          </p:nvSpPr>
          <p:spPr>
            <a:xfrm>
              <a:off x="2643174" y="2714620"/>
              <a:ext cx="214314" cy="357190"/>
            </a:xfrm>
            <a:prstGeom prst="downArrow">
              <a:avLst/>
            </a:prstGeom>
            <a:solidFill>
              <a:srgbClr val="D757B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4" name="下箭头 73">
              <a:extLst>
                <a:ext uri="{FF2B5EF4-FFF2-40B4-BE49-F238E27FC236}">
                  <a16:creationId xmlns:a16="http://schemas.microsoft.com/office/drawing/2014/main" id="{2DD1FB0A-7FCF-9793-5AE1-290FD8E5354D}"/>
                </a:ext>
              </a:extLst>
            </p:cNvPr>
            <p:cNvSpPr/>
            <p:nvPr/>
          </p:nvSpPr>
          <p:spPr>
            <a:xfrm>
              <a:off x="4286248" y="2714620"/>
              <a:ext cx="214315" cy="357190"/>
            </a:xfrm>
            <a:prstGeom prst="downArrow">
              <a:avLst/>
            </a:prstGeom>
            <a:solidFill>
              <a:srgbClr val="D757B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5" name="下箭头 74">
              <a:extLst>
                <a:ext uri="{FF2B5EF4-FFF2-40B4-BE49-F238E27FC236}">
                  <a16:creationId xmlns:a16="http://schemas.microsoft.com/office/drawing/2014/main" id="{1DD8D755-FF43-E302-B49C-179877045AE0}"/>
                </a:ext>
              </a:extLst>
            </p:cNvPr>
            <p:cNvSpPr/>
            <p:nvPr/>
          </p:nvSpPr>
          <p:spPr>
            <a:xfrm>
              <a:off x="5857884" y="2714620"/>
              <a:ext cx="214315" cy="357190"/>
            </a:xfrm>
            <a:prstGeom prst="downArrow">
              <a:avLst/>
            </a:prstGeom>
            <a:solidFill>
              <a:srgbClr val="D757B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6" name="下箭头 75">
              <a:extLst>
                <a:ext uri="{FF2B5EF4-FFF2-40B4-BE49-F238E27FC236}">
                  <a16:creationId xmlns:a16="http://schemas.microsoft.com/office/drawing/2014/main" id="{665DAA60-D71D-D4F0-0797-C0600CB140A1}"/>
                </a:ext>
              </a:extLst>
            </p:cNvPr>
            <p:cNvSpPr/>
            <p:nvPr/>
          </p:nvSpPr>
          <p:spPr>
            <a:xfrm>
              <a:off x="7500958" y="2714620"/>
              <a:ext cx="214314" cy="357190"/>
            </a:xfrm>
            <a:prstGeom prst="downArrow">
              <a:avLst/>
            </a:prstGeom>
            <a:solidFill>
              <a:srgbClr val="D757B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7" name="下箭头 76">
              <a:extLst>
                <a:ext uri="{FF2B5EF4-FFF2-40B4-BE49-F238E27FC236}">
                  <a16:creationId xmlns:a16="http://schemas.microsoft.com/office/drawing/2014/main" id="{51D76BE7-F843-5E5D-02DE-7C7719DC813F}"/>
                </a:ext>
              </a:extLst>
            </p:cNvPr>
            <p:cNvSpPr/>
            <p:nvPr/>
          </p:nvSpPr>
          <p:spPr>
            <a:xfrm>
              <a:off x="2285984" y="2714620"/>
              <a:ext cx="214315" cy="928694"/>
            </a:xfrm>
            <a:prstGeom prst="downArrow">
              <a:avLst/>
            </a:prstGeom>
            <a:solidFill>
              <a:srgbClr val="D757B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8" name="下箭头 77">
              <a:extLst>
                <a:ext uri="{FF2B5EF4-FFF2-40B4-BE49-F238E27FC236}">
                  <a16:creationId xmlns:a16="http://schemas.microsoft.com/office/drawing/2014/main" id="{A4BF7DFC-C6AA-7038-816A-FC935E67B27A}"/>
                </a:ext>
              </a:extLst>
            </p:cNvPr>
            <p:cNvSpPr/>
            <p:nvPr/>
          </p:nvSpPr>
          <p:spPr>
            <a:xfrm>
              <a:off x="3929058" y="2714620"/>
              <a:ext cx="214314" cy="928694"/>
            </a:xfrm>
            <a:prstGeom prst="downArrow">
              <a:avLst/>
            </a:prstGeom>
            <a:solidFill>
              <a:srgbClr val="D757B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9" name="下箭头 78">
              <a:extLst>
                <a:ext uri="{FF2B5EF4-FFF2-40B4-BE49-F238E27FC236}">
                  <a16:creationId xmlns:a16="http://schemas.microsoft.com/office/drawing/2014/main" id="{246E4B46-C4F5-B59C-5E62-A5ABF54939D9}"/>
                </a:ext>
              </a:extLst>
            </p:cNvPr>
            <p:cNvSpPr/>
            <p:nvPr/>
          </p:nvSpPr>
          <p:spPr>
            <a:xfrm>
              <a:off x="7143768" y="2714620"/>
              <a:ext cx="214315" cy="928694"/>
            </a:xfrm>
            <a:prstGeom prst="downArrow">
              <a:avLst/>
            </a:prstGeom>
            <a:solidFill>
              <a:srgbClr val="D757B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2" name="组合 35">
            <a:extLst>
              <a:ext uri="{FF2B5EF4-FFF2-40B4-BE49-F238E27FC236}">
                <a16:creationId xmlns:a16="http://schemas.microsoft.com/office/drawing/2014/main" id="{634D98F5-E0BE-5F21-1971-B4B9FCDE63B9}"/>
              </a:ext>
            </a:extLst>
          </p:cNvPr>
          <p:cNvGrpSpPr>
            <a:grpSpLocks/>
          </p:cNvGrpSpPr>
          <p:nvPr/>
        </p:nvGrpSpPr>
        <p:grpSpPr bwMode="auto">
          <a:xfrm>
            <a:off x="2857500" y="2428875"/>
            <a:ext cx="785813" cy="1216025"/>
            <a:chOff x="2857488" y="2428868"/>
            <a:chExt cx="786612" cy="1215240"/>
          </a:xfrm>
        </p:grpSpPr>
        <p:cxnSp>
          <p:nvCxnSpPr>
            <p:cNvPr id="15" name="肘形连接符 14">
              <a:extLst>
                <a:ext uri="{FF2B5EF4-FFF2-40B4-BE49-F238E27FC236}">
                  <a16:creationId xmlns:a16="http://schemas.microsoft.com/office/drawing/2014/main" id="{5EE4A89F-B06F-4828-F921-9A4DE03E382E}"/>
                </a:ext>
              </a:extLst>
            </p:cNvPr>
            <p:cNvCxnSpPr/>
            <p:nvPr/>
          </p:nvCxnSpPr>
          <p:spPr>
            <a:xfrm rot="16200000" flipH="1">
              <a:off x="2822209" y="2464147"/>
              <a:ext cx="571131" cy="500571"/>
            </a:xfrm>
            <a:prstGeom prst="bentConnector3">
              <a:avLst>
                <a:gd name="adj1" fmla="val -2602"/>
              </a:avLst>
            </a:prstGeom>
            <a:ln w="50800">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A6B59ACA-E14A-CF69-9423-F616C454F470}"/>
                </a:ext>
              </a:extLst>
            </p:cNvPr>
            <p:cNvCxnSpPr/>
            <p:nvPr/>
          </p:nvCxnSpPr>
          <p:spPr>
            <a:xfrm>
              <a:off x="3358059" y="2857216"/>
              <a:ext cx="286041" cy="1587"/>
            </a:xfrm>
            <a:prstGeom prst="line">
              <a:avLst/>
            </a:prstGeom>
            <a:ln w="50800">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55F5D669-24E9-D103-C94F-69D6E894A79A}"/>
                </a:ext>
              </a:extLst>
            </p:cNvPr>
            <p:cNvCxnSpPr/>
            <p:nvPr/>
          </p:nvCxnSpPr>
          <p:spPr>
            <a:xfrm rot="5400000">
              <a:off x="3357740" y="3143574"/>
              <a:ext cx="571131" cy="1590"/>
            </a:xfrm>
            <a:prstGeom prst="line">
              <a:avLst/>
            </a:prstGeom>
            <a:ln w="50800">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90C41167-DCDD-E248-397E-6371A0640F11}"/>
                </a:ext>
              </a:extLst>
            </p:cNvPr>
            <p:cNvCxnSpPr/>
            <p:nvPr/>
          </p:nvCxnSpPr>
          <p:spPr>
            <a:xfrm>
              <a:off x="3000508" y="3428347"/>
              <a:ext cx="643592" cy="1587"/>
            </a:xfrm>
            <a:prstGeom prst="line">
              <a:avLst/>
            </a:prstGeom>
            <a:ln w="50800">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9DA673A7-3C8E-6D2F-E2A9-CBCA44D59BB4}"/>
                </a:ext>
              </a:extLst>
            </p:cNvPr>
            <p:cNvCxnSpPr/>
            <p:nvPr/>
          </p:nvCxnSpPr>
          <p:spPr>
            <a:xfrm rot="5400000">
              <a:off x="2892628" y="3536226"/>
              <a:ext cx="214174" cy="1589"/>
            </a:xfrm>
            <a:prstGeom prst="line">
              <a:avLst/>
            </a:prstGeom>
            <a:ln w="50800">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upRight)">
                                      <p:cBhvr>
                                        <p:cTn id="7" dur="2000"/>
                                        <p:tgtEl>
                                          <p:spTgt spid="4"/>
                                        </p:tgtEl>
                                      </p:cBhvr>
                                    </p:animEffect>
                                  </p:childTnLst>
                                </p:cTn>
                              </p:par>
                              <p:par>
                                <p:cTn id="8" presetID="18" presetClass="entr" presetSubtype="6"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strips(downRight)">
                                      <p:cBhvr>
                                        <p:cTn id="10" dur="10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6"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trips(downRight)">
                                      <p:cBhvr>
                                        <p:cTn id="15" dur="1000"/>
                                        <p:tgtEl>
                                          <p:spTgt spid="8"/>
                                        </p:tgtEl>
                                      </p:cBhvr>
                                    </p:animEffect>
                                  </p:childTnLst>
                                </p:cTn>
                              </p:par>
                            </p:childTnLst>
                          </p:cTn>
                        </p:par>
                        <p:par>
                          <p:cTn id="16" fill="hold" nodeType="afterGroup">
                            <p:stCondLst>
                              <p:cond delay="1000"/>
                            </p:stCondLst>
                            <p:childTnLst>
                              <p:par>
                                <p:cTn id="17" presetID="22" presetClass="entr" presetSubtype="1"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1000"/>
                                        <p:tgtEl>
                                          <p:spTgt spid="1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6"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strips(downRight)">
                                      <p:cBhvr>
                                        <p:cTn id="24" dur="2000"/>
                                        <p:tgtEl>
                                          <p:spTgt spid="20"/>
                                        </p:tgtEl>
                                      </p:cBhvr>
                                    </p:animEffect>
                                  </p:childTnLst>
                                </p:cTn>
                              </p:par>
                            </p:childTnLst>
                          </p:cTn>
                        </p:par>
                        <p:par>
                          <p:cTn id="25" fill="hold" nodeType="afterGroup">
                            <p:stCondLst>
                              <p:cond delay="2000"/>
                            </p:stCondLst>
                            <p:childTnLst>
                              <p:par>
                                <p:cTn id="26" presetID="18" presetClass="entr" presetSubtype="12"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strips(downLeft)">
                                      <p:cBhvr>
                                        <p:cTn id="28" dur="1000"/>
                                        <p:tgtEl>
                                          <p:spTgt spid="12"/>
                                        </p:tgtEl>
                                      </p:cBhvr>
                                    </p:animEffect>
                                  </p:childTnLst>
                                </p:cTn>
                              </p:par>
                            </p:childTnLst>
                          </p:cTn>
                        </p:par>
                        <p:par>
                          <p:cTn id="29" fill="hold" nodeType="afterGroup">
                            <p:stCondLst>
                              <p:cond delay="3000"/>
                            </p:stCondLst>
                            <p:childTnLst>
                              <p:par>
                                <p:cTn id="30" presetID="12" presetClass="entr" presetSubtype="1" fill="hold" nodeType="after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slide(fromTop)">
                                      <p:cBhvr>
                                        <p:cTn id="32" dur="1000"/>
                                        <p:tgtEl>
                                          <p:spTgt spid="38"/>
                                        </p:tgtEl>
                                      </p:cBhvr>
                                    </p:animEffect>
                                  </p:childTnLst>
                                </p:cTn>
                              </p:par>
                              <p:par>
                                <p:cTn id="33" presetID="12" presetClass="entr" presetSubtype="1"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slide(fromTop)">
                                      <p:cBhvr>
                                        <p:cTn id="35" dur="1000"/>
                                        <p:tgtEl>
                                          <p:spTgt spid="3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8" presetClass="entr" presetSubtype="12" fill="hold" nodeType="click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strips(downLeft)">
                                      <p:cBhvr>
                                        <p:cTn id="40" dur="1000"/>
                                        <p:tgtEl>
                                          <p:spTgt spid="41"/>
                                        </p:tgtEl>
                                      </p:cBhvr>
                                    </p:animEffect>
                                  </p:childTnLst>
                                </p:cTn>
                              </p:par>
                              <p:par>
                                <p:cTn id="41" presetID="18" presetClass="entr" presetSubtype="12"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strips(downLeft)">
                                      <p:cBhvr>
                                        <p:cTn id="43" dur="1000"/>
                                        <p:tgtEl>
                                          <p:spTgt spid="40"/>
                                        </p:tgtEl>
                                      </p:cBhvr>
                                    </p:animEffect>
                                  </p:childTnLst>
                                </p:cTn>
                              </p:par>
                            </p:childTnLst>
                          </p:cTn>
                        </p:par>
                        <p:par>
                          <p:cTn id="44" fill="hold" nodeType="afterGroup">
                            <p:stCondLst>
                              <p:cond delay="1000"/>
                            </p:stCondLst>
                            <p:childTnLst>
                              <p:par>
                                <p:cTn id="45" presetID="53" presetClass="entr" presetSubtype="0" fill="hold" nodeType="afterEffect">
                                  <p:stCondLst>
                                    <p:cond delay="0"/>
                                  </p:stCondLst>
                                  <p:childTnLst>
                                    <p:set>
                                      <p:cBhvr>
                                        <p:cTn id="46" dur="1" fill="hold">
                                          <p:stCondLst>
                                            <p:cond delay="0"/>
                                          </p:stCondLst>
                                        </p:cTn>
                                        <p:tgtEl>
                                          <p:spTgt spid="42"/>
                                        </p:tgtEl>
                                        <p:attrNameLst>
                                          <p:attrName>style.visibility</p:attrName>
                                        </p:attrNameLst>
                                      </p:cBhvr>
                                      <p:to>
                                        <p:strVal val="visible"/>
                                      </p:to>
                                    </p:set>
                                    <p:anim calcmode="lin" valueType="num">
                                      <p:cBhvr>
                                        <p:cTn id="47" dur="500" fill="hold"/>
                                        <p:tgtEl>
                                          <p:spTgt spid="42"/>
                                        </p:tgtEl>
                                        <p:attrNameLst>
                                          <p:attrName>ppt_w</p:attrName>
                                        </p:attrNameLst>
                                      </p:cBhvr>
                                      <p:tavLst>
                                        <p:tav tm="0">
                                          <p:val>
                                            <p:fltVal val="0"/>
                                          </p:val>
                                        </p:tav>
                                        <p:tav tm="100000">
                                          <p:val>
                                            <p:strVal val="#ppt_w"/>
                                          </p:val>
                                        </p:tav>
                                      </p:tavLst>
                                    </p:anim>
                                    <p:anim calcmode="lin" valueType="num">
                                      <p:cBhvr>
                                        <p:cTn id="48" dur="500" fill="hold"/>
                                        <p:tgtEl>
                                          <p:spTgt spid="42"/>
                                        </p:tgtEl>
                                        <p:attrNameLst>
                                          <p:attrName>ppt_h</p:attrName>
                                        </p:attrNameLst>
                                      </p:cBhvr>
                                      <p:tavLst>
                                        <p:tav tm="0">
                                          <p:val>
                                            <p:fltVal val="0"/>
                                          </p:val>
                                        </p:tav>
                                        <p:tav tm="100000">
                                          <p:val>
                                            <p:strVal val="#ppt_h"/>
                                          </p:val>
                                        </p:tav>
                                      </p:tavLst>
                                    </p:anim>
                                    <p:animEffect transition="in" filter="fade">
                                      <p:cBhvr>
                                        <p:cTn id="49" dur="500"/>
                                        <p:tgtEl>
                                          <p:spTgt spid="42"/>
                                        </p:tgtEl>
                                      </p:cBhvr>
                                    </p:animEffect>
                                  </p:childTnLst>
                                </p:cTn>
                              </p:par>
                              <p:par>
                                <p:cTn id="50" presetID="53" presetClass="entr" presetSubtype="0" fill="hold" nodeType="withEffect">
                                  <p:stCondLst>
                                    <p:cond delay="0"/>
                                  </p:stCondLst>
                                  <p:childTnLst>
                                    <p:set>
                                      <p:cBhvr>
                                        <p:cTn id="51" dur="1" fill="hold">
                                          <p:stCondLst>
                                            <p:cond delay="0"/>
                                          </p:stCondLst>
                                        </p:cTn>
                                        <p:tgtEl>
                                          <p:spTgt spid="43"/>
                                        </p:tgtEl>
                                        <p:attrNameLst>
                                          <p:attrName>style.visibility</p:attrName>
                                        </p:attrNameLst>
                                      </p:cBhvr>
                                      <p:to>
                                        <p:strVal val="visible"/>
                                      </p:to>
                                    </p:set>
                                    <p:anim calcmode="lin" valueType="num">
                                      <p:cBhvr>
                                        <p:cTn id="52" dur="500" fill="hold"/>
                                        <p:tgtEl>
                                          <p:spTgt spid="43"/>
                                        </p:tgtEl>
                                        <p:attrNameLst>
                                          <p:attrName>ppt_w</p:attrName>
                                        </p:attrNameLst>
                                      </p:cBhvr>
                                      <p:tavLst>
                                        <p:tav tm="0">
                                          <p:val>
                                            <p:fltVal val="0"/>
                                          </p:val>
                                        </p:tav>
                                        <p:tav tm="100000">
                                          <p:val>
                                            <p:strVal val="#ppt_w"/>
                                          </p:val>
                                        </p:tav>
                                      </p:tavLst>
                                    </p:anim>
                                    <p:anim calcmode="lin" valueType="num">
                                      <p:cBhvr>
                                        <p:cTn id="53" dur="500" fill="hold"/>
                                        <p:tgtEl>
                                          <p:spTgt spid="43"/>
                                        </p:tgtEl>
                                        <p:attrNameLst>
                                          <p:attrName>ppt_h</p:attrName>
                                        </p:attrNameLst>
                                      </p:cBhvr>
                                      <p:tavLst>
                                        <p:tav tm="0">
                                          <p:val>
                                            <p:fltVal val="0"/>
                                          </p:val>
                                        </p:tav>
                                        <p:tav tm="100000">
                                          <p:val>
                                            <p:strVal val="#ppt_h"/>
                                          </p:val>
                                        </p:tav>
                                      </p:tavLst>
                                    </p:anim>
                                    <p:animEffect transition="in" filter="fade">
                                      <p:cBhvr>
                                        <p:cTn id="5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animBg="1"/>
      <p:bldP spid="38" grpId="0" animBg="1"/>
      <p:bldP spid="37" grpId="0" animBg="1"/>
      <p:bldP spid="40" grpId="0" animBg="1"/>
      <p:bldP spid="42" grpId="0" animBg="1"/>
      <p:bldP spid="43" grpId="0" animBg="1"/>
      <p:bldP spid="4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9147BBBE-0B06-8FD5-F1EA-A84D715B53BD}"/>
              </a:ext>
            </a:extLst>
          </p:cNvPr>
          <p:cNvSpPr>
            <a:spLocks noGrp="1"/>
          </p:cNvSpPr>
          <p:nvPr>
            <p:ph type="title"/>
          </p:nvPr>
        </p:nvSpPr>
        <p:spPr>
          <a:xfrm>
            <a:off x="301625" y="228600"/>
            <a:ext cx="8534400" cy="758825"/>
          </a:xfrm>
        </p:spPr>
        <p:txBody>
          <a:bodyPr/>
          <a:lstStyle/>
          <a:p>
            <a:pPr eaLnBrk="1" hangingPunct="1"/>
            <a:r>
              <a:rPr lang="zh-CN" altLang="en-US"/>
              <a:t>存储器分类（</a:t>
            </a:r>
            <a:r>
              <a:rPr lang="en-US" altLang="zh-CN"/>
              <a:t>1/2</a:t>
            </a:r>
            <a:r>
              <a:rPr lang="zh-CN" altLang="en-US"/>
              <a:t>）</a:t>
            </a:r>
          </a:p>
        </p:txBody>
      </p:sp>
      <p:sp>
        <p:nvSpPr>
          <p:cNvPr id="19459" name="灯片编号占位符 3">
            <a:extLst>
              <a:ext uri="{FF2B5EF4-FFF2-40B4-BE49-F238E27FC236}">
                <a16:creationId xmlns:a16="http://schemas.microsoft.com/office/drawing/2014/main" id="{F351007A-063C-87C3-4495-2808A81039F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3FC1285-3AD4-4E46-B90A-8E67D1A8C1F4}" type="slidenum">
              <a:rPr lang="zh-CN" altLang="en-US">
                <a:solidFill>
                  <a:srgbClr val="7C3343"/>
                </a:solidFill>
                <a:latin typeface="Cambria" panose="02040503050406030204" pitchFamily="18" charset="0"/>
                <a:ea typeface="华文楷体" panose="02010600040101010101" pitchFamily="2" charset="-122"/>
              </a:rPr>
              <a:pPr/>
              <a:t>5</a:t>
            </a:fld>
            <a:endParaRPr lang="zh-CN" altLang="en-US">
              <a:solidFill>
                <a:srgbClr val="7C3343"/>
              </a:solidFill>
              <a:latin typeface="Cambria" panose="02040503050406030204" pitchFamily="18" charset="0"/>
              <a:ea typeface="华文楷体" panose="02010600040101010101" pitchFamily="2" charset="-122"/>
            </a:endParaRPr>
          </a:p>
        </p:txBody>
      </p:sp>
      <p:sp>
        <p:nvSpPr>
          <p:cNvPr id="9" name="内容占位符 8">
            <a:extLst>
              <a:ext uri="{FF2B5EF4-FFF2-40B4-BE49-F238E27FC236}">
                <a16:creationId xmlns:a16="http://schemas.microsoft.com/office/drawing/2014/main" id="{F6759D3C-D4A1-CE92-5B85-391E40CF701C}"/>
              </a:ext>
            </a:extLst>
          </p:cNvPr>
          <p:cNvSpPr>
            <a:spLocks noGrp="1"/>
          </p:cNvSpPr>
          <p:nvPr>
            <p:ph sz="half" idx="1"/>
          </p:nvPr>
        </p:nvSpPr>
        <p:spPr>
          <a:xfrm>
            <a:off x="301625" y="1371600"/>
            <a:ext cx="4038600" cy="4681538"/>
          </a:xfrm>
        </p:spPr>
        <p:txBody>
          <a:bodyPr>
            <a:normAutofit lnSpcReduction="10000"/>
          </a:bodyPr>
          <a:lstStyle/>
          <a:p>
            <a:pPr marL="274320" indent="-274320" eaLnBrk="1" fontAlgn="auto" hangingPunct="1">
              <a:spcAft>
                <a:spcPts val="0"/>
              </a:spcAft>
              <a:buFont typeface="Wingdings 2"/>
              <a:buChar char=""/>
              <a:defRPr/>
            </a:pPr>
            <a:r>
              <a:rPr lang="zh-CN" altLang="en-US" dirty="0"/>
              <a:t>按</a:t>
            </a:r>
            <a:r>
              <a:rPr lang="zh-CN" altLang="en-US" dirty="0">
                <a:solidFill>
                  <a:srgbClr val="FF0000"/>
                </a:solidFill>
              </a:rPr>
              <a:t>器件与存储介质</a:t>
            </a:r>
            <a:r>
              <a:rPr lang="zh-CN" altLang="en-US" dirty="0"/>
              <a:t>分类</a:t>
            </a:r>
            <a:endParaRPr lang="en-US" altLang="zh-CN" dirty="0"/>
          </a:p>
          <a:p>
            <a:pPr marL="548640" lvl="1" indent="-274320" eaLnBrk="1" fontAlgn="auto" hangingPunct="1">
              <a:spcAft>
                <a:spcPts val="0"/>
              </a:spcAft>
              <a:buFont typeface="Wingdings"/>
              <a:buChar char=""/>
              <a:defRPr/>
            </a:pPr>
            <a:r>
              <a:rPr lang="zh-CN" altLang="en-US" dirty="0"/>
              <a:t>磁芯存储器</a:t>
            </a:r>
            <a:r>
              <a:rPr lang="en-US" altLang="zh-CN" b="1" dirty="0"/>
              <a:t>(1950</a:t>
            </a:r>
            <a:r>
              <a:rPr lang="zh-CN" altLang="en-US" b="1" dirty="0"/>
              <a:t>年代</a:t>
            </a:r>
            <a:r>
              <a:rPr lang="en-US" altLang="zh-CN" b="1" dirty="0"/>
              <a:t>~)</a:t>
            </a:r>
          </a:p>
          <a:p>
            <a:pPr marL="548640" lvl="1" indent="-274320" eaLnBrk="1" fontAlgn="auto" hangingPunct="1">
              <a:spcAft>
                <a:spcPts val="0"/>
              </a:spcAft>
              <a:buFont typeface="Wingdings"/>
              <a:buChar char=""/>
              <a:defRPr/>
            </a:pPr>
            <a:r>
              <a:rPr lang="zh-CN" altLang="en-US" dirty="0"/>
              <a:t>半导体存储器</a:t>
            </a:r>
            <a:r>
              <a:rPr lang="en-US" altLang="zh-CN" b="1" dirty="0"/>
              <a:t>(1970</a:t>
            </a:r>
            <a:r>
              <a:rPr lang="zh-CN" altLang="en-US" b="1" dirty="0"/>
              <a:t>年代</a:t>
            </a:r>
            <a:r>
              <a:rPr lang="en-US" altLang="zh-CN" b="1" dirty="0"/>
              <a:t>~)</a:t>
            </a:r>
          </a:p>
          <a:p>
            <a:pPr marL="548640" lvl="1" indent="-274320" eaLnBrk="1" fontAlgn="auto" hangingPunct="1">
              <a:spcAft>
                <a:spcPts val="0"/>
              </a:spcAft>
              <a:buFont typeface="Wingdings"/>
              <a:buChar char=""/>
              <a:defRPr/>
            </a:pPr>
            <a:r>
              <a:rPr lang="zh-CN" altLang="en-US" dirty="0"/>
              <a:t>光电存储器</a:t>
            </a:r>
            <a:endParaRPr lang="en-US" altLang="zh-CN" dirty="0"/>
          </a:p>
          <a:p>
            <a:pPr marL="548640" lvl="1" indent="-274320" eaLnBrk="1" fontAlgn="auto" hangingPunct="1">
              <a:spcAft>
                <a:spcPts val="0"/>
              </a:spcAft>
              <a:buFont typeface="Wingdings"/>
              <a:buChar char=""/>
              <a:defRPr/>
            </a:pPr>
            <a:r>
              <a:rPr lang="zh-CN" altLang="en-US" dirty="0"/>
              <a:t>磁膜存储器</a:t>
            </a:r>
            <a:endParaRPr lang="en-US" altLang="zh-CN" dirty="0"/>
          </a:p>
          <a:p>
            <a:pPr marL="548640" lvl="1" indent="-274320" eaLnBrk="1" fontAlgn="auto" hangingPunct="1">
              <a:spcAft>
                <a:spcPts val="0"/>
              </a:spcAft>
              <a:buFont typeface="Wingdings"/>
              <a:buChar char=""/>
              <a:defRPr/>
            </a:pPr>
            <a:r>
              <a:rPr lang="zh-CN" altLang="en-US" dirty="0"/>
              <a:t>磁泡存储器</a:t>
            </a:r>
            <a:endParaRPr lang="en-US" altLang="zh-CN" dirty="0"/>
          </a:p>
          <a:p>
            <a:pPr marL="548640" lvl="1" indent="-274320" eaLnBrk="1" fontAlgn="auto" hangingPunct="1">
              <a:spcAft>
                <a:spcPts val="0"/>
              </a:spcAft>
              <a:buFont typeface="Wingdings"/>
              <a:buChar char=""/>
              <a:defRPr/>
            </a:pPr>
            <a:r>
              <a:rPr lang="zh-CN" altLang="en-US" dirty="0"/>
              <a:t>磁带存储器</a:t>
            </a:r>
            <a:endParaRPr lang="en-US" altLang="zh-CN" dirty="0"/>
          </a:p>
          <a:p>
            <a:pPr marL="548640" lvl="1" indent="-274320" eaLnBrk="1" fontAlgn="auto" hangingPunct="1">
              <a:spcAft>
                <a:spcPts val="0"/>
              </a:spcAft>
              <a:buFont typeface="Wingdings"/>
              <a:buChar char=""/>
              <a:defRPr/>
            </a:pPr>
            <a:r>
              <a:rPr lang="zh-CN" altLang="en-US" dirty="0"/>
              <a:t>光盘存储器</a:t>
            </a:r>
          </a:p>
        </p:txBody>
      </p:sp>
      <p:sp>
        <p:nvSpPr>
          <p:cNvPr id="10" name="内容占位符 9">
            <a:extLst>
              <a:ext uri="{FF2B5EF4-FFF2-40B4-BE49-F238E27FC236}">
                <a16:creationId xmlns:a16="http://schemas.microsoft.com/office/drawing/2014/main" id="{94AD861D-2294-05DC-58CB-5CB7A887A876}"/>
              </a:ext>
            </a:extLst>
          </p:cNvPr>
          <p:cNvSpPr>
            <a:spLocks noGrp="1"/>
          </p:cNvSpPr>
          <p:nvPr>
            <p:ph sz="half" idx="2"/>
          </p:nvPr>
        </p:nvSpPr>
        <p:spPr>
          <a:xfrm>
            <a:off x="4800600" y="1371600"/>
            <a:ext cx="4038600" cy="4681538"/>
          </a:xfrm>
        </p:spPr>
        <p:txBody>
          <a:bodyPr>
            <a:normAutofit lnSpcReduction="10000"/>
          </a:bodyPr>
          <a:lstStyle/>
          <a:p>
            <a:pPr marL="274320" indent="-274320" eaLnBrk="1" fontAlgn="auto" hangingPunct="1">
              <a:spcAft>
                <a:spcPts val="0"/>
              </a:spcAft>
              <a:buFont typeface="Wingdings 2"/>
              <a:buChar char=""/>
              <a:defRPr/>
            </a:pPr>
            <a:r>
              <a:rPr lang="zh-CN" altLang="en-US" dirty="0"/>
              <a:t>按</a:t>
            </a:r>
            <a:r>
              <a:rPr lang="zh-CN" altLang="en-US" dirty="0">
                <a:solidFill>
                  <a:srgbClr val="FF0000"/>
                </a:solidFill>
              </a:rPr>
              <a:t>存取方式</a:t>
            </a:r>
            <a:r>
              <a:rPr lang="zh-CN" altLang="en-US" dirty="0"/>
              <a:t>分类</a:t>
            </a:r>
            <a:endParaRPr lang="en-US" altLang="zh-CN" dirty="0"/>
          </a:p>
          <a:p>
            <a:pPr marL="548640" lvl="1" indent="-274320" eaLnBrk="1" fontAlgn="auto" hangingPunct="1">
              <a:spcAft>
                <a:spcPts val="0"/>
              </a:spcAft>
              <a:buFont typeface="Wingdings"/>
              <a:buChar char=""/>
              <a:defRPr/>
            </a:pPr>
            <a:r>
              <a:rPr lang="zh-CN" altLang="en-US" dirty="0"/>
              <a:t>随机存取存储器</a:t>
            </a:r>
            <a:r>
              <a:rPr lang="en-US" altLang="zh-CN" b="1" dirty="0"/>
              <a:t>(</a:t>
            </a:r>
            <a:r>
              <a:rPr lang="zh-CN" altLang="en-US" b="1" dirty="0"/>
              <a:t>可读</a:t>
            </a:r>
            <a:r>
              <a:rPr lang="en-US" altLang="zh-CN" b="1" dirty="0"/>
              <a:t>,</a:t>
            </a:r>
            <a:r>
              <a:rPr lang="zh-CN" altLang="en-US" b="1" dirty="0"/>
              <a:t>可写</a:t>
            </a:r>
            <a:r>
              <a:rPr lang="en-US" altLang="zh-CN" b="1" dirty="0"/>
              <a:t>, </a:t>
            </a:r>
            <a:r>
              <a:rPr lang="zh-CN" altLang="en-US" b="1" dirty="0"/>
              <a:t>易失</a:t>
            </a:r>
            <a:r>
              <a:rPr lang="en-US" altLang="zh-CN" b="1" dirty="0"/>
              <a:t>)</a:t>
            </a:r>
          </a:p>
          <a:p>
            <a:pPr marL="548640" lvl="1" indent="-274320" eaLnBrk="1" fontAlgn="auto" hangingPunct="1">
              <a:spcAft>
                <a:spcPts val="0"/>
              </a:spcAft>
              <a:buFont typeface="Wingdings"/>
              <a:buChar char=""/>
              <a:defRPr/>
            </a:pPr>
            <a:r>
              <a:rPr lang="zh-CN" altLang="en-US" dirty="0"/>
              <a:t>只读存储器</a:t>
            </a:r>
            <a:endParaRPr lang="en-US" altLang="zh-CN" dirty="0"/>
          </a:p>
          <a:p>
            <a:pPr marL="822960" lvl="2" eaLnBrk="1" fontAlgn="auto" hangingPunct="1">
              <a:spcAft>
                <a:spcPts val="0"/>
              </a:spcAft>
              <a:buClr>
                <a:schemeClr val="accent3"/>
              </a:buClr>
              <a:buFont typeface="Wingdings 2"/>
              <a:buChar char=""/>
              <a:defRPr/>
            </a:pPr>
            <a:r>
              <a:rPr lang="en-US" altLang="zh-CN" b="1" dirty="0"/>
              <a:t>Masked ROM(</a:t>
            </a:r>
            <a:r>
              <a:rPr lang="zh-CN" altLang="en-US" b="1" dirty="0"/>
              <a:t>制造时写</a:t>
            </a:r>
            <a:r>
              <a:rPr lang="en-US" altLang="zh-CN" b="1" dirty="0"/>
              <a:t>)</a:t>
            </a:r>
          </a:p>
          <a:p>
            <a:pPr marL="822960" lvl="2" eaLnBrk="1" fontAlgn="auto" hangingPunct="1">
              <a:spcAft>
                <a:spcPts val="0"/>
              </a:spcAft>
              <a:buClr>
                <a:schemeClr val="accent3"/>
              </a:buClr>
              <a:buFont typeface="Wingdings 2"/>
              <a:buChar char=""/>
              <a:defRPr/>
            </a:pPr>
            <a:r>
              <a:rPr lang="en-US" altLang="zh-CN" b="1" dirty="0"/>
              <a:t>PROM(</a:t>
            </a:r>
            <a:r>
              <a:rPr lang="zh-CN" altLang="en-US" b="1" dirty="0"/>
              <a:t>一次性写</a:t>
            </a:r>
            <a:r>
              <a:rPr lang="en-US" altLang="zh-CN" b="1" dirty="0"/>
              <a:t>)</a:t>
            </a:r>
          </a:p>
          <a:p>
            <a:pPr marL="822960" lvl="2" eaLnBrk="1" fontAlgn="auto" hangingPunct="1">
              <a:spcAft>
                <a:spcPts val="0"/>
              </a:spcAft>
              <a:buClr>
                <a:schemeClr val="accent3"/>
              </a:buClr>
              <a:buFont typeface="Wingdings 2"/>
              <a:buChar char=""/>
              <a:defRPr/>
            </a:pPr>
            <a:r>
              <a:rPr lang="en-US" altLang="zh-CN" b="1" dirty="0"/>
              <a:t>EPROM, EEPROM(</a:t>
            </a:r>
            <a:r>
              <a:rPr lang="zh-CN" altLang="en-US" b="1" dirty="0"/>
              <a:t>多次写</a:t>
            </a:r>
            <a:r>
              <a:rPr lang="en-US" altLang="zh-CN" b="1" dirty="0"/>
              <a:t>)</a:t>
            </a:r>
          </a:p>
          <a:p>
            <a:pPr marL="548640" lvl="1" indent="-274320" eaLnBrk="1" fontAlgn="auto" hangingPunct="1">
              <a:spcAft>
                <a:spcPts val="0"/>
              </a:spcAft>
              <a:buFont typeface="Wingdings"/>
              <a:buChar char=""/>
              <a:defRPr/>
            </a:pPr>
            <a:r>
              <a:rPr lang="zh-CN" altLang="en-US" dirty="0"/>
              <a:t>快擦除读写存储器</a:t>
            </a:r>
            <a:r>
              <a:rPr lang="en-US" altLang="zh-CN" b="1" dirty="0"/>
              <a:t>(Flash Memory)</a:t>
            </a:r>
          </a:p>
          <a:p>
            <a:pPr marL="548640" lvl="1" indent="-274320" eaLnBrk="1" fontAlgn="auto" hangingPunct="1">
              <a:spcAft>
                <a:spcPts val="0"/>
              </a:spcAft>
              <a:buFont typeface="Wingdings"/>
              <a:buChar char=""/>
              <a:defRPr/>
            </a:pPr>
            <a:r>
              <a:rPr lang="zh-CN" altLang="en-US" dirty="0"/>
              <a:t>串行访问存储器</a:t>
            </a:r>
            <a:endParaRPr lang="en-US" altLang="zh-CN" dirty="0"/>
          </a:p>
          <a:p>
            <a:pPr marL="822960" lvl="2" eaLnBrk="1" fontAlgn="auto" hangingPunct="1">
              <a:spcAft>
                <a:spcPts val="0"/>
              </a:spcAft>
              <a:buClr>
                <a:schemeClr val="accent3"/>
              </a:buClr>
              <a:buFont typeface="Wingdings 2"/>
              <a:buChar char=""/>
              <a:defRPr/>
            </a:pPr>
            <a:r>
              <a:rPr lang="zh-CN" altLang="en-US" dirty="0"/>
              <a:t>顺序访问存储器</a:t>
            </a:r>
            <a:r>
              <a:rPr lang="en-US" altLang="zh-CN" b="1" dirty="0"/>
              <a:t>: </a:t>
            </a:r>
            <a:r>
              <a:rPr lang="zh-CN" altLang="en-US" b="1" dirty="0"/>
              <a:t>磁带</a:t>
            </a:r>
            <a:r>
              <a:rPr lang="en-US" altLang="zh-CN" b="1" dirty="0"/>
              <a:t>…</a:t>
            </a:r>
          </a:p>
          <a:p>
            <a:pPr marL="822960" lvl="2" eaLnBrk="1" fontAlgn="auto" hangingPunct="1">
              <a:spcAft>
                <a:spcPts val="0"/>
              </a:spcAft>
              <a:buClr>
                <a:schemeClr val="accent3"/>
              </a:buClr>
              <a:buFont typeface="Wingdings 2"/>
              <a:buChar char=""/>
              <a:defRPr/>
            </a:pPr>
            <a:r>
              <a:rPr lang="zh-CN" altLang="en-US" dirty="0"/>
              <a:t>直接存取存储器（部分随机</a:t>
            </a:r>
            <a:r>
              <a:rPr lang="en-US" altLang="zh-CN" dirty="0"/>
              <a:t>, </a:t>
            </a:r>
            <a:r>
              <a:rPr lang="zh-CN" altLang="en-US" dirty="0"/>
              <a:t>部分顺序）</a:t>
            </a:r>
            <a:r>
              <a:rPr lang="en-US" altLang="zh-CN" b="1" dirty="0"/>
              <a:t>: </a:t>
            </a:r>
            <a:r>
              <a:rPr lang="zh-CN" altLang="en-US" b="1" dirty="0"/>
              <a:t>磁盘</a:t>
            </a:r>
            <a:r>
              <a:rPr lang="en-US" altLang="zh-CN" b="1" dirty="0"/>
              <a:t>…</a:t>
            </a:r>
            <a:endParaRPr lang="zh-CN" altLang="en-US" dirty="0"/>
          </a:p>
        </p:txBody>
      </p:sp>
    </p:spTree>
  </p:cSld>
  <p:clrMapOvr>
    <a:masterClrMapping/>
  </p:clrMapOvr>
  <p:transition>
    <p:pull dir="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a:extLst>
              <a:ext uri="{FF2B5EF4-FFF2-40B4-BE49-F238E27FC236}">
                <a16:creationId xmlns:a16="http://schemas.microsoft.com/office/drawing/2014/main" id="{027D5DBF-F397-D4F8-762D-F7D8DF039330}"/>
              </a:ext>
            </a:extLst>
          </p:cNvPr>
          <p:cNvSpPr>
            <a:spLocks noGrp="1"/>
          </p:cNvSpPr>
          <p:nvPr>
            <p:ph type="title"/>
          </p:nvPr>
        </p:nvSpPr>
        <p:spPr/>
        <p:txBody>
          <a:bodyPr/>
          <a:lstStyle/>
          <a:p>
            <a:pPr eaLnBrk="1" hangingPunct="1"/>
            <a:r>
              <a:rPr lang="zh-CN" altLang="en-US">
                <a:solidFill>
                  <a:srgbClr val="7C3343"/>
                </a:solidFill>
              </a:rPr>
              <a:t>存储控制</a:t>
            </a:r>
          </a:p>
        </p:txBody>
      </p:sp>
      <p:sp>
        <p:nvSpPr>
          <p:cNvPr id="65539" name="灯片编号占位符 2">
            <a:extLst>
              <a:ext uri="{FF2B5EF4-FFF2-40B4-BE49-F238E27FC236}">
                <a16:creationId xmlns:a16="http://schemas.microsoft.com/office/drawing/2014/main" id="{7C54B66F-5215-B3BC-FF1F-2DCB402E545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1A4F1E2-527E-4E3D-A2C5-F956243B9A38}" type="slidenum">
              <a:rPr lang="zh-CN" altLang="en-US">
                <a:solidFill>
                  <a:srgbClr val="7C3343"/>
                </a:solidFill>
                <a:latin typeface="Cambria" panose="02040503050406030204" pitchFamily="18" charset="0"/>
                <a:ea typeface="华文楷体" panose="02010600040101010101" pitchFamily="2" charset="-122"/>
              </a:rPr>
              <a:pPr/>
              <a:t>50</a:t>
            </a:fld>
            <a:endParaRPr lang="zh-CN" altLang="en-US">
              <a:solidFill>
                <a:srgbClr val="7C3343"/>
              </a:solidFill>
              <a:latin typeface="Cambria" panose="02040503050406030204" pitchFamily="18" charset="0"/>
              <a:ea typeface="华文楷体" panose="02010600040101010101" pitchFamily="2" charset="-122"/>
            </a:endParaRPr>
          </a:p>
        </p:txBody>
      </p:sp>
      <p:sp>
        <p:nvSpPr>
          <p:cNvPr id="65540" name="内容占位符 3">
            <a:extLst>
              <a:ext uri="{FF2B5EF4-FFF2-40B4-BE49-F238E27FC236}">
                <a16:creationId xmlns:a16="http://schemas.microsoft.com/office/drawing/2014/main" id="{50930D27-E10E-EA33-7C75-908CAF1F6E18}"/>
              </a:ext>
            </a:extLst>
          </p:cNvPr>
          <p:cNvSpPr>
            <a:spLocks noGrp="1"/>
          </p:cNvSpPr>
          <p:nvPr>
            <p:ph sz="quarter" idx="1"/>
          </p:nvPr>
        </p:nvSpPr>
        <p:spPr>
          <a:xfrm>
            <a:off x="301625" y="1527175"/>
            <a:ext cx="8504238" cy="4572000"/>
          </a:xfrm>
        </p:spPr>
        <p:txBody>
          <a:bodyPr/>
          <a:lstStyle/>
          <a:p>
            <a:pPr eaLnBrk="1" hangingPunct="1"/>
            <a:r>
              <a:rPr lang="zh-CN" altLang="en-US"/>
              <a:t>在存储器中，往往需要增设附加电路。</a:t>
            </a:r>
          </a:p>
          <a:p>
            <a:pPr lvl="1" eaLnBrk="1" hangingPunct="1">
              <a:spcAft>
                <a:spcPct val="50000"/>
              </a:spcAft>
            </a:pPr>
            <a:r>
              <a:rPr lang="zh-CN" altLang="en-US"/>
              <a:t>这些附加电路包括地址多路转换线路、地址选通、刷新逻辑，以及读／写控制逻辑等。</a:t>
            </a:r>
          </a:p>
          <a:p>
            <a:pPr eaLnBrk="1" hangingPunct="1"/>
            <a:r>
              <a:rPr lang="zh-CN" altLang="en-US"/>
              <a:t>在大容量存储器芯片中，为了减少芯片地址线引出端数目，将</a:t>
            </a:r>
            <a:r>
              <a:rPr lang="zh-CN" altLang="en-US">
                <a:solidFill>
                  <a:srgbClr val="FF0000"/>
                </a:solidFill>
              </a:rPr>
              <a:t>地址码分两次送到存储器芯片</a:t>
            </a:r>
            <a:r>
              <a:rPr lang="zh-CN" altLang="en-US"/>
              <a:t>，因此芯片地址线引出端减少到地址码的一半。</a:t>
            </a:r>
          </a:p>
          <a:p>
            <a:pPr eaLnBrk="1" hangingPunct="1"/>
            <a:r>
              <a:rPr lang="zh-CN" altLang="en-US"/>
              <a:t>刷新（再生）</a:t>
            </a:r>
          </a:p>
        </p:txBody>
      </p:sp>
    </p:spTree>
  </p:cSld>
  <p:clrMapOvr>
    <a:masterClrMapping/>
  </p:clrMapOvr>
  <p:transition>
    <p:pull dir="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a:extLst>
              <a:ext uri="{FF2B5EF4-FFF2-40B4-BE49-F238E27FC236}">
                <a16:creationId xmlns:a16="http://schemas.microsoft.com/office/drawing/2014/main" id="{3A289884-4D00-6545-1F9E-7BD70A05699F}"/>
              </a:ext>
            </a:extLst>
          </p:cNvPr>
          <p:cNvSpPr>
            <a:spLocks noGrp="1"/>
          </p:cNvSpPr>
          <p:nvPr>
            <p:ph type="title"/>
          </p:nvPr>
        </p:nvSpPr>
        <p:spPr/>
        <p:txBody>
          <a:bodyPr/>
          <a:lstStyle/>
          <a:p>
            <a:pPr eaLnBrk="1" hangingPunct="1"/>
            <a:r>
              <a:rPr lang="zh-CN" altLang="en-US">
                <a:solidFill>
                  <a:srgbClr val="7C3343"/>
                </a:solidFill>
              </a:rPr>
              <a:t>刷新（再生）</a:t>
            </a:r>
          </a:p>
        </p:txBody>
      </p:sp>
      <p:sp>
        <p:nvSpPr>
          <p:cNvPr id="66563" name="灯片编号占位符 2">
            <a:extLst>
              <a:ext uri="{FF2B5EF4-FFF2-40B4-BE49-F238E27FC236}">
                <a16:creationId xmlns:a16="http://schemas.microsoft.com/office/drawing/2014/main" id="{3E5BFF21-8B4F-0BBB-73CA-2D551C5732C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A185684-A22C-4699-BF09-C7A523B1214F}" type="slidenum">
              <a:rPr lang="zh-CN" altLang="en-US">
                <a:solidFill>
                  <a:srgbClr val="7C3343"/>
                </a:solidFill>
                <a:latin typeface="Cambria" panose="02040503050406030204" pitchFamily="18" charset="0"/>
                <a:ea typeface="华文楷体" panose="02010600040101010101" pitchFamily="2" charset="-122"/>
              </a:rPr>
              <a:pPr/>
              <a:t>51</a:t>
            </a:fld>
            <a:endParaRPr lang="zh-CN" altLang="en-US">
              <a:solidFill>
                <a:srgbClr val="7C3343"/>
              </a:solidFill>
              <a:latin typeface="Cambria" panose="02040503050406030204" pitchFamily="18" charset="0"/>
              <a:ea typeface="华文楷体" panose="02010600040101010101" pitchFamily="2" charset="-122"/>
            </a:endParaRPr>
          </a:p>
        </p:txBody>
      </p:sp>
      <p:sp>
        <p:nvSpPr>
          <p:cNvPr id="66564" name="内容占位符 3">
            <a:extLst>
              <a:ext uri="{FF2B5EF4-FFF2-40B4-BE49-F238E27FC236}">
                <a16:creationId xmlns:a16="http://schemas.microsoft.com/office/drawing/2014/main" id="{61D3C3E0-E888-BEDE-BBF1-B428AEB8F6DD}"/>
              </a:ext>
            </a:extLst>
          </p:cNvPr>
          <p:cNvSpPr>
            <a:spLocks noGrp="1"/>
          </p:cNvSpPr>
          <p:nvPr>
            <p:ph sz="quarter" idx="1"/>
          </p:nvPr>
        </p:nvSpPr>
        <p:spPr>
          <a:xfrm>
            <a:off x="301625" y="1527175"/>
            <a:ext cx="8504238" cy="4572000"/>
          </a:xfrm>
        </p:spPr>
        <p:txBody>
          <a:bodyPr/>
          <a:lstStyle/>
          <a:p>
            <a:pPr eaLnBrk="1" hangingPunct="1">
              <a:spcAft>
                <a:spcPct val="50000"/>
              </a:spcAft>
            </a:pPr>
            <a:r>
              <a:rPr lang="zh-CN" altLang="en-US" sz="2400"/>
              <a:t>动态</a:t>
            </a:r>
            <a:r>
              <a:rPr lang="en-US" altLang="zh-CN" sz="2400"/>
              <a:t>MOS</a:t>
            </a:r>
            <a:r>
              <a:rPr lang="zh-CN" altLang="en-US" sz="2400"/>
              <a:t>存储器采用</a:t>
            </a:r>
            <a:r>
              <a:rPr lang="zh-CN" altLang="en-US" sz="2400">
                <a:latin typeface="Arial" panose="020B0604020202020204" pitchFamily="34" charset="0"/>
              </a:rPr>
              <a:t>“</a:t>
            </a:r>
            <a:r>
              <a:rPr lang="zh-CN" altLang="en-US" sz="2400"/>
              <a:t>读出</a:t>
            </a:r>
            <a:r>
              <a:rPr lang="zh-CN" altLang="en-US" sz="2400">
                <a:latin typeface="Arial" panose="020B0604020202020204" pitchFamily="34" charset="0"/>
              </a:rPr>
              <a:t>”</a:t>
            </a:r>
            <a:r>
              <a:rPr lang="zh-CN" altLang="en-US" sz="2400"/>
              <a:t>方式进行刷新。</a:t>
            </a:r>
          </a:p>
          <a:p>
            <a:pPr eaLnBrk="1" hangingPunct="1">
              <a:spcAft>
                <a:spcPct val="50000"/>
              </a:spcAft>
            </a:pPr>
            <a:r>
              <a:rPr lang="zh-CN" altLang="en-US" sz="2400"/>
              <a:t>通常，在</a:t>
            </a:r>
            <a:r>
              <a:rPr lang="zh-CN" altLang="en-US" sz="2400">
                <a:solidFill>
                  <a:srgbClr val="FF0000"/>
                </a:solidFill>
              </a:rPr>
              <a:t>再生过程中只改变行选择线地址</a:t>
            </a:r>
            <a:r>
              <a:rPr lang="zh-CN" altLang="en-US" sz="2400"/>
              <a:t>，每次再生一行，依次对存储器的每一行进行读出，就可完成对整个</a:t>
            </a:r>
            <a:r>
              <a:rPr lang="en-US" altLang="zh-CN" sz="2400"/>
              <a:t>RAM</a:t>
            </a:r>
            <a:r>
              <a:rPr lang="zh-CN" altLang="en-US" sz="2400"/>
              <a:t>的刷新。</a:t>
            </a:r>
          </a:p>
          <a:p>
            <a:pPr eaLnBrk="1" hangingPunct="1"/>
            <a:r>
              <a:rPr lang="zh-CN" altLang="en-US" sz="2400"/>
              <a:t>从上一次对整个存储器刷新结束到下一次对整个存储器全部刷新一遍为止，这一段时间间隔称作</a:t>
            </a:r>
            <a:r>
              <a:rPr lang="zh-CN" altLang="en-US" sz="2400" u="sng">
                <a:solidFill>
                  <a:srgbClr val="FF0000"/>
                </a:solidFill>
              </a:rPr>
              <a:t>再生周期</a:t>
            </a:r>
            <a:r>
              <a:rPr lang="zh-CN" altLang="en-US" sz="2400"/>
              <a:t>，又叫</a:t>
            </a:r>
            <a:r>
              <a:rPr lang="zh-CN" altLang="en-US" sz="2400" u="sng">
                <a:solidFill>
                  <a:srgbClr val="FF0000"/>
                </a:solidFill>
              </a:rPr>
              <a:t>刷新周期</a:t>
            </a:r>
            <a:r>
              <a:rPr lang="zh-CN" altLang="en-US" sz="2400"/>
              <a:t>，一般为</a:t>
            </a:r>
            <a:r>
              <a:rPr lang="en-US" altLang="zh-CN" sz="2400">
                <a:solidFill>
                  <a:srgbClr val="FF0000"/>
                </a:solidFill>
              </a:rPr>
              <a:t>2ms</a:t>
            </a:r>
            <a:r>
              <a:rPr lang="zh-CN" altLang="en-US" sz="2400"/>
              <a:t>。</a:t>
            </a:r>
          </a:p>
          <a:p>
            <a:pPr eaLnBrk="1" hangingPunct="1"/>
            <a:endParaRPr lang="zh-CN" altLang="en-US"/>
          </a:p>
        </p:txBody>
      </p:sp>
    </p:spTree>
  </p:cSld>
  <p:clrMapOvr>
    <a:masterClrMapping/>
  </p:clrMapOvr>
  <p:transition>
    <p:pull dir="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a:extLst>
              <a:ext uri="{FF2B5EF4-FFF2-40B4-BE49-F238E27FC236}">
                <a16:creationId xmlns:a16="http://schemas.microsoft.com/office/drawing/2014/main" id="{D3616146-8475-26E9-B80D-158428D6EDDE}"/>
              </a:ext>
            </a:extLst>
          </p:cNvPr>
          <p:cNvSpPr>
            <a:spLocks noGrp="1"/>
          </p:cNvSpPr>
          <p:nvPr>
            <p:ph type="title"/>
          </p:nvPr>
        </p:nvSpPr>
        <p:spPr/>
        <p:txBody>
          <a:bodyPr/>
          <a:lstStyle/>
          <a:p>
            <a:pPr eaLnBrk="1" hangingPunct="1"/>
            <a:r>
              <a:rPr lang="zh-CN" altLang="en-US">
                <a:solidFill>
                  <a:srgbClr val="7C3343"/>
                </a:solidFill>
              </a:rPr>
              <a:t>刷新方式</a:t>
            </a:r>
          </a:p>
        </p:txBody>
      </p:sp>
      <p:sp>
        <p:nvSpPr>
          <p:cNvPr id="67587" name="灯片编号占位符 2">
            <a:extLst>
              <a:ext uri="{FF2B5EF4-FFF2-40B4-BE49-F238E27FC236}">
                <a16:creationId xmlns:a16="http://schemas.microsoft.com/office/drawing/2014/main" id="{CC18D023-2AAC-8B94-5B6B-8B6CFDB9DF4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78982B2-E926-4E9E-BDBE-6C872DB65640}" type="slidenum">
              <a:rPr lang="zh-CN" altLang="en-US">
                <a:solidFill>
                  <a:srgbClr val="7C3343"/>
                </a:solidFill>
                <a:latin typeface="Cambria" panose="02040503050406030204" pitchFamily="18" charset="0"/>
                <a:ea typeface="华文楷体" panose="02010600040101010101" pitchFamily="2" charset="-122"/>
              </a:rPr>
              <a:pPr/>
              <a:t>52</a:t>
            </a:fld>
            <a:endParaRPr lang="zh-CN" altLang="en-US">
              <a:solidFill>
                <a:srgbClr val="7C3343"/>
              </a:solidFill>
              <a:latin typeface="Cambria" panose="02040503050406030204" pitchFamily="18" charset="0"/>
              <a:ea typeface="华文楷体" panose="02010600040101010101" pitchFamily="2" charset="-122"/>
            </a:endParaRPr>
          </a:p>
        </p:txBody>
      </p:sp>
      <p:sp>
        <p:nvSpPr>
          <p:cNvPr id="67588" name="内容占位符 3">
            <a:extLst>
              <a:ext uri="{FF2B5EF4-FFF2-40B4-BE49-F238E27FC236}">
                <a16:creationId xmlns:a16="http://schemas.microsoft.com/office/drawing/2014/main" id="{320ADFC3-95A0-8380-FF41-BA7F9ADA3C50}"/>
              </a:ext>
            </a:extLst>
          </p:cNvPr>
          <p:cNvSpPr>
            <a:spLocks noGrp="1"/>
          </p:cNvSpPr>
          <p:nvPr>
            <p:ph sz="quarter" idx="1"/>
          </p:nvPr>
        </p:nvSpPr>
        <p:spPr>
          <a:xfrm>
            <a:off x="301625" y="1527175"/>
            <a:ext cx="8504238" cy="4572000"/>
          </a:xfrm>
        </p:spPr>
        <p:txBody>
          <a:bodyPr/>
          <a:lstStyle/>
          <a:p>
            <a:pPr eaLnBrk="1" hangingPunct="1">
              <a:lnSpc>
                <a:spcPct val="90000"/>
              </a:lnSpc>
            </a:pPr>
            <a:r>
              <a:rPr lang="zh-CN" altLang="en-US" sz="2800"/>
              <a:t>集中刷新</a:t>
            </a:r>
          </a:p>
          <a:p>
            <a:pPr lvl="1" eaLnBrk="1" hangingPunct="1">
              <a:lnSpc>
                <a:spcPct val="90000"/>
              </a:lnSpc>
            </a:pPr>
            <a:r>
              <a:rPr lang="zh-CN" altLang="en-US" sz="2400"/>
              <a:t>集中式刷新指在一个刷新周期内，利用一段固定的时间，依次对存储器的所有行逐一再生，在此期间停止对存储器的读和写。</a:t>
            </a:r>
          </a:p>
          <a:p>
            <a:pPr lvl="1" eaLnBrk="1" hangingPunct="1">
              <a:lnSpc>
                <a:spcPct val="90000"/>
              </a:lnSpc>
              <a:spcAft>
                <a:spcPct val="50000"/>
              </a:spcAft>
            </a:pPr>
            <a:r>
              <a:rPr lang="zh-CN" altLang="en-US" sz="2400"/>
              <a:t>缺点：在刷新期间不能访问存储器。</a:t>
            </a:r>
          </a:p>
          <a:p>
            <a:pPr eaLnBrk="1" hangingPunct="1">
              <a:lnSpc>
                <a:spcPct val="90000"/>
              </a:lnSpc>
            </a:pPr>
            <a:r>
              <a:rPr lang="zh-CN" altLang="en-US" sz="2800"/>
              <a:t>分布式刷新</a:t>
            </a:r>
          </a:p>
          <a:p>
            <a:pPr lvl="1" eaLnBrk="1" hangingPunct="1">
              <a:lnSpc>
                <a:spcPct val="90000"/>
              </a:lnSpc>
            </a:pPr>
            <a:r>
              <a:rPr lang="zh-CN" altLang="en-US" sz="2400"/>
              <a:t>采取在</a:t>
            </a:r>
            <a:r>
              <a:rPr lang="en-US" altLang="zh-CN" sz="2400"/>
              <a:t>2ms</a:t>
            </a:r>
            <a:r>
              <a:rPr lang="zh-CN" altLang="en-US" sz="2400"/>
              <a:t>时间内分散地将所有行刷新一遍的方法，具体做法是将刷新周期除以行数，得到两次刷新操作之间的时间间隔</a:t>
            </a:r>
            <a:r>
              <a:rPr lang="en-US" altLang="zh-CN" sz="2400"/>
              <a:t>t</a:t>
            </a:r>
            <a:r>
              <a:rPr lang="zh-CN" altLang="en-US" sz="2400"/>
              <a:t>，利用逻辑电路每隔时间</a:t>
            </a:r>
            <a:r>
              <a:rPr lang="en-US" altLang="zh-CN" sz="2400"/>
              <a:t>t</a:t>
            </a:r>
            <a:r>
              <a:rPr lang="zh-CN" altLang="en-US" sz="2400"/>
              <a:t>产生一次刷新请求。</a:t>
            </a:r>
            <a:endParaRPr lang="zh-CN" altLang="en-US"/>
          </a:p>
        </p:txBody>
      </p:sp>
    </p:spTree>
  </p:cSld>
  <p:clrMapOvr>
    <a:masterClrMapping/>
  </p:clrMapOvr>
  <p:transition>
    <p:pull dir="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a:extLst>
              <a:ext uri="{FF2B5EF4-FFF2-40B4-BE49-F238E27FC236}">
                <a16:creationId xmlns:a16="http://schemas.microsoft.com/office/drawing/2014/main" id="{553C6481-218C-FC3F-0E5C-40F14DA48BC8}"/>
              </a:ext>
            </a:extLst>
          </p:cNvPr>
          <p:cNvSpPr>
            <a:spLocks noGrp="1"/>
          </p:cNvSpPr>
          <p:nvPr>
            <p:ph type="title"/>
          </p:nvPr>
        </p:nvSpPr>
        <p:spPr/>
        <p:txBody>
          <a:bodyPr/>
          <a:lstStyle/>
          <a:p>
            <a:pPr eaLnBrk="1" hangingPunct="1"/>
            <a:r>
              <a:rPr lang="zh-CN" altLang="en-US">
                <a:solidFill>
                  <a:srgbClr val="7C3343"/>
                </a:solidFill>
              </a:rPr>
              <a:t>多体交叉存储器</a:t>
            </a:r>
          </a:p>
        </p:txBody>
      </p:sp>
      <p:sp>
        <p:nvSpPr>
          <p:cNvPr id="68611" name="灯片编号占位符 2">
            <a:extLst>
              <a:ext uri="{FF2B5EF4-FFF2-40B4-BE49-F238E27FC236}">
                <a16:creationId xmlns:a16="http://schemas.microsoft.com/office/drawing/2014/main" id="{3509272B-EC9B-C541-CA87-868395ED712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12DFE53-03FA-43A2-B3B4-A7E07387F42A}" type="slidenum">
              <a:rPr lang="zh-CN" altLang="en-US">
                <a:solidFill>
                  <a:srgbClr val="7C3343"/>
                </a:solidFill>
                <a:latin typeface="Cambria" panose="02040503050406030204" pitchFamily="18" charset="0"/>
                <a:ea typeface="华文楷体" panose="02010600040101010101" pitchFamily="2" charset="-122"/>
              </a:rPr>
              <a:pPr/>
              <a:t>53</a:t>
            </a:fld>
            <a:endParaRPr lang="zh-CN" altLang="en-US">
              <a:solidFill>
                <a:srgbClr val="7C3343"/>
              </a:solidFill>
              <a:latin typeface="Cambria" panose="02040503050406030204" pitchFamily="18" charset="0"/>
              <a:ea typeface="华文楷体" panose="02010600040101010101" pitchFamily="2" charset="-122"/>
            </a:endParaRPr>
          </a:p>
        </p:txBody>
      </p:sp>
      <p:sp>
        <p:nvSpPr>
          <p:cNvPr id="68612" name="内容占位符 3">
            <a:extLst>
              <a:ext uri="{FF2B5EF4-FFF2-40B4-BE49-F238E27FC236}">
                <a16:creationId xmlns:a16="http://schemas.microsoft.com/office/drawing/2014/main" id="{1BAB7118-0163-33A3-5925-E8040F111AD5}"/>
              </a:ext>
            </a:extLst>
          </p:cNvPr>
          <p:cNvSpPr>
            <a:spLocks noGrp="1"/>
          </p:cNvSpPr>
          <p:nvPr>
            <p:ph sz="quarter" idx="1"/>
          </p:nvPr>
        </p:nvSpPr>
        <p:spPr>
          <a:xfrm>
            <a:off x="301625" y="1527175"/>
            <a:ext cx="8504238" cy="4572000"/>
          </a:xfrm>
        </p:spPr>
        <p:txBody>
          <a:bodyPr/>
          <a:lstStyle/>
          <a:p>
            <a:pPr eaLnBrk="1" hangingPunct="1"/>
            <a:r>
              <a:rPr lang="zh-CN" altLang="en-US"/>
              <a:t>计算机中大容量的主存，可由多个存储体组成。</a:t>
            </a:r>
          </a:p>
          <a:p>
            <a:pPr eaLnBrk="1" hangingPunct="1"/>
            <a:r>
              <a:rPr lang="zh-CN" altLang="en-US"/>
              <a:t>每个体都具有自己的读写线路、地址寄  存器和数据寄存器，称为“存储模块”。这种多模块存储器可以实现重叠与交叉存取。</a:t>
            </a:r>
          </a:p>
          <a:p>
            <a:pPr eaLnBrk="1" hangingPunct="1"/>
            <a:r>
              <a:rPr lang="zh-CN" altLang="en-US"/>
              <a:t>如果在</a:t>
            </a:r>
            <a:r>
              <a:rPr lang="en-US" altLang="zh-CN"/>
              <a:t>M</a:t>
            </a:r>
            <a:r>
              <a:rPr lang="zh-CN" altLang="en-US"/>
              <a:t>个模块上交叉编址</a:t>
            </a:r>
            <a:r>
              <a:rPr lang="en-US" altLang="zh-CN"/>
              <a:t>(M</a:t>
            </a:r>
            <a:r>
              <a:rPr lang="zh-CN" altLang="en-US"/>
              <a:t>＝</a:t>
            </a:r>
            <a:r>
              <a:rPr lang="en-US" altLang="zh-CN"/>
              <a:t>2</a:t>
            </a:r>
            <a:r>
              <a:rPr lang="en-US" altLang="zh-CN" baseline="30000"/>
              <a:t>m</a:t>
            </a:r>
            <a:r>
              <a:rPr lang="en-US" altLang="zh-CN"/>
              <a:t>)</a:t>
            </a:r>
            <a:r>
              <a:rPr lang="zh-CN" altLang="en-US"/>
              <a:t>，则称为</a:t>
            </a:r>
            <a:r>
              <a:rPr lang="zh-CN" altLang="en-US">
                <a:solidFill>
                  <a:srgbClr val="C00000"/>
                </a:solidFill>
              </a:rPr>
              <a:t>模</a:t>
            </a:r>
            <a:r>
              <a:rPr lang="en-US" altLang="zh-CN">
                <a:solidFill>
                  <a:srgbClr val="C00000"/>
                </a:solidFill>
              </a:rPr>
              <a:t>M</a:t>
            </a:r>
            <a:r>
              <a:rPr lang="zh-CN" altLang="en-US">
                <a:solidFill>
                  <a:srgbClr val="C00000"/>
                </a:solidFill>
              </a:rPr>
              <a:t>交叉编址</a:t>
            </a:r>
            <a:r>
              <a:rPr lang="zh-CN" altLang="en-US"/>
              <a:t>。</a:t>
            </a:r>
          </a:p>
          <a:p>
            <a:pPr eaLnBrk="1" hangingPunct="1"/>
            <a:endParaRPr lang="zh-CN" altLang="en-US"/>
          </a:p>
        </p:txBody>
      </p:sp>
    </p:spTree>
  </p:cSld>
  <p:clrMapOvr>
    <a:masterClrMapping/>
  </p:clrMapOvr>
  <p:transition>
    <p:pull dir="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a:extLst>
              <a:ext uri="{FF2B5EF4-FFF2-40B4-BE49-F238E27FC236}">
                <a16:creationId xmlns:a16="http://schemas.microsoft.com/office/drawing/2014/main" id="{7F6BBE04-4D63-8DE4-CDDB-B6B054717774}"/>
              </a:ext>
            </a:extLst>
          </p:cNvPr>
          <p:cNvSpPr>
            <a:spLocks noGrp="1"/>
          </p:cNvSpPr>
          <p:nvPr>
            <p:ph type="title"/>
          </p:nvPr>
        </p:nvSpPr>
        <p:spPr/>
        <p:txBody>
          <a:bodyPr/>
          <a:lstStyle/>
          <a:p>
            <a:pPr eaLnBrk="1" hangingPunct="1"/>
            <a:r>
              <a:rPr lang="zh-CN" altLang="en-US">
                <a:solidFill>
                  <a:srgbClr val="7C3343"/>
                </a:solidFill>
              </a:rPr>
              <a:t>多体交叉编址方式</a:t>
            </a:r>
          </a:p>
        </p:txBody>
      </p:sp>
      <p:sp>
        <p:nvSpPr>
          <p:cNvPr id="69635" name="灯片编号占位符 2">
            <a:extLst>
              <a:ext uri="{FF2B5EF4-FFF2-40B4-BE49-F238E27FC236}">
                <a16:creationId xmlns:a16="http://schemas.microsoft.com/office/drawing/2014/main" id="{172724C9-3711-53FE-2D68-ACD2078F1D2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1609AD8-ADF9-4A5F-9081-730A47E8E5A4}" type="slidenum">
              <a:rPr lang="zh-CN" altLang="en-US">
                <a:solidFill>
                  <a:srgbClr val="7C3343"/>
                </a:solidFill>
                <a:latin typeface="Cambria" panose="02040503050406030204" pitchFamily="18" charset="0"/>
                <a:ea typeface="华文楷体" panose="02010600040101010101" pitchFamily="2" charset="-122"/>
              </a:rPr>
              <a:pPr/>
              <a:t>54</a:t>
            </a:fld>
            <a:endParaRPr lang="zh-CN" altLang="en-US">
              <a:solidFill>
                <a:srgbClr val="7C3343"/>
              </a:solidFill>
              <a:latin typeface="Cambria" panose="02040503050406030204" pitchFamily="18" charset="0"/>
              <a:ea typeface="华文楷体" panose="02010600040101010101" pitchFamily="2" charset="-122"/>
            </a:endParaRPr>
          </a:p>
        </p:txBody>
      </p:sp>
      <p:graphicFrame>
        <p:nvGraphicFramePr>
          <p:cNvPr id="69636" name="Object 2">
            <a:extLst>
              <a:ext uri="{FF2B5EF4-FFF2-40B4-BE49-F238E27FC236}">
                <a16:creationId xmlns:a16="http://schemas.microsoft.com/office/drawing/2014/main" id="{6E5D5692-E3F2-84DD-97A2-53D0393E6E60}"/>
              </a:ext>
            </a:extLst>
          </p:cNvPr>
          <p:cNvGraphicFramePr>
            <a:graphicFrameLocks noChangeAspect="1"/>
          </p:cNvGraphicFramePr>
          <p:nvPr>
            <p:ph sz="quarter" idx="1"/>
          </p:nvPr>
        </p:nvGraphicFramePr>
        <p:xfrm>
          <a:off x="1497013" y="1527175"/>
          <a:ext cx="6218237" cy="4649788"/>
        </p:xfrm>
        <a:graphic>
          <a:graphicData uri="http://schemas.openxmlformats.org/presentationml/2006/ole">
            <mc:AlternateContent xmlns:mc="http://schemas.openxmlformats.org/markup-compatibility/2006">
              <mc:Choice xmlns:v="urn:schemas-microsoft-com:vml" Requires="v">
                <p:oleObj name="Image" r:id="rId2" imgW="11834921" imgH="8850794" progId="">
                  <p:embed/>
                </p:oleObj>
              </mc:Choice>
              <mc:Fallback>
                <p:oleObj name="Image" r:id="rId2" imgW="11834921" imgH="8850794" progId="">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7013" y="1527175"/>
                        <a:ext cx="6218237" cy="464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pull dir="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a:extLst>
              <a:ext uri="{FF2B5EF4-FFF2-40B4-BE49-F238E27FC236}">
                <a16:creationId xmlns:a16="http://schemas.microsoft.com/office/drawing/2014/main" id="{40B8AF20-3F96-6826-7274-D8AEDBD03842}"/>
              </a:ext>
            </a:extLst>
          </p:cNvPr>
          <p:cNvSpPr>
            <a:spLocks noGrp="1"/>
          </p:cNvSpPr>
          <p:nvPr>
            <p:ph type="title"/>
          </p:nvPr>
        </p:nvSpPr>
        <p:spPr/>
        <p:txBody>
          <a:bodyPr/>
          <a:lstStyle/>
          <a:p>
            <a:pPr eaLnBrk="1" hangingPunct="1"/>
            <a:r>
              <a:rPr lang="zh-CN" altLang="en-US">
                <a:solidFill>
                  <a:srgbClr val="7C3343"/>
                </a:solidFill>
              </a:rPr>
              <a:t>地址的模四交叉编址</a:t>
            </a:r>
          </a:p>
        </p:txBody>
      </p:sp>
      <p:sp>
        <p:nvSpPr>
          <p:cNvPr id="70659" name="灯片编号占位符 2">
            <a:extLst>
              <a:ext uri="{FF2B5EF4-FFF2-40B4-BE49-F238E27FC236}">
                <a16:creationId xmlns:a16="http://schemas.microsoft.com/office/drawing/2014/main" id="{36A76ECE-7664-7BF3-6271-C5D42947B02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534278-E41B-4C89-AE11-E3F18EE7F89D}" type="slidenum">
              <a:rPr lang="zh-CN" altLang="en-US">
                <a:solidFill>
                  <a:srgbClr val="7C3343"/>
                </a:solidFill>
                <a:latin typeface="Cambria" panose="02040503050406030204" pitchFamily="18" charset="0"/>
                <a:ea typeface="华文楷体" panose="02010600040101010101" pitchFamily="2" charset="-122"/>
              </a:rPr>
              <a:pPr/>
              <a:t>55</a:t>
            </a:fld>
            <a:endParaRPr lang="zh-CN" altLang="en-US">
              <a:solidFill>
                <a:srgbClr val="7C3343"/>
              </a:solidFill>
              <a:latin typeface="Cambria" panose="02040503050406030204" pitchFamily="18" charset="0"/>
              <a:ea typeface="华文楷体" panose="02010600040101010101" pitchFamily="2" charset="-122"/>
            </a:endParaRPr>
          </a:p>
        </p:txBody>
      </p:sp>
      <p:graphicFrame>
        <p:nvGraphicFramePr>
          <p:cNvPr id="5" name="Group 135">
            <a:extLst>
              <a:ext uri="{FF2B5EF4-FFF2-40B4-BE49-F238E27FC236}">
                <a16:creationId xmlns:a16="http://schemas.microsoft.com/office/drawing/2014/main" id="{437F7E7B-D641-4A47-5A3C-0EAF5E33A8A9}"/>
              </a:ext>
            </a:extLst>
          </p:cNvPr>
          <p:cNvGraphicFramePr>
            <a:graphicFrameLocks noGrp="1"/>
          </p:cNvGraphicFramePr>
          <p:nvPr/>
        </p:nvGraphicFramePr>
        <p:xfrm>
          <a:off x="500063" y="1844675"/>
          <a:ext cx="8286750" cy="3584575"/>
        </p:xfrm>
        <a:graphic>
          <a:graphicData uri="http://schemas.openxmlformats.org/drawingml/2006/table">
            <a:tbl>
              <a:tblPr/>
              <a:tblGrid>
                <a:gridCol w="1130300">
                  <a:extLst>
                    <a:ext uri="{9D8B030D-6E8A-4147-A177-3AD203B41FA5}">
                      <a16:colId xmlns:a16="http://schemas.microsoft.com/office/drawing/2014/main" val="20000"/>
                    </a:ext>
                  </a:extLst>
                </a:gridCol>
                <a:gridCol w="3013075">
                  <a:extLst>
                    <a:ext uri="{9D8B030D-6E8A-4147-A177-3AD203B41FA5}">
                      <a16:colId xmlns:a16="http://schemas.microsoft.com/office/drawing/2014/main" val="20001"/>
                    </a:ext>
                  </a:extLst>
                </a:gridCol>
                <a:gridCol w="4143375">
                  <a:extLst>
                    <a:ext uri="{9D8B030D-6E8A-4147-A177-3AD203B41FA5}">
                      <a16:colId xmlns:a16="http://schemas.microsoft.com/office/drawing/2014/main" val="20002"/>
                    </a:ext>
                  </a:extLst>
                </a:gridCol>
              </a:tblGrid>
              <a:tr h="725488">
                <a:tc>
                  <a:txBody>
                    <a:bodyPr/>
                    <a:lstStyle>
                      <a:lvl1pPr>
                        <a:spcBef>
                          <a:spcPct val="20000"/>
                        </a:spcBef>
                        <a:buClr>
                          <a:schemeClr val="accent1"/>
                        </a:buClr>
                        <a:buSzPct val="85000"/>
                        <a:buFont typeface="Wingdings 2" panose="05020102010507070707" pitchFamily="18" charset="2"/>
                        <a:defRPr sz="23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70000"/>
                        <a:buFont typeface="Wingdings" panose="05000000000000000000" pitchFamily="2" charset="2"/>
                        <a:defRPr sz="2000">
                          <a:solidFill>
                            <a:schemeClr val="tx2"/>
                          </a:solidFill>
                          <a:latin typeface="Cambria" panose="02040503050406030204" pitchFamily="18" charset="0"/>
                          <a:ea typeface="华文楷体" panose="02010600040101010101" pitchFamily="2" charset="-122"/>
                        </a:defRPr>
                      </a:lvl2pPr>
                      <a:lvl3pPr marL="1143000" indent="-228600">
                        <a:spcBef>
                          <a:spcPct val="20000"/>
                        </a:spcBef>
                        <a:buClr>
                          <a:srgbClr val="8E3B4D"/>
                        </a:buClr>
                        <a:buSzPct val="75000"/>
                        <a:buFont typeface="Wingdings 2" panose="05020102010507070707" pitchFamily="18" charset="2"/>
                        <a:defRPr>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37954"/>
                        </a:buClr>
                        <a:buSzPct val="70000"/>
                        <a:buFont typeface="Wingdings" panose="05000000000000000000" pitchFamily="2" charset="2"/>
                        <a:defRPr>
                          <a:solidFill>
                            <a:schemeClr val="tx2"/>
                          </a:solidFill>
                          <a:latin typeface="Cambria" panose="02040503050406030204" pitchFamily="18" charset="0"/>
                          <a:ea typeface="华文楷体" panose="02010600040101010101" pitchFamily="2" charset="-122"/>
                        </a:defRPr>
                      </a:lvl4pPr>
                      <a:lvl5pPr marL="2057400" indent="-228600">
                        <a:spcBef>
                          <a:spcPct val="20000"/>
                        </a:spcBef>
                        <a:buClr>
                          <a:srgbClr val="4E3B28"/>
                        </a:buClr>
                        <a:defRPr sz="1600">
                          <a:solidFill>
                            <a:schemeClr val="tx1"/>
                          </a:solidFill>
                          <a:latin typeface="Cambria" panose="02040503050406030204" pitchFamily="18" charset="0"/>
                          <a:ea typeface="华文楷体" panose="02010600040101010101" pitchFamily="2" charset="-122"/>
                        </a:defRPr>
                      </a:lvl5pPr>
                      <a:lvl6pPr marL="25146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6pPr>
                      <a:lvl7pPr marL="29718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7pPr>
                      <a:lvl8pPr marL="34290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8pPr>
                      <a:lvl9pPr marL="38862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模体</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2" panose="05020102010507070707" pitchFamily="18" charset="2"/>
                        <a:defRPr sz="23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70000"/>
                        <a:buFont typeface="Wingdings" panose="05000000000000000000" pitchFamily="2" charset="2"/>
                        <a:defRPr sz="2000">
                          <a:solidFill>
                            <a:schemeClr val="tx2"/>
                          </a:solidFill>
                          <a:latin typeface="Cambria" panose="02040503050406030204" pitchFamily="18" charset="0"/>
                          <a:ea typeface="华文楷体" panose="02010600040101010101" pitchFamily="2" charset="-122"/>
                        </a:defRPr>
                      </a:lvl2pPr>
                      <a:lvl3pPr marL="1143000" indent="-228600">
                        <a:spcBef>
                          <a:spcPct val="20000"/>
                        </a:spcBef>
                        <a:buClr>
                          <a:srgbClr val="8E3B4D"/>
                        </a:buClr>
                        <a:buSzPct val="75000"/>
                        <a:buFont typeface="Wingdings 2" panose="05020102010507070707" pitchFamily="18" charset="2"/>
                        <a:defRPr>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37954"/>
                        </a:buClr>
                        <a:buSzPct val="70000"/>
                        <a:buFont typeface="Wingdings" panose="05000000000000000000" pitchFamily="2" charset="2"/>
                        <a:defRPr>
                          <a:solidFill>
                            <a:schemeClr val="tx2"/>
                          </a:solidFill>
                          <a:latin typeface="Cambria" panose="02040503050406030204" pitchFamily="18" charset="0"/>
                          <a:ea typeface="华文楷体" panose="02010600040101010101" pitchFamily="2" charset="-122"/>
                        </a:defRPr>
                      </a:lvl4pPr>
                      <a:lvl5pPr marL="2057400" indent="-228600">
                        <a:spcBef>
                          <a:spcPct val="20000"/>
                        </a:spcBef>
                        <a:buClr>
                          <a:srgbClr val="4E3B28"/>
                        </a:buClr>
                        <a:defRPr sz="1600">
                          <a:solidFill>
                            <a:schemeClr val="tx1"/>
                          </a:solidFill>
                          <a:latin typeface="Cambria" panose="02040503050406030204" pitchFamily="18" charset="0"/>
                          <a:ea typeface="华文楷体" panose="02010600040101010101" pitchFamily="2" charset="-122"/>
                        </a:defRPr>
                      </a:lvl5pPr>
                      <a:lvl6pPr marL="25146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6pPr>
                      <a:lvl7pPr marL="29718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7pPr>
                      <a:lvl8pPr marL="34290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8pPr>
                      <a:lvl9pPr marL="38862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地址编址序列</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2" panose="05020102010507070707" pitchFamily="18" charset="2"/>
                        <a:defRPr sz="23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70000"/>
                        <a:buFont typeface="Wingdings" panose="05000000000000000000" pitchFamily="2" charset="2"/>
                        <a:defRPr sz="2000">
                          <a:solidFill>
                            <a:schemeClr val="tx2"/>
                          </a:solidFill>
                          <a:latin typeface="Cambria" panose="02040503050406030204" pitchFamily="18" charset="0"/>
                          <a:ea typeface="华文楷体" panose="02010600040101010101" pitchFamily="2" charset="-122"/>
                        </a:defRPr>
                      </a:lvl2pPr>
                      <a:lvl3pPr marL="1143000" indent="-228600">
                        <a:spcBef>
                          <a:spcPct val="20000"/>
                        </a:spcBef>
                        <a:buClr>
                          <a:srgbClr val="8E3B4D"/>
                        </a:buClr>
                        <a:buSzPct val="75000"/>
                        <a:buFont typeface="Wingdings 2" panose="05020102010507070707" pitchFamily="18" charset="2"/>
                        <a:defRPr>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37954"/>
                        </a:buClr>
                        <a:buSzPct val="70000"/>
                        <a:buFont typeface="Wingdings" panose="05000000000000000000" pitchFamily="2" charset="2"/>
                        <a:defRPr>
                          <a:solidFill>
                            <a:schemeClr val="tx2"/>
                          </a:solidFill>
                          <a:latin typeface="Cambria" panose="02040503050406030204" pitchFamily="18" charset="0"/>
                          <a:ea typeface="华文楷体" panose="02010600040101010101" pitchFamily="2" charset="-122"/>
                        </a:defRPr>
                      </a:lvl4pPr>
                      <a:lvl5pPr marL="2057400" indent="-228600">
                        <a:spcBef>
                          <a:spcPct val="20000"/>
                        </a:spcBef>
                        <a:buClr>
                          <a:srgbClr val="4E3B28"/>
                        </a:buClr>
                        <a:defRPr sz="1600">
                          <a:solidFill>
                            <a:schemeClr val="tx1"/>
                          </a:solidFill>
                          <a:latin typeface="Cambria" panose="02040503050406030204" pitchFamily="18" charset="0"/>
                          <a:ea typeface="华文楷体" panose="02010600040101010101" pitchFamily="2" charset="-122"/>
                        </a:defRPr>
                      </a:lvl5pPr>
                      <a:lvl6pPr marL="25146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6pPr>
                      <a:lvl7pPr marL="29718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7pPr>
                      <a:lvl8pPr marL="34290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8pPr>
                      <a:lvl9pPr marL="38862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对应二进制地址最低二位</a:t>
                      </a: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2625">
                <a:tc>
                  <a:txBody>
                    <a:bodyPr/>
                    <a:lstStyle>
                      <a:lvl1pPr>
                        <a:spcBef>
                          <a:spcPct val="20000"/>
                        </a:spcBef>
                        <a:buClr>
                          <a:schemeClr val="accent1"/>
                        </a:buClr>
                        <a:buSzPct val="85000"/>
                        <a:buFont typeface="Wingdings 2" panose="05020102010507070707" pitchFamily="18" charset="2"/>
                        <a:defRPr sz="23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70000"/>
                        <a:buFont typeface="Wingdings" panose="05000000000000000000" pitchFamily="2" charset="2"/>
                        <a:defRPr sz="2000">
                          <a:solidFill>
                            <a:schemeClr val="tx2"/>
                          </a:solidFill>
                          <a:latin typeface="Cambria" panose="02040503050406030204" pitchFamily="18" charset="0"/>
                          <a:ea typeface="华文楷体" panose="02010600040101010101" pitchFamily="2" charset="-122"/>
                        </a:defRPr>
                      </a:lvl2pPr>
                      <a:lvl3pPr marL="1143000" indent="-228600">
                        <a:spcBef>
                          <a:spcPct val="20000"/>
                        </a:spcBef>
                        <a:buClr>
                          <a:srgbClr val="8E3B4D"/>
                        </a:buClr>
                        <a:buSzPct val="75000"/>
                        <a:buFont typeface="Wingdings 2" panose="05020102010507070707" pitchFamily="18" charset="2"/>
                        <a:defRPr>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37954"/>
                        </a:buClr>
                        <a:buSzPct val="70000"/>
                        <a:buFont typeface="Wingdings" panose="05000000000000000000" pitchFamily="2" charset="2"/>
                        <a:defRPr>
                          <a:solidFill>
                            <a:schemeClr val="tx2"/>
                          </a:solidFill>
                          <a:latin typeface="Cambria" panose="02040503050406030204" pitchFamily="18" charset="0"/>
                          <a:ea typeface="华文楷体" panose="02010600040101010101" pitchFamily="2" charset="-122"/>
                        </a:defRPr>
                      </a:lvl4pPr>
                      <a:lvl5pPr marL="2057400" indent="-228600">
                        <a:spcBef>
                          <a:spcPct val="20000"/>
                        </a:spcBef>
                        <a:buClr>
                          <a:srgbClr val="4E3B28"/>
                        </a:buClr>
                        <a:defRPr sz="1600">
                          <a:solidFill>
                            <a:schemeClr val="tx1"/>
                          </a:solidFill>
                          <a:latin typeface="Cambria" panose="02040503050406030204" pitchFamily="18" charset="0"/>
                          <a:ea typeface="华文楷体" panose="02010600040101010101" pitchFamily="2" charset="-122"/>
                        </a:defRPr>
                      </a:lvl5pPr>
                      <a:lvl6pPr marL="25146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6pPr>
                      <a:lvl7pPr marL="29718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7pPr>
                      <a:lvl8pPr marL="34290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8pPr>
                      <a:lvl9pPr marL="38862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2" panose="05020102010507070707" pitchFamily="18" charset="2"/>
                        <a:defRPr sz="23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70000"/>
                        <a:buFont typeface="Wingdings" panose="05000000000000000000" pitchFamily="2" charset="2"/>
                        <a:defRPr sz="2000">
                          <a:solidFill>
                            <a:schemeClr val="tx2"/>
                          </a:solidFill>
                          <a:latin typeface="Cambria" panose="02040503050406030204" pitchFamily="18" charset="0"/>
                          <a:ea typeface="华文楷体" panose="02010600040101010101" pitchFamily="2" charset="-122"/>
                        </a:defRPr>
                      </a:lvl2pPr>
                      <a:lvl3pPr marL="1143000" indent="-228600">
                        <a:spcBef>
                          <a:spcPct val="20000"/>
                        </a:spcBef>
                        <a:buClr>
                          <a:srgbClr val="8E3B4D"/>
                        </a:buClr>
                        <a:buSzPct val="75000"/>
                        <a:buFont typeface="Wingdings 2" panose="05020102010507070707" pitchFamily="18" charset="2"/>
                        <a:defRPr>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37954"/>
                        </a:buClr>
                        <a:buSzPct val="70000"/>
                        <a:buFont typeface="Wingdings" panose="05000000000000000000" pitchFamily="2" charset="2"/>
                        <a:defRPr>
                          <a:solidFill>
                            <a:schemeClr val="tx2"/>
                          </a:solidFill>
                          <a:latin typeface="Cambria" panose="02040503050406030204" pitchFamily="18" charset="0"/>
                          <a:ea typeface="华文楷体" panose="02010600040101010101" pitchFamily="2" charset="-122"/>
                        </a:defRPr>
                      </a:lvl4pPr>
                      <a:lvl5pPr marL="2057400" indent="-228600">
                        <a:spcBef>
                          <a:spcPct val="20000"/>
                        </a:spcBef>
                        <a:buClr>
                          <a:srgbClr val="4E3B28"/>
                        </a:buClr>
                        <a:defRPr sz="1600">
                          <a:solidFill>
                            <a:schemeClr val="tx1"/>
                          </a:solidFill>
                          <a:latin typeface="Cambria" panose="02040503050406030204" pitchFamily="18" charset="0"/>
                          <a:ea typeface="华文楷体" panose="02010600040101010101" pitchFamily="2" charset="-122"/>
                        </a:defRPr>
                      </a:lvl5pPr>
                      <a:lvl6pPr marL="25146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6pPr>
                      <a:lvl7pPr marL="29718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7pPr>
                      <a:lvl8pPr marL="34290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8pPr>
                      <a:lvl9pPr marL="38862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0,4,8,12,…,4j+0,…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2" panose="05020102010507070707" pitchFamily="18" charset="2"/>
                        <a:defRPr sz="23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70000"/>
                        <a:buFont typeface="Wingdings" panose="05000000000000000000" pitchFamily="2" charset="2"/>
                        <a:defRPr sz="2000">
                          <a:solidFill>
                            <a:schemeClr val="tx2"/>
                          </a:solidFill>
                          <a:latin typeface="Cambria" panose="02040503050406030204" pitchFamily="18" charset="0"/>
                          <a:ea typeface="华文楷体" panose="02010600040101010101" pitchFamily="2" charset="-122"/>
                        </a:defRPr>
                      </a:lvl2pPr>
                      <a:lvl3pPr marL="1143000" indent="-228600">
                        <a:spcBef>
                          <a:spcPct val="20000"/>
                        </a:spcBef>
                        <a:buClr>
                          <a:srgbClr val="8E3B4D"/>
                        </a:buClr>
                        <a:buSzPct val="75000"/>
                        <a:buFont typeface="Wingdings 2" panose="05020102010507070707" pitchFamily="18" charset="2"/>
                        <a:defRPr>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37954"/>
                        </a:buClr>
                        <a:buSzPct val="70000"/>
                        <a:buFont typeface="Wingdings" panose="05000000000000000000" pitchFamily="2" charset="2"/>
                        <a:defRPr>
                          <a:solidFill>
                            <a:schemeClr val="tx2"/>
                          </a:solidFill>
                          <a:latin typeface="Cambria" panose="02040503050406030204" pitchFamily="18" charset="0"/>
                          <a:ea typeface="华文楷体" panose="02010600040101010101" pitchFamily="2" charset="-122"/>
                        </a:defRPr>
                      </a:lvl4pPr>
                      <a:lvl5pPr marL="2057400" indent="-228600">
                        <a:spcBef>
                          <a:spcPct val="20000"/>
                        </a:spcBef>
                        <a:buClr>
                          <a:srgbClr val="4E3B28"/>
                        </a:buClr>
                        <a:defRPr sz="1600">
                          <a:solidFill>
                            <a:schemeClr val="tx1"/>
                          </a:solidFill>
                          <a:latin typeface="Cambria" panose="02040503050406030204" pitchFamily="18" charset="0"/>
                          <a:ea typeface="华文楷体" panose="02010600040101010101" pitchFamily="2" charset="-122"/>
                        </a:defRPr>
                      </a:lvl5pPr>
                      <a:lvl6pPr marL="25146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6pPr>
                      <a:lvl7pPr marL="29718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7pPr>
                      <a:lvl8pPr marL="34290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8pPr>
                      <a:lvl9pPr marL="38862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0     0</a:t>
                      </a: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25488">
                <a:tc>
                  <a:txBody>
                    <a:bodyPr/>
                    <a:lstStyle>
                      <a:lvl1pPr>
                        <a:spcBef>
                          <a:spcPct val="20000"/>
                        </a:spcBef>
                        <a:buClr>
                          <a:schemeClr val="accent1"/>
                        </a:buClr>
                        <a:buSzPct val="85000"/>
                        <a:buFont typeface="Wingdings 2" panose="05020102010507070707" pitchFamily="18" charset="2"/>
                        <a:defRPr sz="23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70000"/>
                        <a:buFont typeface="Wingdings" panose="05000000000000000000" pitchFamily="2" charset="2"/>
                        <a:defRPr sz="2000">
                          <a:solidFill>
                            <a:schemeClr val="tx2"/>
                          </a:solidFill>
                          <a:latin typeface="Cambria" panose="02040503050406030204" pitchFamily="18" charset="0"/>
                          <a:ea typeface="华文楷体" panose="02010600040101010101" pitchFamily="2" charset="-122"/>
                        </a:defRPr>
                      </a:lvl2pPr>
                      <a:lvl3pPr marL="1143000" indent="-228600">
                        <a:spcBef>
                          <a:spcPct val="20000"/>
                        </a:spcBef>
                        <a:buClr>
                          <a:srgbClr val="8E3B4D"/>
                        </a:buClr>
                        <a:buSzPct val="75000"/>
                        <a:buFont typeface="Wingdings 2" panose="05020102010507070707" pitchFamily="18" charset="2"/>
                        <a:defRPr>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37954"/>
                        </a:buClr>
                        <a:buSzPct val="70000"/>
                        <a:buFont typeface="Wingdings" panose="05000000000000000000" pitchFamily="2" charset="2"/>
                        <a:defRPr>
                          <a:solidFill>
                            <a:schemeClr val="tx2"/>
                          </a:solidFill>
                          <a:latin typeface="Cambria" panose="02040503050406030204" pitchFamily="18" charset="0"/>
                          <a:ea typeface="华文楷体" panose="02010600040101010101" pitchFamily="2" charset="-122"/>
                        </a:defRPr>
                      </a:lvl4pPr>
                      <a:lvl5pPr marL="2057400" indent="-228600">
                        <a:spcBef>
                          <a:spcPct val="20000"/>
                        </a:spcBef>
                        <a:buClr>
                          <a:srgbClr val="4E3B28"/>
                        </a:buClr>
                        <a:defRPr sz="1600">
                          <a:solidFill>
                            <a:schemeClr val="tx1"/>
                          </a:solidFill>
                          <a:latin typeface="Cambria" panose="02040503050406030204" pitchFamily="18" charset="0"/>
                          <a:ea typeface="华文楷体" panose="02010600040101010101" pitchFamily="2" charset="-122"/>
                        </a:defRPr>
                      </a:lvl5pPr>
                      <a:lvl6pPr marL="25146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6pPr>
                      <a:lvl7pPr marL="29718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7pPr>
                      <a:lvl8pPr marL="34290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8pPr>
                      <a:lvl9pPr marL="38862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2" panose="05020102010507070707" pitchFamily="18" charset="2"/>
                        <a:defRPr sz="23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70000"/>
                        <a:buFont typeface="Wingdings" panose="05000000000000000000" pitchFamily="2" charset="2"/>
                        <a:defRPr sz="2000">
                          <a:solidFill>
                            <a:schemeClr val="tx2"/>
                          </a:solidFill>
                          <a:latin typeface="Cambria" panose="02040503050406030204" pitchFamily="18" charset="0"/>
                          <a:ea typeface="华文楷体" panose="02010600040101010101" pitchFamily="2" charset="-122"/>
                        </a:defRPr>
                      </a:lvl2pPr>
                      <a:lvl3pPr marL="1143000" indent="-228600">
                        <a:spcBef>
                          <a:spcPct val="20000"/>
                        </a:spcBef>
                        <a:buClr>
                          <a:srgbClr val="8E3B4D"/>
                        </a:buClr>
                        <a:buSzPct val="75000"/>
                        <a:buFont typeface="Wingdings 2" panose="05020102010507070707" pitchFamily="18" charset="2"/>
                        <a:defRPr>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37954"/>
                        </a:buClr>
                        <a:buSzPct val="70000"/>
                        <a:buFont typeface="Wingdings" panose="05000000000000000000" pitchFamily="2" charset="2"/>
                        <a:defRPr>
                          <a:solidFill>
                            <a:schemeClr val="tx2"/>
                          </a:solidFill>
                          <a:latin typeface="Cambria" panose="02040503050406030204" pitchFamily="18" charset="0"/>
                          <a:ea typeface="华文楷体" panose="02010600040101010101" pitchFamily="2" charset="-122"/>
                        </a:defRPr>
                      </a:lvl4pPr>
                      <a:lvl5pPr marL="2057400" indent="-228600">
                        <a:spcBef>
                          <a:spcPct val="20000"/>
                        </a:spcBef>
                        <a:buClr>
                          <a:srgbClr val="4E3B28"/>
                        </a:buClr>
                        <a:defRPr sz="1600">
                          <a:solidFill>
                            <a:schemeClr val="tx1"/>
                          </a:solidFill>
                          <a:latin typeface="Cambria" panose="02040503050406030204" pitchFamily="18" charset="0"/>
                          <a:ea typeface="华文楷体" panose="02010600040101010101" pitchFamily="2" charset="-122"/>
                        </a:defRPr>
                      </a:lvl5pPr>
                      <a:lvl6pPr marL="25146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6pPr>
                      <a:lvl7pPr marL="29718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7pPr>
                      <a:lvl8pPr marL="34290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8pPr>
                      <a:lvl9pPr marL="38862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1,5,9,13,…,4j+1,…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2" panose="05020102010507070707" pitchFamily="18" charset="2"/>
                        <a:defRPr sz="23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70000"/>
                        <a:buFont typeface="Wingdings" panose="05000000000000000000" pitchFamily="2" charset="2"/>
                        <a:defRPr sz="2000">
                          <a:solidFill>
                            <a:schemeClr val="tx2"/>
                          </a:solidFill>
                          <a:latin typeface="Cambria" panose="02040503050406030204" pitchFamily="18" charset="0"/>
                          <a:ea typeface="华文楷体" panose="02010600040101010101" pitchFamily="2" charset="-122"/>
                        </a:defRPr>
                      </a:lvl2pPr>
                      <a:lvl3pPr marL="1143000" indent="-228600">
                        <a:spcBef>
                          <a:spcPct val="20000"/>
                        </a:spcBef>
                        <a:buClr>
                          <a:srgbClr val="8E3B4D"/>
                        </a:buClr>
                        <a:buSzPct val="75000"/>
                        <a:buFont typeface="Wingdings 2" panose="05020102010507070707" pitchFamily="18" charset="2"/>
                        <a:defRPr>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37954"/>
                        </a:buClr>
                        <a:buSzPct val="70000"/>
                        <a:buFont typeface="Wingdings" panose="05000000000000000000" pitchFamily="2" charset="2"/>
                        <a:defRPr>
                          <a:solidFill>
                            <a:schemeClr val="tx2"/>
                          </a:solidFill>
                          <a:latin typeface="Cambria" panose="02040503050406030204" pitchFamily="18" charset="0"/>
                          <a:ea typeface="华文楷体" panose="02010600040101010101" pitchFamily="2" charset="-122"/>
                        </a:defRPr>
                      </a:lvl4pPr>
                      <a:lvl5pPr marL="2057400" indent="-228600">
                        <a:spcBef>
                          <a:spcPct val="20000"/>
                        </a:spcBef>
                        <a:buClr>
                          <a:srgbClr val="4E3B28"/>
                        </a:buClr>
                        <a:defRPr sz="1600">
                          <a:solidFill>
                            <a:schemeClr val="tx1"/>
                          </a:solidFill>
                          <a:latin typeface="Cambria" panose="02040503050406030204" pitchFamily="18" charset="0"/>
                          <a:ea typeface="华文楷体" panose="02010600040101010101" pitchFamily="2" charset="-122"/>
                        </a:defRPr>
                      </a:lvl5pPr>
                      <a:lvl6pPr marL="25146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6pPr>
                      <a:lvl7pPr marL="29718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7pPr>
                      <a:lvl8pPr marL="34290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8pPr>
                      <a:lvl9pPr marL="38862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0     1</a:t>
                      </a: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25488">
                <a:tc>
                  <a:txBody>
                    <a:bodyPr/>
                    <a:lstStyle>
                      <a:lvl1pPr>
                        <a:spcBef>
                          <a:spcPct val="20000"/>
                        </a:spcBef>
                        <a:buClr>
                          <a:schemeClr val="accent1"/>
                        </a:buClr>
                        <a:buSzPct val="85000"/>
                        <a:buFont typeface="Wingdings 2" panose="05020102010507070707" pitchFamily="18" charset="2"/>
                        <a:defRPr sz="23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70000"/>
                        <a:buFont typeface="Wingdings" panose="05000000000000000000" pitchFamily="2" charset="2"/>
                        <a:defRPr sz="2000">
                          <a:solidFill>
                            <a:schemeClr val="tx2"/>
                          </a:solidFill>
                          <a:latin typeface="Cambria" panose="02040503050406030204" pitchFamily="18" charset="0"/>
                          <a:ea typeface="华文楷体" panose="02010600040101010101" pitchFamily="2" charset="-122"/>
                        </a:defRPr>
                      </a:lvl2pPr>
                      <a:lvl3pPr marL="1143000" indent="-228600">
                        <a:spcBef>
                          <a:spcPct val="20000"/>
                        </a:spcBef>
                        <a:buClr>
                          <a:srgbClr val="8E3B4D"/>
                        </a:buClr>
                        <a:buSzPct val="75000"/>
                        <a:buFont typeface="Wingdings 2" panose="05020102010507070707" pitchFamily="18" charset="2"/>
                        <a:defRPr>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37954"/>
                        </a:buClr>
                        <a:buSzPct val="70000"/>
                        <a:buFont typeface="Wingdings" panose="05000000000000000000" pitchFamily="2" charset="2"/>
                        <a:defRPr>
                          <a:solidFill>
                            <a:schemeClr val="tx2"/>
                          </a:solidFill>
                          <a:latin typeface="Cambria" panose="02040503050406030204" pitchFamily="18" charset="0"/>
                          <a:ea typeface="华文楷体" panose="02010600040101010101" pitchFamily="2" charset="-122"/>
                        </a:defRPr>
                      </a:lvl4pPr>
                      <a:lvl5pPr marL="2057400" indent="-228600">
                        <a:spcBef>
                          <a:spcPct val="20000"/>
                        </a:spcBef>
                        <a:buClr>
                          <a:srgbClr val="4E3B28"/>
                        </a:buClr>
                        <a:defRPr sz="1600">
                          <a:solidFill>
                            <a:schemeClr val="tx1"/>
                          </a:solidFill>
                          <a:latin typeface="Cambria" panose="02040503050406030204" pitchFamily="18" charset="0"/>
                          <a:ea typeface="华文楷体" panose="02010600040101010101" pitchFamily="2" charset="-122"/>
                        </a:defRPr>
                      </a:lvl5pPr>
                      <a:lvl6pPr marL="25146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6pPr>
                      <a:lvl7pPr marL="29718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7pPr>
                      <a:lvl8pPr marL="34290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8pPr>
                      <a:lvl9pPr marL="38862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2" panose="05020102010507070707" pitchFamily="18" charset="2"/>
                        <a:defRPr sz="23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70000"/>
                        <a:buFont typeface="Wingdings" panose="05000000000000000000" pitchFamily="2" charset="2"/>
                        <a:defRPr sz="2000">
                          <a:solidFill>
                            <a:schemeClr val="tx2"/>
                          </a:solidFill>
                          <a:latin typeface="Cambria" panose="02040503050406030204" pitchFamily="18" charset="0"/>
                          <a:ea typeface="华文楷体" panose="02010600040101010101" pitchFamily="2" charset="-122"/>
                        </a:defRPr>
                      </a:lvl2pPr>
                      <a:lvl3pPr marL="1143000" indent="-228600">
                        <a:spcBef>
                          <a:spcPct val="20000"/>
                        </a:spcBef>
                        <a:buClr>
                          <a:srgbClr val="8E3B4D"/>
                        </a:buClr>
                        <a:buSzPct val="75000"/>
                        <a:buFont typeface="Wingdings 2" panose="05020102010507070707" pitchFamily="18" charset="2"/>
                        <a:defRPr>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37954"/>
                        </a:buClr>
                        <a:buSzPct val="70000"/>
                        <a:buFont typeface="Wingdings" panose="05000000000000000000" pitchFamily="2" charset="2"/>
                        <a:defRPr>
                          <a:solidFill>
                            <a:schemeClr val="tx2"/>
                          </a:solidFill>
                          <a:latin typeface="Cambria" panose="02040503050406030204" pitchFamily="18" charset="0"/>
                          <a:ea typeface="华文楷体" panose="02010600040101010101" pitchFamily="2" charset="-122"/>
                        </a:defRPr>
                      </a:lvl4pPr>
                      <a:lvl5pPr marL="2057400" indent="-228600">
                        <a:spcBef>
                          <a:spcPct val="20000"/>
                        </a:spcBef>
                        <a:buClr>
                          <a:srgbClr val="4E3B28"/>
                        </a:buClr>
                        <a:defRPr sz="1600">
                          <a:solidFill>
                            <a:schemeClr val="tx1"/>
                          </a:solidFill>
                          <a:latin typeface="Cambria" panose="02040503050406030204" pitchFamily="18" charset="0"/>
                          <a:ea typeface="华文楷体" panose="02010600040101010101" pitchFamily="2" charset="-122"/>
                        </a:defRPr>
                      </a:lvl5pPr>
                      <a:lvl6pPr marL="25146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6pPr>
                      <a:lvl7pPr marL="29718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7pPr>
                      <a:lvl8pPr marL="34290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8pPr>
                      <a:lvl9pPr marL="38862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2,6,10,14,…,4j+2,…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2" panose="05020102010507070707" pitchFamily="18" charset="2"/>
                        <a:defRPr sz="23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70000"/>
                        <a:buFont typeface="Wingdings" panose="05000000000000000000" pitchFamily="2" charset="2"/>
                        <a:defRPr sz="2000">
                          <a:solidFill>
                            <a:schemeClr val="tx2"/>
                          </a:solidFill>
                          <a:latin typeface="Cambria" panose="02040503050406030204" pitchFamily="18" charset="0"/>
                          <a:ea typeface="华文楷体" panose="02010600040101010101" pitchFamily="2" charset="-122"/>
                        </a:defRPr>
                      </a:lvl2pPr>
                      <a:lvl3pPr marL="1143000" indent="-228600">
                        <a:spcBef>
                          <a:spcPct val="20000"/>
                        </a:spcBef>
                        <a:buClr>
                          <a:srgbClr val="8E3B4D"/>
                        </a:buClr>
                        <a:buSzPct val="75000"/>
                        <a:buFont typeface="Wingdings 2" panose="05020102010507070707" pitchFamily="18" charset="2"/>
                        <a:defRPr>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37954"/>
                        </a:buClr>
                        <a:buSzPct val="70000"/>
                        <a:buFont typeface="Wingdings" panose="05000000000000000000" pitchFamily="2" charset="2"/>
                        <a:defRPr>
                          <a:solidFill>
                            <a:schemeClr val="tx2"/>
                          </a:solidFill>
                          <a:latin typeface="Cambria" panose="02040503050406030204" pitchFamily="18" charset="0"/>
                          <a:ea typeface="华文楷体" panose="02010600040101010101" pitchFamily="2" charset="-122"/>
                        </a:defRPr>
                      </a:lvl4pPr>
                      <a:lvl5pPr marL="2057400" indent="-228600">
                        <a:spcBef>
                          <a:spcPct val="20000"/>
                        </a:spcBef>
                        <a:buClr>
                          <a:srgbClr val="4E3B28"/>
                        </a:buClr>
                        <a:defRPr sz="1600">
                          <a:solidFill>
                            <a:schemeClr val="tx1"/>
                          </a:solidFill>
                          <a:latin typeface="Cambria" panose="02040503050406030204" pitchFamily="18" charset="0"/>
                          <a:ea typeface="华文楷体" panose="02010600040101010101" pitchFamily="2" charset="-122"/>
                        </a:defRPr>
                      </a:lvl5pPr>
                      <a:lvl6pPr marL="25146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6pPr>
                      <a:lvl7pPr marL="29718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7pPr>
                      <a:lvl8pPr marL="34290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8pPr>
                      <a:lvl9pPr marL="38862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1     0</a:t>
                      </a: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25488">
                <a:tc>
                  <a:txBody>
                    <a:bodyPr/>
                    <a:lstStyle>
                      <a:lvl1pPr>
                        <a:spcBef>
                          <a:spcPct val="20000"/>
                        </a:spcBef>
                        <a:buClr>
                          <a:schemeClr val="accent1"/>
                        </a:buClr>
                        <a:buSzPct val="85000"/>
                        <a:buFont typeface="Wingdings 2" panose="05020102010507070707" pitchFamily="18" charset="2"/>
                        <a:defRPr sz="23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70000"/>
                        <a:buFont typeface="Wingdings" panose="05000000000000000000" pitchFamily="2" charset="2"/>
                        <a:defRPr sz="2000">
                          <a:solidFill>
                            <a:schemeClr val="tx2"/>
                          </a:solidFill>
                          <a:latin typeface="Cambria" panose="02040503050406030204" pitchFamily="18" charset="0"/>
                          <a:ea typeface="华文楷体" panose="02010600040101010101" pitchFamily="2" charset="-122"/>
                        </a:defRPr>
                      </a:lvl2pPr>
                      <a:lvl3pPr marL="1143000" indent="-228600">
                        <a:spcBef>
                          <a:spcPct val="20000"/>
                        </a:spcBef>
                        <a:buClr>
                          <a:srgbClr val="8E3B4D"/>
                        </a:buClr>
                        <a:buSzPct val="75000"/>
                        <a:buFont typeface="Wingdings 2" panose="05020102010507070707" pitchFamily="18" charset="2"/>
                        <a:defRPr>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37954"/>
                        </a:buClr>
                        <a:buSzPct val="70000"/>
                        <a:buFont typeface="Wingdings" panose="05000000000000000000" pitchFamily="2" charset="2"/>
                        <a:defRPr>
                          <a:solidFill>
                            <a:schemeClr val="tx2"/>
                          </a:solidFill>
                          <a:latin typeface="Cambria" panose="02040503050406030204" pitchFamily="18" charset="0"/>
                          <a:ea typeface="华文楷体" panose="02010600040101010101" pitchFamily="2" charset="-122"/>
                        </a:defRPr>
                      </a:lvl4pPr>
                      <a:lvl5pPr marL="2057400" indent="-228600">
                        <a:spcBef>
                          <a:spcPct val="20000"/>
                        </a:spcBef>
                        <a:buClr>
                          <a:srgbClr val="4E3B28"/>
                        </a:buClr>
                        <a:defRPr sz="1600">
                          <a:solidFill>
                            <a:schemeClr val="tx1"/>
                          </a:solidFill>
                          <a:latin typeface="Cambria" panose="02040503050406030204" pitchFamily="18" charset="0"/>
                          <a:ea typeface="华文楷体" panose="02010600040101010101" pitchFamily="2" charset="-122"/>
                        </a:defRPr>
                      </a:lvl5pPr>
                      <a:lvl6pPr marL="25146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6pPr>
                      <a:lvl7pPr marL="29718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7pPr>
                      <a:lvl8pPr marL="34290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8pPr>
                      <a:lvl9pPr marL="38862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2" panose="05020102010507070707" pitchFamily="18" charset="2"/>
                        <a:defRPr sz="23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70000"/>
                        <a:buFont typeface="Wingdings" panose="05000000000000000000" pitchFamily="2" charset="2"/>
                        <a:defRPr sz="2000">
                          <a:solidFill>
                            <a:schemeClr val="tx2"/>
                          </a:solidFill>
                          <a:latin typeface="Cambria" panose="02040503050406030204" pitchFamily="18" charset="0"/>
                          <a:ea typeface="华文楷体" panose="02010600040101010101" pitchFamily="2" charset="-122"/>
                        </a:defRPr>
                      </a:lvl2pPr>
                      <a:lvl3pPr marL="1143000" indent="-228600">
                        <a:spcBef>
                          <a:spcPct val="20000"/>
                        </a:spcBef>
                        <a:buClr>
                          <a:srgbClr val="8E3B4D"/>
                        </a:buClr>
                        <a:buSzPct val="75000"/>
                        <a:buFont typeface="Wingdings 2" panose="05020102010507070707" pitchFamily="18" charset="2"/>
                        <a:defRPr>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37954"/>
                        </a:buClr>
                        <a:buSzPct val="70000"/>
                        <a:buFont typeface="Wingdings" panose="05000000000000000000" pitchFamily="2" charset="2"/>
                        <a:defRPr>
                          <a:solidFill>
                            <a:schemeClr val="tx2"/>
                          </a:solidFill>
                          <a:latin typeface="Cambria" panose="02040503050406030204" pitchFamily="18" charset="0"/>
                          <a:ea typeface="华文楷体" panose="02010600040101010101" pitchFamily="2" charset="-122"/>
                        </a:defRPr>
                      </a:lvl4pPr>
                      <a:lvl5pPr marL="2057400" indent="-228600">
                        <a:spcBef>
                          <a:spcPct val="20000"/>
                        </a:spcBef>
                        <a:buClr>
                          <a:srgbClr val="4E3B28"/>
                        </a:buClr>
                        <a:defRPr sz="1600">
                          <a:solidFill>
                            <a:schemeClr val="tx1"/>
                          </a:solidFill>
                          <a:latin typeface="Cambria" panose="02040503050406030204" pitchFamily="18" charset="0"/>
                          <a:ea typeface="华文楷体" panose="02010600040101010101" pitchFamily="2" charset="-122"/>
                        </a:defRPr>
                      </a:lvl5pPr>
                      <a:lvl6pPr marL="25146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6pPr>
                      <a:lvl7pPr marL="29718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7pPr>
                      <a:lvl8pPr marL="34290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8pPr>
                      <a:lvl9pPr marL="38862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3,7,11,15,…,4j+3,…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2" panose="05020102010507070707" pitchFamily="18" charset="2"/>
                        <a:defRPr sz="23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70000"/>
                        <a:buFont typeface="Wingdings" panose="05000000000000000000" pitchFamily="2" charset="2"/>
                        <a:defRPr sz="2000">
                          <a:solidFill>
                            <a:schemeClr val="tx2"/>
                          </a:solidFill>
                          <a:latin typeface="Cambria" panose="02040503050406030204" pitchFamily="18" charset="0"/>
                          <a:ea typeface="华文楷体" panose="02010600040101010101" pitchFamily="2" charset="-122"/>
                        </a:defRPr>
                      </a:lvl2pPr>
                      <a:lvl3pPr marL="1143000" indent="-228600">
                        <a:spcBef>
                          <a:spcPct val="20000"/>
                        </a:spcBef>
                        <a:buClr>
                          <a:srgbClr val="8E3B4D"/>
                        </a:buClr>
                        <a:buSzPct val="75000"/>
                        <a:buFont typeface="Wingdings 2" panose="05020102010507070707" pitchFamily="18" charset="2"/>
                        <a:defRPr>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37954"/>
                        </a:buClr>
                        <a:buSzPct val="70000"/>
                        <a:buFont typeface="Wingdings" panose="05000000000000000000" pitchFamily="2" charset="2"/>
                        <a:defRPr>
                          <a:solidFill>
                            <a:schemeClr val="tx2"/>
                          </a:solidFill>
                          <a:latin typeface="Cambria" panose="02040503050406030204" pitchFamily="18" charset="0"/>
                          <a:ea typeface="华文楷体" panose="02010600040101010101" pitchFamily="2" charset="-122"/>
                        </a:defRPr>
                      </a:lvl4pPr>
                      <a:lvl5pPr marL="2057400" indent="-228600">
                        <a:spcBef>
                          <a:spcPct val="20000"/>
                        </a:spcBef>
                        <a:buClr>
                          <a:srgbClr val="4E3B28"/>
                        </a:buClr>
                        <a:defRPr sz="1600">
                          <a:solidFill>
                            <a:schemeClr val="tx1"/>
                          </a:solidFill>
                          <a:latin typeface="Cambria" panose="02040503050406030204" pitchFamily="18" charset="0"/>
                          <a:ea typeface="华文楷体" panose="02010600040101010101" pitchFamily="2" charset="-122"/>
                        </a:defRPr>
                      </a:lvl5pPr>
                      <a:lvl6pPr marL="25146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6pPr>
                      <a:lvl7pPr marL="29718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7pPr>
                      <a:lvl8pPr marL="34290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8pPr>
                      <a:lvl9pPr marL="3886200" indent="-228600" fontAlgn="base">
                        <a:spcBef>
                          <a:spcPct val="20000"/>
                        </a:spcBef>
                        <a:spcAft>
                          <a:spcPct val="0"/>
                        </a:spcAft>
                        <a:buClr>
                          <a:srgbClr val="4E3B28"/>
                        </a:buClr>
                        <a:defRPr sz="1600">
                          <a:solidFill>
                            <a:schemeClr val="tx1"/>
                          </a:solidFill>
                          <a:latin typeface="Cambria" panose="02040503050406030204" pitchFamily="18" charset="0"/>
                          <a:ea typeface="华文楷体"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1     1</a:t>
                      </a: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pull dir="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a:extLst>
              <a:ext uri="{FF2B5EF4-FFF2-40B4-BE49-F238E27FC236}">
                <a16:creationId xmlns:a16="http://schemas.microsoft.com/office/drawing/2014/main" id="{5859141D-3134-7BF8-9B3A-9BB843F8AD78}"/>
              </a:ext>
            </a:extLst>
          </p:cNvPr>
          <p:cNvSpPr>
            <a:spLocks noGrp="1"/>
          </p:cNvSpPr>
          <p:nvPr>
            <p:ph type="title"/>
          </p:nvPr>
        </p:nvSpPr>
        <p:spPr/>
        <p:txBody>
          <a:bodyPr/>
          <a:lstStyle/>
          <a:p>
            <a:pPr eaLnBrk="1" hangingPunct="1"/>
            <a:r>
              <a:rPr lang="zh-CN" altLang="en-US">
                <a:solidFill>
                  <a:srgbClr val="7C3343"/>
                </a:solidFill>
              </a:rPr>
              <a:t>例：</a:t>
            </a:r>
            <a:r>
              <a:rPr lang="en-US" altLang="zh-CN">
                <a:solidFill>
                  <a:srgbClr val="7C3343"/>
                </a:solidFill>
              </a:rPr>
              <a:t>16</a:t>
            </a:r>
            <a:r>
              <a:rPr lang="zh-CN" altLang="en-US">
                <a:solidFill>
                  <a:srgbClr val="7C3343"/>
                </a:solidFill>
              </a:rPr>
              <a:t>个地址的模四交叉编址</a:t>
            </a:r>
          </a:p>
        </p:txBody>
      </p:sp>
      <p:sp>
        <p:nvSpPr>
          <p:cNvPr id="71683" name="灯片编号占位符 2">
            <a:extLst>
              <a:ext uri="{FF2B5EF4-FFF2-40B4-BE49-F238E27FC236}">
                <a16:creationId xmlns:a16="http://schemas.microsoft.com/office/drawing/2014/main" id="{32D8A0E3-1F17-D9BE-5715-3B01613ED92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2C5C062-D628-40B7-84EE-A97DC2263A0F}" type="slidenum">
              <a:rPr lang="zh-CN" altLang="en-US">
                <a:solidFill>
                  <a:srgbClr val="7C3343"/>
                </a:solidFill>
                <a:latin typeface="Cambria" panose="02040503050406030204" pitchFamily="18" charset="0"/>
                <a:ea typeface="华文楷体" panose="02010600040101010101" pitchFamily="2" charset="-122"/>
              </a:rPr>
              <a:pPr/>
              <a:t>56</a:t>
            </a:fld>
            <a:endParaRPr lang="zh-CN" altLang="en-US">
              <a:solidFill>
                <a:srgbClr val="7C3343"/>
              </a:solidFill>
              <a:latin typeface="Cambria" panose="02040503050406030204" pitchFamily="18" charset="0"/>
              <a:ea typeface="华文楷体" panose="02010600040101010101" pitchFamily="2" charset="-122"/>
            </a:endParaRPr>
          </a:p>
        </p:txBody>
      </p:sp>
      <p:graphicFrame>
        <p:nvGraphicFramePr>
          <p:cNvPr id="5" name="内容占位符 4">
            <a:extLst>
              <a:ext uri="{FF2B5EF4-FFF2-40B4-BE49-F238E27FC236}">
                <a16:creationId xmlns:a16="http://schemas.microsoft.com/office/drawing/2014/main" id="{B696CCD1-D976-9BC6-43A8-FBC60BE00C6F}"/>
              </a:ext>
            </a:extLst>
          </p:cNvPr>
          <p:cNvGraphicFramePr>
            <a:graphicFrameLocks noGrp="1"/>
          </p:cNvGraphicFramePr>
          <p:nvPr>
            <p:ph sz="quarter" idx="1"/>
          </p:nvPr>
        </p:nvGraphicFramePr>
        <p:xfrm>
          <a:off x="428625" y="2270125"/>
          <a:ext cx="1643063" cy="3230563"/>
        </p:xfrm>
        <a:graphic>
          <a:graphicData uri="http://schemas.openxmlformats.org/drawingml/2006/table">
            <a:tbl>
              <a:tblPr firstRow="1" bandRow="1">
                <a:tableStyleId>{5940675A-B579-460E-94D1-54222C63F5DA}</a:tableStyleId>
              </a:tblPr>
              <a:tblGrid>
                <a:gridCol w="428626">
                  <a:extLst>
                    <a:ext uri="{9D8B030D-6E8A-4147-A177-3AD203B41FA5}">
                      <a16:colId xmlns:a16="http://schemas.microsoft.com/office/drawing/2014/main" val="20000"/>
                    </a:ext>
                  </a:extLst>
                </a:gridCol>
                <a:gridCol w="1214437">
                  <a:extLst>
                    <a:ext uri="{9D8B030D-6E8A-4147-A177-3AD203B41FA5}">
                      <a16:colId xmlns:a16="http://schemas.microsoft.com/office/drawing/2014/main" val="20001"/>
                    </a:ext>
                  </a:extLst>
                </a:gridCol>
              </a:tblGrid>
              <a:tr h="807641">
                <a:tc>
                  <a:txBody>
                    <a:bodyPr/>
                    <a:lstStyle/>
                    <a:p>
                      <a:r>
                        <a:rPr lang="en-US" altLang="zh-CN" sz="1800" b="1" dirty="0"/>
                        <a:t>0</a:t>
                      </a:r>
                      <a:endParaRPr lang="zh-CN" altLang="en-US" sz="1800" b="1" dirty="0"/>
                    </a:p>
                  </a:txBody>
                  <a:tcPr marL="91439" marR="91439" anchor="ctr" anchorCtr="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zh-CN" altLang="en-US" sz="1800" dirty="0"/>
                    </a:p>
                  </a:txBody>
                  <a:tcPr marL="91439" marR="91439" anchor="ctr" anchorCtr="1">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807641">
                <a:tc>
                  <a:txBody>
                    <a:bodyPr/>
                    <a:lstStyle/>
                    <a:p>
                      <a:r>
                        <a:rPr lang="en-US" altLang="zh-CN" sz="1800" b="1" dirty="0"/>
                        <a:t>1</a:t>
                      </a:r>
                      <a:endParaRPr lang="zh-CN" altLang="en-US" sz="1800" b="1" dirty="0"/>
                    </a:p>
                  </a:txBody>
                  <a:tcPr marL="91439" marR="91439" anchor="ctr" anchorCtr="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zh-CN" altLang="en-US" sz="1800" dirty="0"/>
                    </a:p>
                  </a:txBody>
                  <a:tcPr marL="91439" marR="91439" anchor="ctr" anchorCtr="1">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807641">
                <a:tc>
                  <a:txBody>
                    <a:bodyPr/>
                    <a:lstStyle/>
                    <a:p>
                      <a:r>
                        <a:rPr lang="en-US" altLang="zh-CN" sz="1800" b="1" dirty="0"/>
                        <a:t>2</a:t>
                      </a:r>
                      <a:endParaRPr lang="zh-CN" altLang="en-US" sz="1800" b="1" dirty="0"/>
                    </a:p>
                  </a:txBody>
                  <a:tcPr marL="91439" marR="91439" anchor="ctr" anchorCtr="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zh-CN" altLang="en-US" sz="1800" dirty="0"/>
                    </a:p>
                  </a:txBody>
                  <a:tcPr marL="91439" marR="91439" anchor="ctr" anchorCtr="1">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807641">
                <a:tc>
                  <a:txBody>
                    <a:bodyPr/>
                    <a:lstStyle/>
                    <a:p>
                      <a:r>
                        <a:rPr lang="en-US" altLang="zh-CN" sz="1800" b="1" dirty="0"/>
                        <a:t>3</a:t>
                      </a:r>
                      <a:endParaRPr lang="zh-CN" altLang="en-US" sz="1800" b="1" dirty="0"/>
                    </a:p>
                  </a:txBody>
                  <a:tcPr marL="91439" marR="91439" anchor="ctr" anchorCtr="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zh-CN" altLang="en-US" sz="1800" dirty="0"/>
                    </a:p>
                  </a:txBody>
                  <a:tcPr marL="91439" marR="91439" anchor="ctr" anchorCtr="1">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graphicFrame>
        <p:nvGraphicFramePr>
          <p:cNvPr id="9" name="内容占位符 4">
            <a:extLst>
              <a:ext uri="{FF2B5EF4-FFF2-40B4-BE49-F238E27FC236}">
                <a16:creationId xmlns:a16="http://schemas.microsoft.com/office/drawing/2014/main" id="{6193EFE5-8A4D-06C6-9436-ED6AD585CD83}"/>
              </a:ext>
            </a:extLst>
          </p:cNvPr>
          <p:cNvGraphicFramePr>
            <a:graphicFrameLocks/>
          </p:cNvGraphicFramePr>
          <p:nvPr/>
        </p:nvGraphicFramePr>
        <p:xfrm>
          <a:off x="2357438" y="2286000"/>
          <a:ext cx="1643062" cy="3230563"/>
        </p:xfrm>
        <a:graphic>
          <a:graphicData uri="http://schemas.openxmlformats.org/drawingml/2006/table">
            <a:tbl>
              <a:tblPr firstRow="1" bandRow="1">
                <a:tableStyleId>{5940675A-B579-460E-94D1-54222C63F5DA}</a:tableStyleId>
              </a:tblPr>
              <a:tblGrid>
                <a:gridCol w="428626">
                  <a:extLst>
                    <a:ext uri="{9D8B030D-6E8A-4147-A177-3AD203B41FA5}">
                      <a16:colId xmlns:a16="http://schemas.microsoft.com/office/drawing/2014/main" val="20000"/>
                    </a:ext>
                  </a:extLst>
                </a:gridCol>
                <a:gridCol w="1214436">
                  <a:extLst>
                    <a:ext uri="{9D8B030D-6E8A-4147-A177-3AD203B41FA5}">
                      <a16:colId xmlns:a16="http://schemas.microsoft.com/office/drawing/2014/main" val="20001"/>
                    </a:ext>
                  </a:extLst>
                </a:gridCol>
              </a:tblGrid>
              <a:tr h="807641">
                <a:tc>
                  <a:txBody>
                    <a:bodyPr/>
                    <a:lstStyle/>
                    <a:p>
                      <a:r>
                        <a:rPr lang="en-US" altLang="zh-CN" sz="1800" b="1" dirty="0"/>
                        <a:t>0</a:t>
                      </a:r>
                      <a:endParaRPr lang="zh-CN" altLang="en-US" sz="1800" b="1" dirty="0"/>
                    </a:p>
                  </a:txBody>
                  <a:tcPr marL="91439" marR="91439" anchor="ctr" anchorCtr="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zh-CN" altLang="en-US" sz="1800" dirty="0"/>
                    </a:p>
                  </a:txBody>
                  <a:tcPr marL="91439" marR="91439" anchor="ctr" anchorCtr="1">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807641">
                <a:tc>
                  <a:txBody>
                    <a:bodyPr/>
                    <a:lstStyle/>
                    <a:p>
                      <a:r>
                        <a:rPr lang="en-US" altLang="zh-CN" sz="1800" b="1" dirty="0"/>
                        <a:t>1</a:t>
                      </a:r>
                      <a:endParaRPr lang="zh-CN" altLang="en-US" sz="1800" b="1" dirty="0"/>
                    </a:p>
                  </a:txBody>
                  <a:tcPr marL="91439" marR="91439" anchor="ctr" anchorCtr="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zh-CN" altLang="en-US" sz="1800" dirty="0"/>
                    </a:p>
                  </a:txBody>
                  <a:tcPr marL="91439" marR="91439" anchor="ctr" anchorCtr="1">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807641">
                <a:tc>
                  <a:txBody>
                    <a:bodyPr/>
                    <a:lstStyle/>
                    <a:p>
                      <a:r>
                        <a:rPr lang="en-US" altLang="zh-CN" sz="1800" b="1" dirty="0"/>
                        <a:t>2</a:t>
                      </a:r>
                      <a:endParaRPr lang="zh-CN" altLang="en-US" sz="1800" b="1" dirty="0"/>
                    </a:p>
                  </a:txBody>
                  <a:tcPr marL="91439" marR="91439" anchor="ctr" anchorCtr="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zh-CN" altLang="en-US" sz="1800" dirty="0"/>
                    </a:p>
                  </a:txBody>
                  <a:tcPr marL="91439" marR="91439" anchor="ctr" anchorCtr="1">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807641">
                <a:tc>
                  <a:txBody>
                    <a:bodyPr/>
                    <a:lstStyle/>
                    <a:p>
                      <a:r>
                        <a:rPr lang="en-US" altLang="zh-CN" sz="1800" b="1" dirty="0"/>
                        <a:t>3</a:t>
                      </a:r>
                      <a:endParaRPr lang="zh-CN" altLang="en-US" sz="1800" b="1" dirty="0"/>
                    </a:p>
                  </a:txBody>
                  <a:tcPr marL="91439" marR="91439" anchor="ctr" anchorCtr="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zh-CN" altLang="en-US" sz="1800" dirty="0"/>
                    </a:p>
                  </a:txBody>
                  <a:tcPr marL="91439" marR="91439" anchor="ctr" anchorCtr="1">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graphicFrame>
        <p:nvGraphicFramePr>
          <p:cNvPr id="11" name="内容占位符 4">
            <a:extLst>
              <a:ext uri="{FF2B5EF4-FFF2-40B4-BE49-F238E27FC236}">
                <a16:creationId xmlns:a16="http://schemas.microsoft.com/office/drawing/2014/main" id="{63698E3C-3A51-818A-FBDF-7023179E0F92}"/>
              </a:ext>
            </a:extLst>
          </p:cNvPr>
          <p:cNvGraphicFramePr>
            <a:graphicFrameLocks/>
          </p:cNvGraphicFramePr>
          <p:nvPr/>
        </p:nvGraphicFramePr>
        <p:xfrm>
          <a:off x="4572000" y="2286000"/>
          <a:ext cx="1643063" cy="3230563"/>
        </p:xfrm>
        <a:graphic>
          <a:graphicData uri="http://schemas.openxmlformats.org/drawingml/2006/table">
            <a:tbl>
              <a:tblPr firstRow="1" bandRow="1">
                <a:tableStyleId>{5940675A-B579-460E-94D1-54222C63F5DA}</a:tableStyleId>
              </a:tblPr>
              <a:tblGrid>
                <a:gridCol w="428626">
                  <a:extLst>
                    <a:ext uri="{9D8B030D-6E8A-4147-A177-3AD203B41FA5}">
                      <a16:colId xmlns:a16="http://schemas.microsoft.com/office/drawing/2014/main" val="20000"/>
                    </a:ext>
                  </a:extLst>
                </a:gridCol>
                <a:gridCol w="1214437">
                  <a:extLst>
                    <a:ext uri="{9D8B030D-6E8A-4147-A177-3AD203B41FA5}">
                      <a16:colId xmlns:a16="http://schemas.microsoft.com/office/drawing/2014/main" val="20001"/>
                    </a:ext>
                  </a:extLst>
                </a:gridCol>
              </a:tblGrid>
              <a:tr h="807641">
                <a:tc>
                  <a:txBody>
                    <a:bodyPr/>
                    <a:lstStyle/>
                    <a:p>
                      <a:r>
                        <a:rPr lang="en-US" altLang="zh-CN" sz="1800" b="1" dirty="0"/>
                        <a:t>0</a:t>
                      </a:r>
                      <a:endParaRPr lang="zh-CN" altLang="en-US" sz="1800" b="1" dirty="0"/>
                    </a:p>
                  </a:txBody>
                  <a:tcPr marL="91439" marR="91439" anchor="ctr" anchorCtr="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zh-CN" altLang="en-US" sz="1800" dirty="0"/>
                    </a:p>
                  </a:txBody>
                  <a:tcPr marL="91439" marR="91439" anchor="ctr" anchorCtr="1">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807641">
                <a:tc>
                  <a:txBody>
                    <a:bodyPr/>
                    <a:lstStyle/>
                    <a:p>
                      <a:r>
                        <a:rPr lang="en-US" altLang="zh-CN" sz="1800" b="1" dirty="0"/>
                        <a:t>1</a:t>
                      </a:r>
                      <a:endParaRPr lang="zh-CN" altLang="en-US" sz="1800" b="1" dirty="0"/>
                    </a:p>
                  </a:txBody>
                  <a:tcPr marL="91439" marR="91439" anchor="ctr" anchorCtr="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zh-CN" altLang="en-US" sz="1800" dirty="0"/>
                    </a:p>
                  </a:txBody>
                  <a:tcPr marL="91439" marR="91439" anchor="ctr" anchorCtr="1">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807641">
                <a:tc>
                  <a:txBody>
                    <a:bodyPr/>
                    <a:lstStyle/>
                    <a:p>
                      <a:r>
                        <a:rPr lang="en-US" altLang="zh-CN" sz="1800" b="1" dirty="0"/>
                        <a:t>2</a:t>
                      </a:r>
                      <a:endParaRPr lang="zh-CN" altLang="en-US" sz="1800" b="1" dirty="0"/>
                    </a:p>
                  </a:txBody>
                  <a:tcPr marL="91439" marR="91439" anchor="ctr" anchorCtr="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zh-CN" altLang="en-US" sz="1800" dirty="0"/>
                    </a:p>
                  </a:txBody>
                  <a:tcPr marL="91439" marR="91439" anchor="ctr" anchorCtr="1">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807641">
                <a:tc>
                  <a:txBody>
                    <a:bodyPr/>
                    <a:lstStyle/>
                    <a:p>
                      <a:r>
                        <a:rPr lang="en-US" altLang="zh-CN" sz="1800" b="1" dirty="0"/>
                        <a:t>3</a:t>
                      </a:r>
                      <a:endParaRPr lang="zh-CN" altLang="en-US" sz="1800" b="1" dirty="0"/>
                    </a:p>
                  </a:txBody>
                  <a:tcPr marL="91439" marR="91439" anchor="ctr" anchorCtr="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zh-CN" altLang="en-US" sz="1800" dirty="0"/>
                    </a:p>
                  </a:txBody>
                  <a:tcPr marL="91439" marR="91439" anchor="ctr" anchorCtr="1">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graphicFrame>
        <p:nvGraphicFramePr>
          <p:cNvPr id="12" name="内容占位符 4">
            <a:extLst>
              <a:ext uri="{FF2B5EF4-FFF2-40B4-BE49-F238E27FC236}">
                <a16:creationId xmlns:a16="http://schemas.microsoft.com/office/drawing/2014/main" id="{7AD900F4-A4FC-F8DC-DD68-2FD718343BCD}"/>
              </a:ext>
            </a:extLst>
          </p:cNvPr>
          <p:cNvGraphicFramePr>
            <a:graphicFrameLocks/>
          </p:cNvGraphicFramePr>
          <p:nvPr/>
        </p:nvGraphicFramePr>
        <p:xfrm>
          <a:off x="6500813" y="2301875"/>
          <a:ext cx="1643062" cy="3230563"/>
        </p:xfrm>
        <a:graphic>
          <a:graphicData uri="http://schemas.openxmlformats.org/drawingml/2006/table">
            <a:tbl>
              <a:tblPr firstRow="1" bandRow="1">
                <a:tableStyleId>{5940675A-B579-460E-94D1-54222C63F5DA}</a:tableStyleId>
              </a:tblPr>
              <a:tblGrid>
                <a:gridCol w="428626">
                  <a:extLst>
                    <a:ext uri="{9D8B030D-6E8A-4147-A177-3AD203B41FA5}">
                      <a16:colId xmlns:a16="http://schemas.microsoft.com/office/drawing/2014/main" val="20000"/>
                    </a:ext>
                  </a:extLst>
                </a:gridCol>
                <a:gridCol w="1214436">
                  <a:extLst>
                    <a:ext uri="{9D8B030D-6E8A-4147-A177-3AD203B41FA5}">
                      <a16:colId xmlns:a16="http://schemas.microsoft.com/office/drawing/2014/main" val="20001"/>
                    </a:ext>
                  </a:extLst>
                </a:gridCol>
              </a:tblGrid>
              <a:tr h="807641">
                <a:tc>
                  <a:txBody>
                    <a:bodyPr/>
                    <a:lstStyle/>
                    <a:p>
                      <a:r>
                        <a:rPr lang="en-US" altLang="zh-CN" sz="1800" b="1" dirty="0"/>
                        <a:t>0</a:t>
                      </a:r>
                      <a:endParaRPr lang="zh-CN" altLang="en-US" sz="1800" b="1" dirty="0"/>
                    </a:p>
                  </a:txBody>
                  <a:tcPr marL="91439" marR="91439" anchor="ctr" anchorCtr="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zh-CN" altLang="en-US" sz="1800" dirty="0"/>
                    </a:p>
                  </a:txBody>
                  <a:tcPr marL="91439" marR="91439" anchor="ctr" anchorCtr="1">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807641">
                <a:tc>
                  <a:txBody>
                    <a:bodyPr/>
                    <a:lstStyle/>
                    <a:p>
                      <a:r>
                        <a:rPr lang="en-US" altLang="zh-CN" sz="1800" b="1" dirty="0"/>
                        <a:t>1</a:t>
                      </a:r>
                      <a:endParaRPr lang="zh-CN" altLang="en-US" sz="1800" b="1" dirty="0"/>
                    </a:p>
                  </a:txBody>
                  <a:tcPr marL="91439" marR="91439" anchor="ctr" anchorCtr="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zh-CN" altLang="en-US" sz="1800" dirty="0"/>
                    </a:p>
                  </a:txBody>
                  <a:tcPr marL="91439" marR="91439" anchor="ctr" anchorCtr="1">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807641">
                <a:tc>
                  <a:txBody>
                    <a:bodyPr/>
                    <a:lstStyle/>
                    <a:p>
                      <a:r>
                        <a:rPr lang="en-US" altLang="zh-CN" sz="1800" b="1" dirty="0"/>
                        <a:t>2</a:t>
                      </a:r>
                      <a:endParaRPr lang="zh-CN" altLang="en-US" sz="1800" b="1" dirty="0"/>
                    </a:p>
                  </a:txBody>
                  <a:tcPr marL="91439" marR="91439" anchor="ctr" anchorCtr="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zh-CN" altLang="en-US" sz="1800" dirty="0"/>
                    </a:p>
                  </a:txBody>
                  <a:tcPr marL="91439" marR="91439" anchor="ctr" anchorCtr="1">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807641">
                <a:tc>
                  <a:txBody>
                    <a:bodyPr/>
                    <a:lstStyle/>
                    <a:p>
                      <a:r>
                        <a:rPr lang="en-US" altLang="zh-CN" sz="1800" b="1" dirty="0"/>
                        <a:t>3</a:t>
                      </a:r>
                      <a:endParaRPr lang="zh-CN" altLang="en-US" sz="1800" b="1" dirty="0"/>
                    </a:p>
                  </a:txBody>
                  <a:tcPr marL="91439" marR="91439" anchor="ctr" anchorCtr="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zh-CN" altLang="en-US" sz="1800" dirty="0"/>
                    </a:p>
                  </a:txBody>
                  <a:tcPr marL="91439" marR="91439" anchor="ctr" anchorCtr="1">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13" name="TextBox 12">
            <a:extLst>
              <a:ext uri="{FF2B5EF4-FFF2-40B4-BE49-F238E27FC236}">
                <a16:creationId xmlns:a16="http://schemas.microsoft.com/office/drawing/2014/main" id="{600E91EF-59B0-700F-271E-965AF16656EA}"/>
              </a:ext>
            </a:extLst>
          </p:cNvPr>
          <p:cNvSpPr txBox="1">
            <a:spLocks noChangeArrowheads="1"/>
          </p:cNvSpPr>
          <p:nvPr/>
        </p:nvSpPr>
        <p:spPr bwMode="auto">
          <a:xfrm>
            <a:off x="928688" y="2425700"/>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nchor="ct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Cambria" panose="02040503050406030204" pitchFamily="18" charset="0"/>
                <a:ea typeface="华文楷体" panose="02010600040101010101" pitchFamily="2" charset="-122"/>
              </a:rPr>
              <a:t>0</a:t>
            </a:r>
          </a:p>
          <a:p>
            <a:pPr eaLnBrk="1" hangingPunct="1"/>
            <a:r>
              <a:rPr lang="en-US" altLang="zh-CN" b="1">
                <a:solidFill>
                  <a:srgbClr val="C00000"/>
                </a:solidFill>
                <a:latin typeface="Cambria" panose="02040503050406030204" pitchFamily="18" charset="0"/>
                <a:ea typeface="华文楷体" panose="02010600040101010101" pitchFamily="2" charset="-122"/>
              </a:rPr>
              <a:t>00</a:t>
            </a:r>
            <a:r>
              <a:rPr lang="en-US" altLang="zh-CN" b="1">
                <a:solidFill>
                  <a:srgbClr val="0070C0"/>
                </a:solidFill>
                <a:latin typeface="Cambria" panose="02040503050406030204" pitchFamily="18" charset="0"/>
                <a:ea typeface="华文楷体" panose="02010600040101010101" pitchFamily="2" charset="-122"/>
              </a:rPr>
              <a:t>00</a:t>
            </a:r>
            <a:endParaRPr lang="zh-CN" altLang="en-US" b="1">
              <a:solidFill>
                <a:srgbClr val="0070C0"/>
              </a:solidFill>
              <a:latin typeface="Cambria" panose="02040503050406030204" pitchFamily="18" charset="0"/>
              <a:ea typeface="华文楷体" panose="02010600040101010101" pitchFamily="2" charset="-122"/>
            </a:endParaRPr>
          </a:p>
        </p:txBody>
      </p:sp>
      <p:sp>
        <p:nvSpPr>
          <p:cNvPr id="17" name="TextBox 16">
            <a:extLst>
              <a:ext uri="{FF2B5EF4-FFF2-40B4-BE49-F238E27FC236}">
                <a16:creationId xmlns:a16="http://schemas.microsoft.com/office/drawing/2014/main" id="{DBBF3F05-AAF3-3C30-C5AC-E03F387018E9}"/>
              </a:ext>
            </a:extLst>
          </p:cNvPr>
          <p:cNvSpPr txBox="1">
            <a:spLocks noChangeArrowheads="1"/>
          </p:cNvSpPr>
          <p:nvPr/>
        </p:nvSpPr>
        <p:spPr bwMode="auto">
          <a:xfrm>
            <a:off x="2857500" y="2425700"/>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nchor="ct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Cambria" panose="02040503050406030204" pitchFamily="18" charset="0"/>
                <a:ea typeface="华文楷体" panose="02010600040101010101" pitchFamily="2" charset="-122"/>
              </a:rPr>
              <a:t>1</a:t>
            </a:r>
          </a:p>
          <a:p>
            <a:pPr eaLnBrk="1" hangingPunct="1"/>
            <a:r>
              <a:rPr lang="en-US" altLang="zh-CN" b="1">
                <a:solidFill>
                  <a:srgbClr val="C00000"/>
                </a:solidFill>
                <a:latin typeface="Cambria" panose="02040503050406030204" pitchFamily="18" charset="0"/>
                <a:ea typeface="华文楷体" panose="02010600040101010101" pitchFamily="2" charset="-122"/>
              </a:rPr>
              <a:t>00</a:t>
            </a:r>
            <a:r>
              <a:rPr lang="en-US" altLang="zh-CN" b="1">
                <a:solidFill>
                  <a:srgbClr val="0070C0"/>
                </a:solidFill>
                <a:latin typeface="Cambria" panose="02040503050406030204" pitchFamily="18" charset="0"/>
                <a:ea typeface="华文楷体" panose="02010600040101010101" pitchFamily="2" charset="-122"/>
              </a:rPr>
              <a:t>01</a:t>
            </a:r>
            <a:endParaRPr lang="zh-CN" altLang="en-US" b="1">
              <a:solidFill>
                <a:srgbClr val="0070C0"/>
              </a:solidFill>
              <a:latin typeface="Cambria" panose="02040503050406030204" pitchFamily="18" charset="0"/>
              <a:ea typeface="华文楷体" panose="02010600040101010101" pitchFamily="2" charset="-122"/>
            </a:endParaRPr>
          </a:p>
        </p:txBody>
      </p:sp>
      <p:sp>
        <p:nvSpPr>
          <p:cNvPr id="18" name="TextBox 17">
            <a:extLst>
              <a:ext uri="{FF2B5EF4-FFF2-40B4-BE49-F238E27FC236}">
                <a16:creationId xmlns:a16="http://schemas.microsoft.com/office/drawing/2014/main" id="{CF4427F2-8D25-171E-37EE-DFB5418AF2B3}"/>
              </a:ext>
            </a:extLst>
          </p:cNvPr>
          <p:cNvSpPr txBox="1">
            <a:spLocks noChangeArrowheads="1"/>
          </p:cNvSpPr>
          <p:nvPr/>
        </p:nvSpPr>
        <p:spPr bwMode="auto">
          <a:xfrm>
            <a:off x="5000625" y="2428875"/>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nchor="ct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Cambria" panose="02040503050406030204" pitchFamily="18" charset="0"/>
                <a:ea typeface="华文楷体" panose="02010600040101010101" pitchFamily="2" charset="-122"/>
              </a:rPr>
              <a:t>2</a:t>
            </a:r>
          </a:p>
          <a:p>
            <a:pPr eaLnBrk="1" hangingPunct="1"/>
            <a:r>
              <a:rPr lang="en-US" altLang="zh-CN" b="1">
                <a:solidFill>
                  <a:srgbClr val="C00000"/>
                </a:solidFill>
                <a:latin typeface="Cambria" panose="02040503050406030204" pitchFamily="18" charset="0"/>
                <a:ea typeface="华文楷体" panose="02010600040101010101" pitchFamily="2" charset="-122"/>
              </a:rPr>
              <a:t>00</a:t>
            </a:r>
            <a:r>
              <a:rPr lang="en-US" altLang="zh-CN" b="1">
                <a:solidFill>
                  <a:srgbClr val="0070C0"/>
                </a:solidFill>
                <a:latin typeface="Cambria" panose="02040503050406030204" pitchFamily="18" charset="0"/>
                <a:ea typeface="华文楷体" panose="02010600040101010101" pitchFamily="2" charset="-122"/>
              </a:rPr>
              <a:t>10</a:t>
            </a:r>
            <a:endParaRPr lang="zh-CN" altLang="en-US" b="1">
              <a:solidFill>
                <a:srgbClr val="0070C0"/>
              </a:solidFill>
              <a:latin typeface="Cambria" panose="02040503050406030204" pitchFamily="18" charset="0"/>
              <a:ea typeface="华文楷体" panose="02010600040101010101" pitchFamily="2" charset="-122"/>
            </a:endParaRPr>
          </a:p>
        </p:txBody>
      </p:sp>
      <p:sp>
        <p:nvSpPr>
          <p:cNvPr id="19" name="TextBox 18">
            <a:extLst>
              <a:ext uri="{FF2B5EF4-FFF2-40B4-BE49-F238E27FC236}">
                <a16:creationId xmlns:a16="http://schemas.microsoft.com/office/drawing/2014/main" id="{C7084242-A5BB-116C-F6FA-CC518C8E12C9}"/>
              </a:ext>
            </a:extLst>
          </p:cNvPr>
          <p:cNvSpPr txBox="1">
            <a:spLocks noChangeArrowheads="1"/>
          </p:cNvSpPr>
          <p:nvPr/>
        </p:nvSpPr>
        <p:spPr bwMode="auto">
          <a:xfrm>
            <a:off x="6929438" y="2428875"/>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nchor="ct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Cambria" panose="02040503050406030204" pitchFamily="18" charset="0"/>
                <a:ea typeface="华文楷体" panose="02010600040101010101" pitchFamily="2" charset="-122"/>
              </a:rPr>
              <a:t>3</a:t>
            </a:r>
          </a:p>
          <a:p>
            <a:pPr eaLnBrk="1" hangingPunct="1"/>
            <a:r>
              <a:rPr lang="en-US" altLang="zh-CN" b="1">
                <a:solidFill>
                  <a:srgbClr val="C00000"/>
                </a:solidFill>
                <a:latin typeface="Cambria" panose="02040503050406030204" pitchFamily="18" charset="0"/>
                <a:ea typeface="华文楷体" panose="02010600040101010101" pitchFamily="2" charset="-122"/>
              </a:rPr>
              <a:t>00</a:t>
            </a:r>
            <a:r>
              <a:rPr lang="en-US" altLang="zh-CN" b="1">
                <a:solidFill>
                  <a:srgbClr val="0070C0"/>
                </a:solidFill>
                <a:latin typeface="Cambria" panose="02040503050406030204" pitchFamily="18" charset="0"/>
                <a:ea typeface="华文楷体" panose="02010600040101010101" pitchFamily="2" charset="-122"/>
              </a:rPr>
              <a:t>11</a:t>
            </a:r>
            <a:endParaRPr lang="zh-CN" altLang="en-US" b="1">
              <a:solidFill>
                <a:srgbClr val="0070C0"/>
              </a:solidFill>
              <a:latin typeface="Cambria" panose="02040503050406030204" pitchFamily="18" charset="0"/>
              <a:ea typeface="华文楷体" panose="02010600040101010101" pitchFamily="2" charset="-122"/>
            </a:endParaRPr>
          </a:p>
        </p:txBody>
      </p:sp>
      <p:sp>
        <p:nvSpPr>
          <p:cNvPr id="20" name="TextBox 19">
            <a:extLst>
              <a:ext uri="{FF2B5EF4-FFF2-40B4-BE49-F238E27FC236}">
                <a16:creationId xmlns:a16="http://schemas.microsoft.com/office/drawing/2014/main" id="{8E78F91F-D6D3-5A1F-8A46-BD5D704E1FB3}"/>
              </a:ext>
            </a:extLst>
          </p:cNvPr>
          <p:cNvSpPr txBox="1">
            <a:spLocks noChangeArrowheads="1"/>
          </p:cNvSpPr>
          <p:nvPr/>
        </p:nvSpPr>
        <p:spPr bwMode="auto">
          <a:xfrm>
            <a:off x="928688" y="3214688"/>
            <a:ext cx="1143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nchor="ct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Cambria" panose="02040503050406030204" pitchFamily="18" charset="0"/>
                <a:ea typeface="华文楷体" panose="02010600040101010101" pitchFamily="2" charset="-122"/>
              </a:rPr>
              <a:t>4</a:t>
            </a:r>
          </a:p>
          <a:p>
            <a:pPr eaLnBrk="1" hangingPunct="1"/>
            <a:r>
              <a:rPr lang="en-US" altLang="zh-CN" b="1">
                <a:solidFill>
                  <a:srgbClr val="C00000"/>
                </a:solidFill>
                <a:latin typeface="Cambria" panose="02040503050406030204" pitchFamily="18" charset="0"/>
                <a:ea typeface="华文楷体" panose="02010600040101010101" pitchFamily="2" charset="-122"/>
              </a:rPr>
              <a:t>01</a:t>
            </a:r>
            <a:r>
              <a:rPr lang="en-US" altLang="zh-CN" b="1">
                <a:solidFill>
                  <a:srgbClr val="0070C0"/>
                </a:solidFill>
                <a:latin typeface="Cambria" panose="02040503050406030204" pitchFamily="18" charset="0"/>
                <a:ea typeface="华文楷体" panose="02010600040101010101" pitchFamily="2" charset="-122"/>
              </a:rPr>
              <a:t>00</a:t>
            </a:r>
            <a:endParaRPr lang="zh-CN" altLang="en-US" b="1">
              <a:solidFill>
                <a:srgbClr val="0070C0"/>
              </a:solidFill>
              <a:latin typeface="Cambria" panose="02040503050406030204" pitchFamily="18" charset="0"/>
              <a:ea typeface="华文楷体" panose="02010600040101010101" pitchFamily="2" charset="-122"/>
            </a:endParaRPr>
          </a:p>
        </p:txBody>
      </p:sp>
      <p:sp>
        <p:nvSpPr>
          <p:cNvPr id="21" name="TextBox 20">
            <a:extLst>
              <a:ext uri="{FF2B5EF4-FFF2-40B4-BE49-F238E27FC236}">
                <a16:creationId xmlns:a16="http://schemas.microsoft.com/office/drawing/2014/main" id="{31ABE83D-21FB-C1AC-1519-6A92592F9E79}"/>
              </a:ext>
            </a:extLst>
          </p:cNvPr>
          <p:cNvSpPr txBox="1">
            <a:spLocks noChangeArrowheads="1"/>
          </p:cNvSpPr>
          <p:nvPr/>
        </p:nvSpPr>
        <p:spPr bwMode="auto">
          <a:xfrm>
            <a:off x="2857500" y="3214688"/>
            <a:ext cx="1143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nchor="ct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Cambria" panose="02040503050406030204" pitchFamily="18" charset="0"/>
                <a:ea typeface="华文楷体" panose="02010600040101010101" pitchFamily="2" charset="-122"/>
              </a:rPr>
              <a:t>5</a:t>
            </a:r>
          </a:p>
          <a:p>
            <a:pPr eaLnBrk="1" hangingPunct="1"/>
            <a:r>
              <a:rPr lang="en-US" altLang="zh-CN" b="1">
                <a:solidFill>
                  <a:srgbClr val="C00000"/>
                </a:solidFill>
                <a:latin typeface="Cambria" panose="02040503050406030204" pitchFamily="18" charset="0"/>
                <a:ea typeface="华文楷体" panose="02010600040101010101" pitchFamily="2" charset="-122"/>
              </a:rPr>
              <a:t>01</a:t>
            </a:r>
            <a:r>
              <a:rPr lang="en-US" altLang="zh-CN" b="1">
                <a:solidFill>
                  <a:srgbClr val="0070C0"/>
                </a:solidFill>
                <a:latin typeface="Cambria" panose="02040503050406030204" pitchFamily="18" charset="0"/>
                <a:ea typeface="华文楷体" panose="02010600040101010101" pitchFamily="2" charset="-122"/>
              </a:rPr>
              <a:t>01</a:t>
            </a:r>
            <a:endParaRPr lang="zh-CN" altLang="en-US" b="1">
              <a:solidFill>
                <a:srgbClr val="0070C0"/>
              </a:solidFill>
              <a:latin typeface="Cambria" panose="02040503050406030204" pitchFamily="18" charset="0"/>
              <a:ea typeface="华文楷体" panose="02010600040101010101" pitchFamily="2" charset="-122"/>
            </a:endParaRPr>
          </a:p>
        </p:txBody>
      </p:sp>
      <p:sp>
        <p:nvSpPr>
          <p:cNvPr id="22" name="TextBox 21">
            <a:extLst>
              <a:ext uri="{FF2B5EF4-FFF2-40B4-BE49-F238E27FC236}">
                <a16:creationId xmlns:a16="http://schemas.microsoft.com/office/drawing/2014/main" id="{B164F39A-884A-7628-7584-0B31BA4B1374}"/>
              </a:ext>
            </a:extLst>
          </p:cNvPr>
          <p:cNvSpPr txBox="1">
            <a:spLocks noChangeArrowheads="1"/>
          </p:cNvSpPr>
          <p:nvPr/>
        </p:nvSpPr>
        <p:spPr bwMode="auto">
          <a:xfrm>
            <a:off x="5000625" y="3217863"/>
            <a:ext cx="1143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nchor="ct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Cambria" panose="02040503050406030204" pitchFamily="18" charset="0"/>
                <a:ea typeface="华文楷体" panose="02010600040101010101" pitchFamily="2" charset="-122"/>
              </a:rPr>
              <a:t>6</a:t>
            </a:r>
          </a:p>
          <a:p>
            <a:pPr eaLnBrk="1" hangingPunct="1"/>
            <a:r>
              <a:rPr lang="en-US" altLang="zh-CN" b="1">
                <a:solidFill>
                  <a:srgbClr val="C00000"/>
                </a:solidFill>
                <a:latin typeface="Cambria" panose="02040503050406030204" pitchFamily="18" charset="0"/>
                <a:ea typeface="华文楷体" panose="02010600040101010101" pitchFamily="2" charset="-122"/>
              </a:rPr>
              <a:t>01</a:t>
            </a:r>
            <a:r>
              <a:rPr lang="en-US" altLang="zh-CN" b="1">
                <a:solidFill>
                  <a:srgbClr val="0070C0"/>
                </a:solidFill>
                <a:latin typeface="Cambria" panose="02040503050406030204" pitchFamily="18" charset="0"/>
                <a:ea typeface="华文楷体" panose="02010600040101010101" pitchFamily="2" charset="-122"/>
              </a:rPr>
              <a:t>10</a:t>
            </a:r>
            <a:endParaRPr lang="zh-CN" altLang="en-US" b="1">
              <a:solidFill>
                <a:srgbClr val="0070C0"/>
              </a:solidFill>
              <a:latin typeface="Cambria" panose="02040503050406030204" pitchFamily="18" charset="0"/>
              <a:ea typeface="华文楷体" panose="02010600040101010101" pitchFamily="2" charset="-122"/>
            </a:endParaRPr>
          </a:p>
        </p:txBody>
      </p:sp>
      <p:sp>
        <p:nvSpPr>
          <p:cNvPr id="23" name="TextBox 22">
            <a:extLst>
              <a:ext uri="{FF2B5EF4-FFF2-40B4-BE49-F238E27FC236}">
                <a16:creationId xmlns:a16="http://schemas.microsoft.com/office/drawing/2014/main" id="{8A741E86-B431-92A4-C985-0BAD4287BA8C}"/>
              </a:ext>
            </a:extLst>
          </p:cNvPr>
          <p:cNvSpPr txBox="1">
            <a:spLocks noChangeArrowheads="1"/>
          </p:cNvSpPr>
          <p:nvPr/>
        </p:nvSpPr>
        <p:spPr bwMode="auto">
          <a:xfrm>
            <a:off x="6929438" y="3217863"/>
            <a:ext cx="1143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nchor="ct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Cambria" panose="02040503050406030204" pitchFamily="18" charset="0"/>
                <a:ea typeface="华文楷体" panose="02010600040101010101" pitchFamily="2" charset="-122"/>
              </a:rPr>
              <a:t>7</a:t>
            </a:r>
          </a:p>
          <a:p>
            <a:pPr eaLnBrk="1" hangingPunct="1"/>
            <a:r>
              <a:rPr lang="en-US" altLang="zh-CN" b="1">
                <a:solidFill>
                  <a:srgbClr val="C00000"/>
                </a:solidFill>
                <a:latin typeface="Cambria" panose="02040503050406030204" pitchFamily="18" charset="0"/>
                <a:ea typeface="华文楷体" panose="02010600040101010101" pitchFamily="2" charset="-122"/>
              </a:rPr>
              <a:t>01</a:t>
            </a:r>
            <a:r>
              <a:rPr lang="en-US" altLang="zh-CN" b="1">
                <a:solidFill>
                  <a:srgbClr val="0070C0"/>
                </a:solidFill>
                <a:latin typeface="Cambria" panose="02040503050406030204" pitchFamily="18" charset="0"/>
                <a:ea typeface="华文楷体" panose="02010600040101010101" pitchFamily="2" charset="-122"/>
              </a:rPr>
              <a:t>11</a:t>
            </a:r>
            <a:endParaRPr lang="zh-CN" altLang="en-US" b="1">
              <a:solidFill>
                <a:srgbClr val="0070C0"/>
              </a:solidFill>
              <a:latin typeface="Cambria" panose="02040503050406030204" pitchFamily="18" charset="0"/>
              <a:ea typeface="华文楷体" panose="02010600040101010101" pitchFamily="2" charset="-122"/>
            </a:endParaRPr>
          </a:p>
        </p:txBody>
      </p:sp>
      <p:sp>
        <p:nvSpPr>
          <p:cNvPr id="24" name="TextBox 23">
            <a:extLst>
              <a:ext uri="{FF2B5EF4-FFF2-40B4-BE49-F238E27FC236}">
                <a16:creationId xmlns:a16="http://schemas.microsoft.com/office/drawing/2014/main" id="{69676C43-A47A-D29E-8125-AA04700B17E2}"/>
              </a:ext>
            </a:extLst>
          </p:cNvPr>
          <p:cNvSpPr txBox="1">
            <a:spLocks noChangeArrowheads="1"/>
          </p:cNvSpPr>
          <p:nvPr/>
        </p:nvSpPr>
        <p:spPr bwMode="auto">
          <a:xfrm>
            <a:off x="928688" y="3994150"/>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nchor="ct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Cambria" panose="02040503050406030204" pitchFamily="18" charset="0"/>
                <a:ea typeface="华文楷体" panose="02010600040101010101" pitchFamily="2" charset="-122"/>
              </a:rPr>
              <a:t>8</a:t>
            </a:r>
          </a:p>
          <a:p>
            <a:pPr eaLnBrk="1" hangingPunct="1"/>
            <a:r>
              <a:rPr lang="en-US" altLang="zh-CN" b="1">
                <a:solidFill>
                  <a:srgbClr val="C00000"/>
                </a:solidFill>
                <a:latin typeface="Cambria" panose="02040503050406030204" pitchFamily="18" charset="0"/>
                <a:ea typeface="华文楷体" panose="02010600040101010101" pitchFamily="2" charset="-122"/>
              </a:rPr>
              <a:t>10</a:t>
            </a:r>
            <a:r>
              <a:rPr lang="en-US" altLang="zh-CN" b="1">
                <a:solidFill>
                  <a:srgbClr val="0070C0"/>
                </a:solidFill>
                <a:latin typeface="Cambria" panose="02040503050406030204" pitchFamily="18" charset="0"/>
                <a:ea typeface="华文楷体" panose="02010600040101010101" pitchFamily="2" charset="-122"/>
              </a:rPr>
              <a:t>00</a:t>
            </a:r>
            <a:endParaRPr lang="zh-CN" altLang="en-US" b="1">
              <a:solidFill>
                <a:srgbClr val="0070C0"/>
              </a:solidFill>
              <a:latin typeface="Cambria" panose="02040503050406030204" pitchFamily="18" charset="0"/>
              <a:ea typeface="华文楷体" panose="02010600040101010101" pitchFamily="2" charset="-122"/>
            </a:endParaRPr>
          </a:p>
        </p:txBody>
      </p:sp>
      <p:sp>
        <p:nvSpPr>
          <p:cNvPr id="25" name="TextBox 24">
            <a:extLst>
              <a:ext uri="{FF2B5EF4-FFF2-40B4-BE49-F238E27FC236}">
                <a16:creationId xmlns:a16="http://schemas.microsoft.com/office/drawing/2014/main" id="{B561CBE9-A519-0D7A-76C6-8186DA657F41}"/>
              </a:ext>
            </a:extLst>
          </p:cNvPr>
          <p:cNvSpPr txBox="1">
            <a:spLocks noChangeArrowheads="1"/>
          </p:cNvSpPr>
          <p:nvPr/>
        </p:nvSpPr>
        <p:spPr bwMode="auto">
          <a:xfrm>
            <a:off x="2857500" y="3994150"/>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nchor="ct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Cambria" panose="02040503050406030204" pitchFamily="18" charset="0"/>
                <a:ea typeface="华文楷体" panose="02010600040101010101" pitchFamily="2" charset="-122"/>
              </a:rPr>
              <a:t>9</a:t>
            </a:r>
          </a:p>
          <a:p>
            <a:pPr eaLnBrk="1" hangingPunct="1"/>
            <a:r>
              <a:rPr lang="en-US" altLang="zh-CN" b="1">
                <a:solidFill>
                  <a:srgbClr val="C00000"/>
                </a:solidFill>
                <a:latin typeface="Cambria" panose="02040503050406030204" pitchFamily="18" charset="0"/>
                <a:ea typeface="华文楷体" panose="02010600040101010101" pitchFamily="2" charset="-122"/>
              </a:rPr>
              <a:t>10</a:t>
            </a:r>
            <a:r>
              <a:rPr lang="en-US" altLang="zh-CN" b="1">
                <a:solidFill>
                  <a:srgbClr val="0070C0"/>
                </a:solidFill>
                <a:latin typeface="Cambria" panose="02040503050406030204" pitchFamily="18" charset="0"/>
                <a:ea typeface="华文楷体" panose="02010600040101010101" pitchFamily="2" charset="-122"/>
              </a:rPr>
              <a:t>01</a:t>
            </a:r>
            <a:endParaRPr lang="zh-CN" altLang="en-US" b="1">
              <a:solidFill>
                <a:srgbClr val="0070C0"/>
              </a:solidFill>
              <a:latin typeface="Cambria" panose="02040503050406030204" pitchFamily="18" charset="0"/>
              <a:ea typeface="华文楷体" panose="02010600040101010101" pitchFamily="2" charset="-122"/>
            </a:endParaRPr>
          </a:p>
        </p:txBody>
      </p:sp>
      <p:sp>
        <p:nvSpPr>
          <p:cNvPr id="26" name="TextBox 25">
            <a:extLst>
              <a:ext uri="{FF2B5EF4-FFF2-40B4-BE49-F238E27FC236}">
                <a16:creationId xmlns:a16="http://schemas.microsoft.com/office/drawing/2014/main" id="{C5D9A3C0-2D73-38A0-EDCD-BA0CAB093C67}"/>
              </a:ext>
            </a:extLst>
          </p:cNvPr>
          <p:cNvSpPr txBox="1">
            <a:spLocks noChangeArrowheads="1"/>
          </p:cNvSpPr>
          <p:nvPr/>
        </p:nvSpPr>
        <p:spPr bwMode="auto">
          <a:xfrm>
            <a:off x="5000625" y="3997325"/>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nchor="ct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Cambria" panose="02040503050406030204" pitchFamily="18" charset="0"/>
                <a:ea typeface="华文楷体" panose="02010600040101010101" pitchFamily="2" charset="-122"/>
              </a:rPr>
              <a:t>10</a:t>
            </a:r>
          </a:p>
          <a:p>
            <a:pPr eaLnBrk="1" hangingPunct="1"/>
            <a:r>
              <a:rPr lang="en-US" altLang="zh-CN" b="1">
                <a:solidFill>
                  <a:srgbClr val="C00000"/>
                </a:solidFill>
                <a:latin typeface="Cambria" panose="02040503050406030204" pitchFamily="18" charset="0"/>
                <a:ea typeface="华文楷体" panose="02010600040101010101" pitchFamily="2" charset="-122"/>
              </a:rPr>
              <a:t>10</a:t>
            </a:r>
            <a:r>
              <a:rPr lang="en-US" altLang="zh-CN" b="1">
                <a:solidFill>
                  <a:srgbClr val="0070C0"/>
                </a:solidFill>
                <a:latin typeface="Cambria" panose="02040503050406030204" pitchFamily="18" charset="0"/>
                <a:ea typeface="华文楷体" panose="02010600040101010101" pitchFamily="2" charset="-122"/>
              </a:rPr>
              <a:t>10</a:t>
            </a:r>
            <a:endParaRPr lang="zh-CN" altLang="en-US" b="1">
              <a:solidFill>
                <a:srgbClr val="0070C0"/>
              </a:solidFill>
              <a:latin typeface="Cambria" panose="02040503050406030204" pitchFamily="18" charset="0"/>
              <a:ea typeface="华文楷体" panose="02010600040101010101" pitchFamily="2" charset="-122"/>
            </a:endParaRPr>
          </a:p>
        </p:txBody>
      </p:sp>
      <p:sp>
        <p:nvSpPr>
          <p:cNvPr id="27" name="TextBox 26">
            <a:extLst>
              <a:ext uri="{FF2B5EF4-FFF2-40B4-BE49-F238E27FC236}">
                <a16:creationId xmlns:a16="http://schemas.microsoft.com/office/drawing/2014/main" id="{141902FF-2B69-15F9-C759-746D9C161F63}"/>
              </a:ext>
            </a:extLst>
          </p:cNvPr>
          <p:cNvSpPr txBox="1">
            <a:spLocks noChangeArrowheads="1"/>
          </p:cNvSpPr>
          <p:nvPr/>
        </p:nvSpPr>
        <p:spPr bwMode="auto">
          <a:xfrm>
            <a:off x="6929438" y="3997325"/>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nchor="ct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Cambria" panose="02040503050406030204" pitchFamily="18" charset="0"/>
                <a:ea typeface="华文楷体" panose="02010600040101010101" pitchFamily="2" charset="-122"/>
              </a:rPr>
              <a:t>11</a:t>
            </a:r>
          </a:p>
          <a:p>
            <a:pPr eaLnBrk="1" hangingPunct="1"/>
            <a:r>
              <a:rPr lang="en-US" altLang="zh-CN" b="1">
                <a:solidFill>
                  <a:srgbClr val="C00000"/>
                </a:solidFill>
                <a:latin typeface="Cambria" panose="02040503050406030204" pitchFamily="18" charset="0"/>
                <a:ea typeface="华文楷体" panose="02010600040101010101" pitchFamily="2" charset="-122"/>
              </a:rPr>
              <a:t>10</a:t>
            </a:r>
            <a:r>
              <a:rPr lang="en-US" altLang="zh-CN" b="1">
                <a:solidFill>
                  <a:srgbClr val="0070C0"/>
                </a:solidFill>
                <a:latin typeface="Cambria" panose="02040503050406030204" pitchFamily="18" charset="0"/>
                <a:ea typeface="华文楷体" panose="02010600040101010101" pitchFamily="2" charset="-122"/>
              </a:rPr>
              <a:t>11</a:t>
            </a:r>
            <a:endParaRPr lang="zh-CN" altLang="en-US" b="1">
              <a:solidFill>
                <a:srgbClr val="0070C0"/>
              </a:solidFill>
              <a:latin typeface="Cambria" panose="02040503050406030204" pitchFamily="18" charset="0"/>
              <a:ea typeface="华文楷体" panose="02010600040101010101" pitchFamily="2" charset="-122"/>
            </a:endParaRPr>
          </a:p>
        </p:txBody>
      </p:sp>
      <p:sp>
        <p:nvSpPr>
          <p:cNvPr id="28" name="TextBox 27">
            <a:extLst>
              <a:ext uri="{FF2B5EF4-FFF2-40B4-BE49-F238E27FC236}">
                <a16:creationId xmlns:a16="http://schemas.microsoft.com/office/drawing/2014/main" id="{DBFC8D49-0FDA-01B2-2C5C-4C3311F3BF53}"/>
              </a:ext>
            </a:extLst>
          </p:cNvPr>
          <p:cNvSpPr txBox="1">
            <a:spLocks noChangeArrowheads="1"/>
          </p:cNvSpPr>
          <p:nvPr/>
        </p:nvSpPr>
        <p:spPr bwMode="auto">
          <a:xfrm>
            <a:off x="928688" y="4851400"/>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nchor="ct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Cambria" panose="02040503050406030204" pitchFamily="18" charset="0"/>
                <a:ea typeface="华文楷体" panose="02010600040101010101" pitchFamily="2" charset="-122"/>
              </a:rPr>
              <a:t>12</a:t>
            </a:r>
          </a:p>
          <a:p>
            <a:pPr eaLnBrk="1" hangingPunct="1"/>
            <a:r>
              <a:rPr lang="en-US" altLang="zh-CN" b="1">
                <a:solidFill>
                  <a:srgbClr val="C00000"/>
                </a:solidFill>
                <a:latin typeface="Cambria" panose="02040503050406030204" pitchFamily="18" charset="0"/>
                <a:ea typeface="华文楷体" panose="02010600040101010101" pitchFamily="2" charset="-122"/>
              </a:rPr>
              <a:t>11</a:t>
            </a:r>
            <a:r>
              <a:rPr lang="en-US" altLang="zh-CN" b="1">
                <a:solidFill>
                  <a:srgbClr val="0070C0"/>
                </a:solidFill>
                <a:latin typeface="Cambria" panose="02040503050406030204" pitchFamily="18" charset="0"/>
                <a:ea typeface="华文楷体" panose="02010600040101010101" pitchFamily="2" charset="-122"/>
              </a:rPr>
              <a:t>00</a:t>
            </a:r>
            <a:endParaRPr lang="zh-CN" altLang="en-US" b="1">
              <a:solidFill>
                <a:srgbClr val="0070C0"/>
              </a:solidFill>
              <a:latin typeface="Cambria" panose="02040503050406030204" pitchFamily="18" charset="0"/>
              <a:ea typeface="华文楷体" panose="02010600040101010101" pitchFamily="2" charset="-122"/>
            </a:endParaRPr>
          </a:p>
        </p:txBody>
      </p:sp>
      <p:sp>
        <p:nvSpPr>
          <p:cNvPr id="29" name="TextBox 28">
            <a:extLst>
              <a:ext uri="{FF2B5EF4-FFF2-40B4-BE49-F238E27FC236}">
                <a16:creationId xmlns:a16="http://schemas.microsoft.com/office/drawing/2014/main" id="{E6DEE009-FD41-E28A-B3E6-7BE50A37E013}"/>
              </a:ext>
            </a:extLst>
          </p:cNvPr>
          <p:cNvSpPr txBox="1">
            <a:spLocks noChangeArrowheads="1"/>
          </p:cNvSpPr>
          <p:nvPr/>
        </p:nvSpPr>
        <p:spPr bwMode="auto">
          <a:xfrm>
            <a:off x="2857500" y="4851400"/>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nchor="ct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Cambria" panose="02040503050406030204" pitchFamily="18" charset="0"/>
                <a:ea typeface="华文楷体" panose="02010600040101010101" pitchFamily="2" charset="-122"/>
              </a:rPr>
              <a:t>13</a:t>
            </a:r>
          </a:p>
          <a:p>
            <a:pPr eaLnBrk="1" hangingPunct="1"/>
            <a:r>
              <a:rPr lang="en-US" altLang="zh-CN" b="1">
                <a:solidFill>
                  <a:srgbClr val="C00000"/>
                </a:solidFill>
                <a:latin typeface="Cambria" panose="02040503050406030204" pitchFamily="18" charset="0"/>
                <a:ea typeface="华文楷体" panose="02010600040101010101" pitchFamily="2" charset="-122"/>
              </a:rPr>
              <a:t>11</a:t>
            </a:r>
            <a:r>
              <a:rPr lang="en-US" altLang="zh-CN" b="1">
                <a:solidFill>
                  <a:srgbClr val="0070C0"/>
                </a:solidFill>
                <a:latin typeface="Cambria" panose="02040503050406030204" pitchFamily="18" charset="0"/>
                <a:ea typeface="华文楷体" panose="02010600040101010101" pitchFamily="2" charset="-122"/>
              </a:rPr>
              <a:t>01</a:t>
            </a:r>
            <a:endParaRPr lang="zh-CN" altLang="en-US" b="1">
              <a:solidFill>
                <a:srgbClr val="0070C0"/>
              </a:solidFill>
              <a:latin typeface="Cambria" panose="02040503050406030204" pitchFamily="18" charset="0"/>
              <a:ea typeface="华文楷体" panose="02010600040101010101" pitchFamily="2" charset="-122"/>
            </a:endParaRPr>
          </a:p>
        </p:txBody>
      </p:sp>
      <p:sp>
        <p:nvSpPr>
          <p:cNvPr id="30" name="TextBox 29">
            <a:extLst>
              <a:ext uri="{FF2B5EF4-FFF2-40B4-BE49-F238E27FC236}">
                <a16:creationId xmlns:a16="http://schemas.microsoft.com/office/drawing/2014/main" id="{A1149CC6-9E3B-1063-2563-FF527C1FF0B9}"/>
              </a:ext>
            </a:extLst>
          </p:cNvPr>
          <p:cNvSpPr txBox="1">
            <a:spLocks noChangeArrowheads="1"/>
          </p:cNvSpPr>
          <p:nvPr/>
        </p:nvSpPr>
        <p:spPr bwMode="auto">
          <a:xfrm>
            <a:off x="5000625" y="4854575"/>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nchor="ct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Cambria" panose="02040503050406030204" pitchFamily="18" charset="0"/>
                <a:ea typeface="华文楷体" panose="02010600040101010101" pitchFamily="2" charset="-122"/>
              </a:rPr>
              <a:t>14</a:t>
            </a:r>
          </a:p>
          <a:p>
            <a:pPr eaLnBrk="1" hangingPunct="1"/>
            <a:r>
              <a:rPr lang="en-US" altLang="zh-CN" b="1">
                <a:solidFill>
                  <a:srgbClr val="C00000"/>
                </a:solidFill>
                <a:latin typeface="Cambria" panose="02040503050406030204" pitchFamily="18" charset="0"/>
                <a:ea typeface="华文楷体" panose="02010600040101010101" pitchFamily="2" charset="-122"/>
              </a:rPr>
              <a:t>11</a:t>
            </a:r>
            <a:r>
              <a:rPr lang="en-US" altLang="zh-CN" b="1">
                <a:solidFill>
                  <a:srgbClr val="0070C0"/>
                </a:solidFill>
                <a:latin typeface="Cambria" panose="02040503050406030204" pitchFamily="18" charset="0"/>
                <a:ea typeface="华文楷体" panose="02010600040101010101" pitchFamily="2" charset="-122"/>
              </a:rPr>
              <a:t>10</a:t>
            </a:r>
            <a:endParaRPr lang="zh-CN" altLang="en-US" b="1">
              <a:solidFill>
                <a:srgbClr val="0070C0"/>
              </a:solidFill>
              <a:latin typeface="Cambria" panose="02040503050406030204" pitchFamily="18" charset="0"/>
              <a:ea typeface="华文楷体" panose="02010600040101010101" pitchFamily="2" charset="-122"/>
            </a:endParaRPr>
          </a:p>
        </p:txBody>
      </p:sp>
      <p:sp>
        <p:nvSpPr>
          <p:cNvPr id="31" name="TextBox 30">
            <a:extLst>
              <a:ext uri="{FF2B5EF4-FFF2-40B4-BE49-F238E27FC236}">
                <a16:creationId xmlns:a16="http://schemas.microsoft.com/office/drawing/2014/main" id="{B654735B-68D6-D6D0-7F06-EBB1A709F0E6}"/>
              </a:ext>
            </a:extLst>
          </p:cNvPr>
          <p:cNvSpPr txBox="1">
            <a:spLocks noChangeArrowheads="1"/>
          </p:cNvSpPr>
          <p:nvPr/>
        </p:nvSpPr>
        <p:spPr bwMode="auto">
          <a:xfrm>
            <a:off x="6929438" y="4854575"/>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nchor="ct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Cambria" panose="02040503050406030204" pitchFamily="18" charset="0"/>
                <a:ea typeface="华文楷体" panose="02010600040101010101" pitchFamily="2" charset="-122"/>
              </a:rPr>
              <a:t>15</a:t>
            </a:r>
          </a:p>
          <a:p>
            <a:pPr eaLnBrk="1" hangingPunct="1"/>
            <a:r>
              <a:rPr lang="en-US" altLang="zh-CN" b="1">
                <a:solidFill>
                  <a:srgbClr val="C00000"/>
                </a:solidFill>
                <a:latin typeface="Cambria" panose="02040503050406030204" pitchFamily="18" charset="0"/>
                <a:ea typeface="华文楷体" panose="02010600040101010101" pitchFamily="2" charset="-122"/>
              </a:rPr>
              <a:t>11</a:t>
            </a:r>
            <a:r>
              <a:rPr lang="en-US" altLang="zh-CN" b="1">
                <a:solidFill>
                  <a:srgbClr val="0070C0"/>
                </a:solidFill>
                <a:latin typeface="Cambria" panose="02040503050406030204" pitchFamily="18" charset="0"/>
                <a:ea typeface="华文楷体" panose="02010600040101010101" pitchFamily="2" charset="-122"/>
              </a:rPr>
              <a:t>11</a:t>
            </a:r>
            <a:endParaRPr lang="zh-CN" altLang="en-US" b="1">
              <a:solidFill>
                <a:srgbClr val="0070C0"/>
              </a:solidFill>
              <a:latin typeface="Cambria" panose="02040503050406030204" pitchFamily="18" charset="0"/>
              <a:ea typeface="华文楷体" panose="02010600040101010101" pitchFamily="2" charset="-122"/>
            </a:endParaRPr>
          </a:p>
        </p:txBody>
      </p:sp>
      <p:grpSp>
        <p:nvGrpSpPr>
          <p:cNvPr id="4" name="组合 40">
            <a:extLst>
              <a:ext uri="{FF2B5EF4-FFF2-40B4-BE49-F238E27FC236}">
                <a16:creationId xmlns:a16="http://schemas.microsoft.com/office/drawing/2014/main" id="{1E01CBC0-D49D-5A7C-D162-76014C189D04}"/>
              </a:ext>
            </a:extLst>
          </p:cNvPr>
          <p:cNvGrpSpPr>
            <a:grpSpLocks/>
          </p:cNvGrpSpPr>
          <p:nvPr/>
        </p:nvGrpSpPr>
        <p:grpSpPr bwMode="auto">
          <a:xfrm>
            <a:off x="0" y="5786438"/>
            <a:ext cx="7215188" cy="928687"/>
            <a:chOff x="0" y="5786454"/>
            <a:chExt cx="7215174" cy="928694"/>
          </a:xfrm>
        </p:grpSpPr>
        <p:sp>
          <p:nvSpPr>
            <p:cNvPr id="33" name="椭圆形标注 32">
              <a:extLst>
                <a:ext uri="{FF2B5EF4-FFF2-40B4-BE49-F238E27FC236}">
                  <a16:creationId xmlns:a16="http://schemas.microsoft.com/office/drawing/2014/main" id="{47A13B3C-1946-CD85-B814-75534521C874}"/>
                </a:ext>
              </a:extLst>
            </p:cNvPr>
            <p:cNvSpPr/>
            <p:nvPr/>
          </p:nvSpPr>
          <p:spPr>
            <a:xfrm>
              <a:off x="0" y="5786454"/>
              <a:ext cx="1071561" cy="928694"/>
            </a:xfrm>
            <a:prstGeom prst="wedgeEllipseCallout">
              <a:avLst>
                <a:gd name="adj1" fmla="val 7814"/>
                <a:gd name="adj2" fmla="val -107697"/>
              </a:avLst>
            </a:prstGeom>
          </p:spPr>
          <p:style>
            <a:lnRef idx="2">
              <a:schemeClr val="accent6"/>
            </a:lnRef>
            <a:fillRef idx="1">
              <a:schemeClr val="lt1"/>
            </a:fillRef>
            <a:effectRef idx="0">
              <a:schemeClr val="accent6"/>
            </a:effectRef>
            <a:fontRef idx="minor">
              <a:schemeClr val="dk1"/>
            </a:fontRef>
          </p:style>
          <p:txBody>
            <a:bodyPr anchor="ctr" anchorCtr="1"/>
            <a:lstStyle/>
            <a:p>
              <a:pPr algn="ctr" eaLnBrk="1" fontAlgn="auto" hangingPunct="1">
                <a:spcBef>
                  <a:spcPts val="0"/>
                </a:spcBef>
                <a:spcAft>
                  <a:spcPts val="0"/>
                </a:spcAft>
                <a:defRPr/>
              </a:pPr>
              <a:r>
                <a:rPr lang="zh-CN" altLang="en-US" b="1" dirty="0">
                  <a:solidFill>
                    <a:srgbClr val="C00000"/>
                  </a:solidFill>
                </a:rPr>
                <a:t>片内地址</a:t>
              </a:r>
            </a:p>
            <a:p>
              <a:pPr algn="ctr" eaLnBrk="1" fontAlgn="auto" hangingPunct="1">
                <a:spcBef>
                  <a:spcPts val="0"/>
                </a:spcBef>
                <a:spcAft>
                  <a:spcPts val="0"/>
                </a:spcAft>
                <a:defRPr/>
              </a:pPr>
              <a:endParaRPr lang="zh-CN" altLang="en-US" dirty="0"/>
            </a:p>
          </p:txBody>
        </p:sp>
        <p:sp>
          <p:nvSpPr>
            <p:cNvPr id="34" name="椭圆形标注 33">
              <a:extLst>
                <a:ext uri="{FF2B5EF4-FFF2-40B4-BE49-F238E27FC236}">
                  <a16:creationId xmlns:a16="http://schemas.microsoft.com/office/drawing/2014/main" id="{4B53C508-F4AE-4876-10FC-E734283B2E73}"/>
                </a:ext>
              </a:extLst>
            </p:cNvPr>
            <p:cNvSpPr/>
            <p:nvPr/>
          </p:nvSpPr>
          <p:spPr>
            <a:xfrm>
              <a:off x="2000246" y="5786454"/>
              <a:ext cx="1071561" cy="928694"/>
            </a:xfrm>
            <a:prstGeom prst="wedgeEllipseCallout">
              <a:avLst>
                <a:gd name="adj1" fmla="val 7814"/>
                <a:gd name="adj2" fmla="val -107697"/>
              </a:avLst>
            </a:prstGeom>
          </p:spPr>
          <p:style>
            <a:lnRef idx="2">
              <a:schemeClr val="accent6"/>
            </a:lnRef>
            <a:fillRef idx="1">
              <a:schemeClr val="lt1"/>
            </a:fillRef>
            <a:effectRef idx="0">
              <a:schemeClr val="accent6"/>
            </a:effectRef>
            <a:fontRef idx="minor">
              <a:schemeClr val="dk1"/>
            </a:fontRef>
          </p:style>
          <p:txBody>
            <a:bodyPr anchor="ctr" anchorCtr="1"/>
            <a:lstStyle/>
            <a:p>
              <a:pPr algn="ctr" eaLnBrk="1" fontAlgn="auto" hangingPunct="1">
                <a:spcBef>
                  <a:spcPts val="0"/>
                </a:spcBef>
                <a:spcAft>
                  <a:spcPts val="0"/>
                </a:spcAft>
                <a:defRPr/>
              </a:pPr>
              <a:r>
                <a:rPr lang="zh-CN" altLang="en-US" b="1" dirty="0">
                  <a:solidFill>
                    <a:srgbClr val="C00000"/>
                  </a:solidFill>
                </a:rPr>
                <a:t>片内地址</a:t>
              </a:r>
            </a:p>
            <a:p>
              <a:pPr algn="ctr" eaLnBrk="1" fontAlgn="auto" hangingPunct="1">
                <a:spcBef>
                  <a:spcPts val="0"/>
                </a:spcBef>
                <a:spcAft>
                  <a:spcPts val="0"/>
                </a:spcAft>
                <a:defRPr/>
              </a:pPr>
              <a:endParaRPr lang="zh-CN" altLang="en-US" dirty="0"/>
            </a:p>
          </p:txBody>
        </p:sp>
        <p:sp>
          <p:nvSpPr>
            <p:cNvPr id="35" name="椭圆形标注 34">
              <a:extLst>
                <a:ext uri="{FF2B5EF4-FFF2-40B4-BE49-F238E27FC236}">
                  <a16:creationId xmlns:a16="http://schemas.microsoft.com/office/drawing/2014/main" id="{DE9603AD-623B-DC44-EDC5-1E36B71C3370}"/>
                </a:ext>
              </a:extLst>
            </p:cNvPr>
            <p:cNvSpPr/>
            <p:nvPr/>
          </p:nvSpPr>
          <p:spPr>
            <a:xfrm>
              <a:off x="4143367" y="5786454"/>
              <a:ext cx="1071561" cy="928694"/>
            </a:xfrm>
            <a:prstGeom prst="wedgeEllipseCallout">
              <a:avLst>
                <a:gd name="adj1" fmla="val 7814"/>
                <a:gd name="adj2" fmla="val -107697"/>
              </a:avLst>
            </a:prstGeom>
          </p:spPr>
          <p:style>
            <a:lnRef idx="2">
              <a:schemeClr val="accent6"/>
            </a:lnRef>
            <a:fillRef idx="1">
              <a:schemeClr val="lt1"/>
            </a:fillRef>
            <a:effectRef idx="0">
              <a:schemeClr val="accent6"/>
            </a:effectRef>
            <a:fontRef idx="minor">
              <a:schemeClr val="dk1"/>
            </a:fontRef>
          </p:style>
          <p:txBody>
            <a:bodyPr anchor="ctr" anchorCtr="1"/>
            <a:lstStyle/>
            <a:p>
              <a:pPr algn="ctr" eaLnBrk="1" fontAlgn="auto" hangingPunct="1">
                <a:spcBef>
                  <a:spcPts val="0"/>
                </a:spcBef>
                <a:spcAft>
                  <a:spcPts val="0"/>
                </a:spcAft>
                <a:defRPr/>
              </a:pPr>
              <a:r>
                <a:rPr lang="zh-CN" altLang="en-US" b="1" dirty="0">
                  <a:solidFill>
                    <a:srgbClr val="C00000"/>
                  </a:solidFill>
                </a:rPr>
                <a:t>片内地址</a:t>
              </a:r>
            </a:p>
            <a:p>
              <a:pPr algn="ctr" eaLnBrk="1" fontAlgn="auto" hangingPunct="1">
                <a:spcBef>
                  <a:spcPts val="0"/>
                </a:spcBef>
                <a:spcAft>
                  <a:spcPts val="0"/>
                </a:spcAft>
                <a:defRPr/>
              </a:pPr>
              <a:endParaRPr lang="zh-CN" altLang="en-US" dirty="0"/>
            </a:p>
          </p:txBody>
        </p:sp>
        <p:sp>
          <p:nvSpPr>
            <p:cNvPr id="36" name="椭圆形标注 35">
              <a:extLst>
                <a:ext uri="{FF2B5EF4-FFF2-40B4-BE49-F238E27FC236}">
                  <a16:creationId xmlns:a16="http://schemas.microsoft.com/office/drawing/2014/main" id="{0FFAA7C3-1C24-B145-7DB1-57F526742241}"/>
                </a:ext>
              </a:extLst>
            </p:cNvPr>
            <p:cNvSpPr/>
            <p:nvPr/>
          </p:nvSpPr>
          <p:spPr>
            <a:xfrm>
              <a:off x="6143613" y="5786454"/>
              <a:ext cx="1071561" cy="928694"/>
            </a:xfrm>
            <a:prstGeom prst="wedgeEllipseCallout">
              <a:avLst>
                <a:gd name="adj1" fmla="val 7814"/>
                <a:gd name="adj2" fmla="val -107697"/>
              </a:avLst>
            </a:prstGeom>
          </p:spPr>
          <p:style>
            <a:lnRef idx="2">
              <a:schemeClr val="accent6"/>
            </a:lnRef>
            <a:fillRef idx="1">
              <a:schemeClr val="lt1"/>
            </a:fillRef>
            <a:effectRef idx="0">
              <a:schemeClr val="accent6"/>
            </a:effectRef>
            <a:fontRef idx="minor">
              <a:schemeClr val="dk1"/>
            </a:fontRef>
          </p:style>
          <p:txBody>
            <a:bodyPr anchor="ctr" anchorCtr="1"/>
            <a:lstStyle/>
            <a:p>
              <a:pPr algn="ctr" eaLnBrk="1" fontAlgn="auto" hangingPunct="1">
                <a:spcBef>
                  <a:spcPts val="0"/>
                </a:spcBef>
                <a:spcAft>
                  <a:spcPts val="0"/>
                </a:spcAft>
                <a:defRPr/>
              </a:pPr>
              <a:r>
                <a:rPr lang="zh-CN" altLang="en-US" b="1" dirty="0">
                  <a:solidFill>
                    <a:srgbClr val="C00000"/>
                  </a:solidFill>
                </a:rPr>
                <a:t>片内地址</a:t>
              </a:r>
            </a:p>
            <a:p>
              <a:pPr algn="ctr" eaLnBrk="1" fontAlgn="auto" hangingPunct="1">
                <a:spcBef>
                  <a:spcPts val="0"/>
                </a:spcBef>
                <a:spcAft>
                  <a:spcPts val="0"/>
                </a:spcAft>
                <a:defRPr/>
              </a:pPr>
              <a:endParaRPr lang="zh-CN" altLang="en-US" dirty="0"/>
            </a:p>
          </p:txBody>
        </p:sp>
      </p:grpSp>
      <p:grpSp>
        <p:nvGrpSpPr>
          <p:cNvPr id="6" name="组合 41">
            <a:extLst>
              <a:ext uri="{FF2B5EF4-FFF2-40B4-BE49-F238E27FC236}">
                <a16:creationId xmlns:a16="http://schemas.microsoft.com/office/drawing/2014/main" id="{3A276923-95C5-3A7B-4B77-64AB04B57C8A}"/>
              </a:ext>
            </a:extLst>
          </p:cNvPr>
          <p:cNvGrpSpPr>
            <a:grpSpLocks/>
          </p:cNvGrpSpPr>
          <p:nvPr/>
        </p:nvGrpSpPr>
        <p:grpSpPr bwMode="auto">
          <a:xfrm>
            <a:off x="857250" y="1357313"/>
            <a:ext cx="7500938" cy="642937"/>
            <a:chOff x="857224" y="1357298"/>
            <a:chExt cx="7500990" cy="642942"/>
          </a:xfrm>
        </p:grpSpPr>
        <p:sp>
          <p:nvSpPr>
            <p:cNvPr id="37" name="圆角矩形标注 36">
              <a:extLst>
                <a:ext uri="{FF2B5EF4-FFF2-40B4-BE49-F238E27FC236}">
                  <a16:creationId xmlns:a16="http://schemas.microsoft.com/office/drawing/2014/main" id="{AA0F60A4-A16F-50C3-A1BF-9D253020CC4C}"/>
                </a:ext>
              </a:extLst>
            </p:cNvPr>
            <p:cNvSpPr/>
            <p:nvPr/>
          </p:nvSpPr>
          <p:spPr>
            <a:xfrm>
              <a:off x="857224" y="1357298"/>
              <a:ext cx="1214446" cy="500066"/>
            </a:xfrm>
            <a:prstGeom prst="wedgeRoundRectCallout">
              <a:avLst>
                <a:gd name="adj1" fmla="val -11152"/>
                <a:gd name="adj2" fmla="val 127806"/>
                <a:gd name="adj3" fmla="val 16667"/>
              </a:avLst>
            </a:prstGeom>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zh-CN" altLang="en-US" b="1" dirty="0">
                  <a:solidFill>
                    <a:srgbClr val="C00000"/>
                  </a:solidFill>
                </a:rPr>
                <a:t>分体号</a:t>
              </a:r>
              <a:r>
                <a:rPr lang="en-US" altLang="zh-CN" b="1" dirty="0">
                  <a:solidFill>
                    <a:srgbClr val="C00000"/>
                  </a:solidFill>
                </a:rPr>
                <a:t>0</a:t>
              </a:r>
              <a:endParaRPr lang="zh-CN" altLang="en-US" b="1" dirty="0">
                <a:solidFill>
                  <a:srgbClr val="C00000"/>
                </a:solidFill>
              </a:endParaRPr>
            </a:p>
          </p:txBody>
        </p:sp>
        <p:sp>
          <p:nvSpPr>
            <p:cNvPr id="38" name="圆角矩形标注 37">
              <a:extLst>
                <a:ext uri="{FF2B5EF4-FFF2-40B4-BE49-F238E27FC236}">
                  <a16:creationId xmlns:a16="http://schemas.microsoft.com/office/drawing/2014/main" id="{4E4C170D-A39A-140A-ECF0-28AA07D7D31F}"/>
                </a:ext>
              </a:extLst>
            </p:cNvPr>
            <p:cNvSpPr/>
            <p:nvPr/>
          </p:nvSpPr>
          <p:spPr>
            <a:xfrm>
              <a:off x="2928926" y="1428736"/>
              <a:ext cx="1214445" cy="500067"/>
            </a:xfrm>
            <a:prstGeom prst="wedgeRoundRectCallout">
              <a:avLst>
                <a:gd name="adj1" fmla="val -11152"/>
                <a:gd name="adj2" fmla="val 127806"/>
                <a:gd name="adj3" fmla="val 16667"/>
              </a:avLst>
            </a:prstGeom>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zh-CN" altLang="en-US" b="1" dirty="0">
                  <a:solidFill>
                    <a:srgbClr val="C00000"/>
                  </a:solidFill>
                </a:rPr>
                <a:t>分体号</a:t>
              </a:r>
              <a:r>
                <a:rPr lang="en-US" altLang="zh-CN" b="1" dirty="0">
                  <a:solidFill>
                    <a:srgbClr val="C00000"/>
                  </a:solidFill>
                </a:rPr>
                <a:t>1</a:t>
              </a:r>
              <a:endParaRPr lang="zh-CN" altLang="en-US" b="1" dirty="0">
                <a:solidFill>
                  <a:srgbClr val="C00000"/>
                </a:solidFill>
              </a:endParaRPr>
            </a:p>
          </p:txBody>
        </p:sp>
        <p:sp>
          <p:nvSpPr>
            <p:cNvPr id="39" name="圆角矩形标注 38">
              <a:extLst>
                <a:ext uri="{FF2B5EF4-FFF2-40B4-BE49-F238E27FC236}">
                  <a16:creationId xmlns:a16="http://schemas.microsoft.com/office/drawing/2014/main" id="{79052A2F-4698-A6D5-1107-E27E744917C1}"/>
                </a:ext>
              </a:extLst>
            </p:cNvPr>
            <p:cNvSpPr/>
            <p:nvPr/>
          </p:nvSpPr>
          <p:spPr>
            <a:xfrm>
              <a:off x="5072066" y="1428736"/>
              <a:ext cx="1214445" cy="500067"/>
            </a:xfrm>
            <a:prstGeom prst="wedgeRoundRectCallout">
              <a:avLst>
                <a:gd name="adj1" fmla="val -11152"/>
                <a:gd name="adj2" fmla="val 127806"/>
                <a:gd name="adj3" fmla="val 16667"/>
              </a:avLst>
            </a:prstGeom>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zh-CN" altLang="en-US" b="1" dirty="0">
                  <a:solidFill>
                    <a:srgbClr val="C00000"/>
                  </a:solidFill>
                </a:rPr>
                <a:t>分体号</a:t>
              </a:r>
              <a:r>
                <a:rPr lang="en-US" altLang="zh-CN" b="1" dirty="0">
                  <a:solidFill>
                    <a:srgbClr val="C00000"/>
                  </a:solidFill>
                </a:rPr>
                <a:t>2</a:t>
              </a:r>
              <a:endParaRPr lang="zh-CN" altLang="en-US" b="1" dirty="0">
                <a:solidFill>
                  <a:srgbClr val="C00000"/>
                </a:solidFill>
              </a:endParaRPr>
            </a:p>
          </p:txBody>
        </p:sp>
        <p:sp>
          <p:nvSpPr>
            <p:cNvPr id="40" name="圆角矩形标注 39">
              <a:extLst>
                <a:ext uri="{FF2B5EF4-FFF2-40B4-BE49-F238E27FC236}">
                  <a16:creationId xmlns:a16="http://schemas.microsoft.com/office/drawing/2014/main" id="{6D6729B3-84F8-8C59-F13A-9B2F821A9516}"/>
                </a:ext>
              </a:extLst>
            </p:cNvPr>
            <p:cNvSpPr/>
            <p:nvPr/>
          </p:nvSpPr>
          <p:spPr>
            <a:xfrm>
              <a:off x="7143768" y="1500174"/>
              <a:ext cx="1214446" cy="500066"/>
            </a:xfrm>
            <a:prstGeom prst="wedgeRoundRectCallout">
              <a:avLst>
                <a:gd name="adj1" fmla="val -11152"/>
                <a:gd name="adj2" fmla="val 127806"/>
                <a:gd name="adj3" fmla="val 16667"/>
              </a:avLst>
            </a:prstGeom>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zh-CN" altLang="en-US" b="1" dirty="0">
                  <a:solidFill>
                    <a:srgbClr val="C00000"/>
                  </a:solidFill>
                </a:rPr>
                <a:t>分体号</a:t>
              </a:r>
              <a:r>
                <a:rPr lang="en-US" altLang="zh-CN" b="1" dirty="0">
                  <a:solidFill>
                    <a:srgbClr val="C00000"/>
                  </a:solidFill>
                </a:rPr>
                <a:t>3</a:t>
              </a:r>
              <a:endParaRPr lang="zh-CN" altLang="en-US" b="1" dirty="0">
                <a:solidFill>
                  <a:srgbClr val="C00000"/>
                </a:solidFill>
              </a:endParaRPr>
            </a:p>
          </p:txBody>
        </p:sp>
      </p:gr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1000"/>
                                        <p:tgtEl>
                                          <p:spTgt spid="5"/>
                                        </p:tgtEl>
                                      </p:cBhvr>
                                    </p:animEffect>
                                  </p:childTnLst>
                                </p:cTn>
                              </p:par>
                            </p:childTnLst>
                          </p:cTn>
                        </p:par>
                        <p:par>
                          <p:cTn id="8" fill="hold" nodeType="afterGroup">
                            <p:stCondLst>
                              <p:cond delay="1000"/>
                            </p:stCondLst>
                            <p:childTnLst>
                              <p:par>
                                <p:cTn id="9" presetID="9"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1000"/>
                                        <p:tgtEl>
                                          <p:spTgt spid="9"/>
                                        </p:tgtEl>
                                      </p:cBhvr>
                                    </p:animEffect>
                                  </p:childTnLst>
                                </p:cTn>
                              </p:par>
                            </p:childTnLst>
                          </p:cTn>
                        </p:par>
                        <p:par>
                          <p:cTn id="12" fill="hold" nodeType="afterGroup">
                            <p:stCondLst>
                              <p:cond delay="2000"/>
                            </p:stCondLst>
                            <p:childTnLst>
                              <p:par>
                                <p:cTn id="13" presetID="9"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1000"/>
                                        <p:tgtEl>
                                          <p:spTgt spid="11"/>
                                        </p:tgtEl>
                                      </p:cBhvr>
                                    </p:animEffect>
                                  </p:childTnLst>
                                </p:cTn>
                              </p:par>
                            </p:childTnLst>
                          </p:cTn>
                        </p:par>
                        <p:par>
                          <p:cTn id="16" fill="hold" nodeType="afterGroup">
                            <p:stCondLst>
                              <p:cond delay="3000"/>
                            </p:stCondLst>
                            <p:childTnLst>
                              <p:par>
                                <p:cTn id="17" presetID="9"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dissolve">
                                      <p:cBhvr>
                                        <p:cTn id="19" dur="1000"/>
                                        <p:tgtEl>
                                          <p:spTgt spid="12"/>
                                        </p:tgtEl>
                                      </p:cBhvr>
                                    </p:animEffect>
                                  </p:childTnLst>
                                </p:cTn>
                              </p:par>
                            </p:childTnLst>
                          </p:cTn>
                        </p:par>
                        <p:par>
                          <p:cTn id="20" fill="hold" nodeType="afterGroup">
                            <p:stCondLst>
                              <p:cond delay="4000"/>
                            </p:stCondLst>
                            <p:childTnLst>
                              <p:par>
                                <p:cTn id="21" presetID="12" presetClass="entr" presetSubtype="1"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slide(fromTop)">
                                      <p:cBhvr>
                                        <p:cTn id="23" dur="500"/>
                                        <p:tgtEl>
                                          <p:spTgt spid="6"/>
                                        </p:tgtEl>
                                      </p:cBhvr>
                                    </p:animEffect>
                                  </p:childTnLst>
                                </p:cTn>
                              </p:par>
                              <p:par>
                                <p:cTn id="24" presetID="12" presetClass="entr" presetSubtype="4"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slide(fromBottom)">
                                      <p:cBhvr>
                                        <p:cTn id="26" dur="500"/>
                                        <p:tgtEl>
                                          <p:spTgt spid="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fltVal val="0"/>
                                          </p:val>
                                        </p:tav>
                                        <p:tav tm="100000">
                                          <p:val>
                                            <p:strVal val="#ppt_w"/>
                                          </p:val>
                                        </p:tav>
                                      </p:tavLst>
                                    </p:anim>
                                    <p:anim calcmode="lin" valueType="num">
                                      <p:cBhvr>
                                        <p:cTn id="32" dur="500" fill="hold"/>
                                        <p:tgtEl>
                                          <p:spTgt spid="13"/>
                                        </p:tgtEl>
                                        <p:attrNameLst>
                                          <p:attrName>ppt_h</p:attrName>
                                        </p:attrNameLst>
                                      </p:cBhvr>
                                      <p:tavLst>
                                        <p:tav tm="0">
                                          <p:val>
                                            <p:fltVal val="0"/>
                                          </p:val>
                                        </p:tav>
                                        <p:tav tm="100000">
                                          <p:val>
                                            <p:strVal val="#ppt_h"/>
                                          </p:val>
                                        </p:tav>
                                      </p:tavLst>
                                    </p:anim>
                                    <p:animEffect transition="in" filter="fade">
                                      <p:cBhvr>
                                        <p:cTn id="33" dur="500"/>
                                        <p:tgtEl>
                                          <p:spTgt spid="1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3" presetClass="entr" presetSubtype="0"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p:cTn id="38" dur="500" fill="hold"/>
                                        <p:tgtEl>
                                          <p:spTgt spid="17"/>
                                        </p:tgtEl>
                                        <p:attrNameLst>
                                          <p:attrName>ppt_w</p:attrName>
                                        </p:attrNameLst>
                                      </p:cBhvr>
                                      <p:tavLst>
                                        <p:tav tm="0">
                                          <p:val>
                                            <p:fltVal val="0"/>
                                          </p:val>
                                        </p:tav>
                                        <p:tav tm="100000">
                                          <p:val>
                                            <p:strVal val="#ppt_w"/>
                                          </p:val>
                                        </p:tav>
                                      </p:tavLst>
                                    </p:anim>
                                    <p:anim calcmode="lin" valueType="num">
                                      <p:cBhvr>
                                        <p:cTn id="39" dur="500" fill="hold"/>
                                        <p:tgtEl>
                                          <p:spTgt spid="17"/>
                                        </p:tgtEl>
                                        <p:attrNameLst>
                                          <p:attrName>ppt_h</p:attrName>
                                        </p:attrNameLst>
                                      </p:cBhvr>
                                      <p:tavLst>
                                        <p:tav tm="0">
                                          <p:val>
                                            <p:fltVal val="0"/>
                                          </p:val>
                                        </p:tav>
                                        <p:tav tm="100000">
                                          <p:val>
                                            <p:strVal val="#ppt_h"/>
                                          </p:val>
                                        </p:tav>
                                      </p:tavLst>
                                    </p:anim>
                                    <p:animEffect transition="in" filter="fade">
                                      <p:cBhvr>
                                        <p:cTn id="40" dur="500"/>
                                        <p:tgtEl>
                                          <p:spTgt spid="1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3" presetClass="entr" presetSubtype="0"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p:cTn id="45" dur="500" fill="hold"/>
                                        <p:tgtEl>
                                          <p:spTgt spid="18"/>
                                        </p:tgtEl>
                                        <p:attrNameLst>
                                          <p:attrName>ppt_w</p:attrName>
                                        </p:attrNameLst>
                                      </p:cBhvr>
                                      <p:tavLst>
                                        <p:tav tm="0">
                                          <p:val>
                                            <p:fltVal val="0"/>
                                          </p:val>
                                        </p:tav>
                                        <p:tav tm="100000">
                                          <p:val>
                                            <p:strVal val="#ppt_w"/>
                                          </p:val>
                                        </p:tav>
                                      </p:tavLst>
                                    </p:anim>
                                    <p:anim calcmode="lin" valueType="num">
                                      <p:cBhvr>
                                        <p:cTn id="46" dur="500" fill="hold"/>
                                        <p:tgtEl>
                                          <p:spTgt spid="18"/>
                                        </p:tgtEl>
                                        <p:attrNameLst>
                                          <p:attrName>ppt_h</p:attrName>
                                        </p:attrNameLst>
                                      </p:cBhvr>
                                      <p:tavLst>
                                        <p:tav tm="0">
                                          <p:val>
                                            <p:fltVal val="0"/>
                                          </p:val>
                                        </p:tav>
                                        <p:tav tm="100000">
                                          <p:val>
                                            <p:strVal val="#ppt_h"/>
                                          </p:val>
                                        </p:tav>
                                      </p:tavLst>
                                    </p:anim>
                                    <p:animEffect transition="in" filter="fade">
                                      <p:cBhvr>
                                        <p:cTn id="47" dur="500"/>
                                        <p:tgtEl>
                                          <p:spTgt spid="1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3" presetClass="entr" presetSubtype="0"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 calcmode="lin" valueType="num">
                                      <p:cBhvr>
                                        <p:cTn id="52" dur="500" fill="hold"/>
                                        <p:tgtEl>
                                          <p:spTgt spid="19"/>
                                        </p:tgtEl>
                                        <p:attrNameLst>
                                          <p:attrName>ppt_w</p:attrName>
                                        </p:attrNameLst>
                                      </p:cBhvr>
                                      <p:tavLst>
                                        <p:tav tm="0">
                                          <p:val>
                                            <p:fltVal val="0"/>
                                          </p:val>
                                        </p:tav>
                                        <p:tav tm="100000">
                                          <p:val>
                                            <p:strVal val="#ppt_w"/>
                                          </p:val>
                                        </p:tav>
                                      </p:tavLst>
                                    </p:anim>
                                    <p:anim calcmode="lin" valueType="num">
                                      <p:cBhvr>
                                        <p:cTn id="53" dur="500" fill="hold"/>
                                        <p:tgtEl>
                                          <p:spTgt spid="19"/>
                                        </p:tgtEl>
                                        <p:attrNameLst>
                                          <p:attrName>ppt_h</p:attrName>
                                        </p:attrNameLst>
                                      </p:cBhvr>
                                      <p:tavLst>
                                        <p:tav tm="0">
                                          <p:val>
                                            <p:fltVal val="0"/>
                                          </p:val>
                                        </p:tav>
                                        <p:tav tm="100000">
                                          <p:val>
                                            <p:strVal val="#ppt_h"/>
                                          </p:val>
                                        </p:tav>
                                      </p:tavLst>
                                    </p:anim>
                                    <p:animEffect transition="in" filter="fade">
                                      <p:cBhvr>
                                        <p:cTn id="54" dur="500"/>
                                        <p:tgtEl>
                                          <p:spTgt spid="1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53" presetClass="entr" presetSubtype="0" fill="hold" nodeType="click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p:cTn id="59" dur="500" fill="hold"/>
                                        <p:tgtEl>
                                          <p:spTgt spid="20"/>
                                        </p:tgtEl>
                                        <p:attrNameLst>
                                          <p:attrName>ppt_w</p:attrName>
                                        </p:attrNameLst>
                                      </p:cBhvr>
                                      <p:tavLst>
                                        <p:tav tm="0">
                                          <p:val>
                                            <p:fltVal val="0"/>
                                          </p:val>
                                        </p:tav>
                                        <p:tav tm="100000">
                                          <p:val>
                                            <p:strVal val="#ppt_w"/>
                                          </p:val>
                                        </p:tav>
                                      </p:tavLst>
                                    </p:anim>
                                    <p:anim calcmode="lin" valueType="num">
                                      <p:cBhvr>
                                        <p:cTn id="60" dur="500" fill="hold"/>
                                        <p:tgtEl>
                                          <p:spTgt spid="20"/>
                                        </p:tgtEl>
                                        <p:attrNameLst>
                                          <p:attrName>ppt_h</p:attrName>
                                        </p:attrNameLst>
                                      </p:cBhvr>
                                      <p:tavLst>
                                        <p:tav tm="0">
                                          <p:val>
                                            <p:fltVal val="0"/>
                                          </p:val>
                                        </p:tav>
                                        <p:tav tm="100000">
                                          <p:val>
                                            <p:strVal val="#ppt_h"/>
                                          </p:val>
                                        </p:tav>
                                      </p:tavLst>
                                    </p:anim>
                                    <p:animEffect transition="in" filter="fade">
                                      <p:cBhvr>
                                        <p:cTn id="61" dur="500"/>
                                        <p:tgtEl>
                                          <p:spTgt spid="20"/>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53" presetClass="entr" presetSubtype="0" fill="hold" nodeType="clickEffect">
                                  <p:stCondLst>
                                    <p:cond delay="0"/>
                                  </p:stCondLst>
                                  <p:childTnLst>
                                    <p:set>
                                      <p:cBhvr>
                                        <p:cTn id="65" dur="1" fill="hold">
                                          <p:stCondLst>
                                            <p:cond delay="0"/>
                                          </p:stCondLst>
                                        </p:cTn>
                                        <p:tgtEl>
                                          <p:spTgt spid="21"/>
                                        </p:tgtEl>
                                        <p:attrNameLst>
                                          <p:attrName>style.visibility</p:attrName>
                                        </p:attrNameLst>
                                      </p:cBhvr>
                                      <p:to>
                                        <p:strVal val="visible"/>
                                      </p:to>
                                    </p:set>
                                    <p:anim calcmode="lin" valueType="num">
                                      <p:cBhvr>
                                        <p:cTn id="66" dur="500" fill="hold"/>
                                        <p:tgtEl>
                                          <p:spTgt spid="21"/>
                                        </p:tgtEl>
                                        <p:attrNameLst>
                                          <p:attrName>ppt_w</p:attrName>
                                        </p:attrNameLst>
                                      </p:cBhvr>
                                      <p:tavLst>
                                        <p:tav tm="0">
                                          <p:val>
                                            <p:fltVal val="0"/>
                                          </p:val>
                                        </p:tav>
                                        <p:tav tm="100000">
                                          <p:val>
                                            <p:strVal val="#ppt_w"/>
                                          </p:val>
                                        </p:tav>
                                      </p:tavLst>
                                    </p:anim>
                                    <p:anim calcmode="lin" valueType="num">
                                      <p:cBhvr>
                                        <p:cTn id="67" dur="500" fill="hold"/>
                                        <p:tgtEl>
                                          <p:spTgt spid="21"/>
                                        </p:tgtEl>
                                        <p:attrNameLst>
                                          <p:attrName>ppt_h</p:attrName>
                                        </p:attrNameLst>
                                      </p:cBhvr>
                                      <p:tavLst>
                                        <p:tav tm="0">
                                          <p:val>
                                            <p:fltVal val="0"/>
                                          </p:val>
                                        </p:tav>
                                        <p:tav tm="100000">
                                          <p:val>
                                            <p:strVal val="#ppt_h"/>
                                          </p:val>
                                        </p:tav>
                                      </p:tavLst>
                                    </p:anim>
                                    <p:animEffect transition="in" filter="fade">
                                      <p:cBhvr>
                                        <p:cTn id="68" dur="500"/>
                                        <p:tgtEl>
                                          <p:spTgt spid="21"/>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53" presetClass="entr" presetSubtype="0" fill="hold" nodeType="clickEffect">
                                  <p:stCondLst>
                                    <p:cond delay="0"/>
                                  </p:stCondLst>
                                  <p:childTnLst>
                                    <p:set>
                                      <p:cBhvr>
                                        <p:cTn id="72" dur="1" fill="hold">
                                          <p:stCondLst>
                                            <p:cond delay="0"/>
                                          </p:stCondLst>
                                        </p:cTn>
                                        <p:tgtEl>
                                          <p:spTgt spid="22"/>
                                        </p:tgtEl>
                                        <p:attrNameLst>
                                          <p:attrName>style.visibility</p:attrName>
                                        </p:attrNameLst>
                                      </p:cBhvr>
                                      <p:to>
                                        <p:strVal val="visible"/>
                                      </p:to>
                                    </p:set>
                                    <p:anim calcmode="lin" valueType="num">
                                      <p:cBhvr>
                                        <p:cTn id="73" dur="500" fill="hold"/>
                                        <p:tgtEl>
                                          <p:spTgt spid="22"/>
                                        </p:tgtEl>
                                        <p:attrNameLst>
                                          <p:attrName>ppt_w</p:attrName>
                                        </p:attrNameLst>
                                      </p:cBhvr>
                                      <p:tavLst>
                                        <p:tav tm="0">
                                          <p:val>
                                            <p:fltVal val="0"/>
                                          </p:val>
                                        </p:tav>
                                        <p:tav tm="100000">
                                          <p:val>
                                            <p:strVal val="#ppt_w"/>
                                          </p:val>
                                        </p:tav>
                                      </p:tavLst>
                                    </p:anim>
                                    <p:anim calcmode="lin" valueType="num">
                                      <p:cBhvr>
                                        <p:cTn id="74" dur="500" fill="hold"/>
                                        <p:tgtEl>
                                          <p:spTgt spid="22"/>
                                        </p:tgtEl>
                                        <p:attrNameLst>
                                          <p:attrName>ppt_h</p:attrName>
                                        </p:attrNameLst>
                                      </p:cBhvr>
                                      <p:tavLst>
                                        <p:tav tm="0">
                                          <p:val>
                                            <p:fltVal val="0"/>
                                          </p:val>
                                        </p:tav>
                                        <p:tav tm="100000">
                                          <p:val>
                                            <p:strVal val="#ppt_h"/>
                                          </p:val>
                                        </p:tav>
                                      </p:tavLst>
                                    </p:anim>
                                    <p:animEffect transition="in" filter="fade">
                                      <p:cBhvr>
                                        <p:cTn id="75" dur="500"/>
                                        <p:tgtEl>
                                          <p:spTgt spid="22"/>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53" presetClass="entr" presetSubtype="0" fill="hold" nodeType="clickEffect">
                                  <p:stCondLst>
                                    <p:cond delay="0"/>
                                  </p:stCondLst>
                                  <p:childTnLst>
                                    <p:set>
                                      <p:cBhvr>
                                        <p:cTn id="79" dur="1" fill="hold">
                                          <p:stCondLst>
                                            <p:cond delay="0"/>
                                          </p:stCondLst>
                                        </p:cTn>
                                        <p:tgtEl>
                                          <p:spTgt spid="23"/>
                                        </p:tgtEl>
                                        <p:attrNameLst>
                                          <p:attrName>style.visibility</p:attrName>
                                        </p:attrNameLst>
                                      </p:cBhvr>
                                      <p:to>
                                        <p:strVal val="visible"/>
                                      </p:to>
                                    </p:set>
                                    <p:anim calcmode="lin" valueType="num">
                                      <p:cBhvr>
                                        <p:cTn id="80" dur="500" fill="hold"/>
                                        <p:tgtEl>
                                          <p:spTgt spid="23"/>
                                        </p:tgtEl>
                                        <p:attrNameLst>
                                          <p:attrName>ppt_w</p:attrName>
                                        </p:attrNameLst>
                                      </p:cBhvr>
                                      <p:tavLst>
                                        <p:tav tm="0">
                                          <p:val>
                                            <p:fltVal val="0"/>
                                          </p:val>
                                        </p:tav>
                                        <p:tav tm="100000">
                                          <p:val>
                                            <p:strVal val="#ppt_w"/>
                                          </p:val>
                                        </p:tav>
                                      </p:tavLst>
                                    </p:anim>
                                    <p:anim calcmode="lin" valueType="num">
                                      <p:cBhvr>
                                        <p:cTn id="81" dur="500" fill="hold"/>
                                        <p:tgtEl>
                                          <p:spTgt spid="23"/>
                                        </p:tgtEl>
                                        <p:attrNameLst>
                                          <p:attrName>ppt_h</p:attrName>
                                        </p:attrNameLst>
                                      </p:cBhvr>
                                      <p:tavLst>
                                        <p:tav tm="0">
                                          <p:val>
                                            <p:fltVal val="0"/>
                                          </p:val>
                                        </p:tav>
                                        <p:tav tm="100000">
                                          <p:val>
                                            <p:strVal val="#ppt_h"/>
                                          </p:val>
                                        </p:tav>
                                      </p:tavLst>
                                    </p:anim>
                                    <p:animEffect transition="in" filter="fade">
                                      <p:cBhvr>
                                        <p:cTn id="82" dur="500"/>
                                        <p:tgtEl>
                                          <p:spTgt spid="2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53" presetClass="entr" presetSubtype="0" fill="hold" nodeType="clickEffect">
                                  <p:stCondLst>
                                    <p:cond delay="0"/>
                                  </p:stCondLst>
                                  <p:childTnLst>
                                    <p:set>
                                      <p:cBhvr>
                                        <p:cTn id="86" dur="1" fill="hold">
                                          <p:stCondLst>
                                            <p:cond delay="0"/>
                                          </p:stCondLst>
                                        </p:cTn>
                                        <p:tgtEl>
                                          <p:spTgt spid="24"/>
                                        </p:tgtEl>
                                        <p:attrNameLst>
                                          <p:attrName>style.visibility</p:attrName>
                                        </p:attrNameLst>
                                      </p:cBhvr>
                                      <p:to>
                                        <p:strVal val="visible"/>
                                      </p:to>
                                    </p:set>
                                    <p:anim calcmode="lin" valueType="num">
                                      <p:cBhvr>
                                        <p:cTn id="87" dur="500" fill="hold"/>
                                        <p:tgtEl>
                                          <p:spTgt spid="24"/>
                                        </p:tgtEl>
                                        <p:attrNameLst>
                                          <p:attrName>ppt_w</p:attrName>
                                        </p:attrNameLst>
                                      </p:cBhvr>
                                      <p:tavLst>
                                        <p:tav tm="0">
                                          <p:val>
                                            <p:fltVal val="0"/>
                                          </p:val>
                                        </p:tav>
                                        <p:tav tm="100000">
                                          <p:val>
                                            <p:strVal val="#ppt_w"/>
                                          </p:val>
                                        </p:tav>
                                      </p:tavLst>
                                    </p:anim>
                                    <p:anim calcmode="lin" valueType="num">
                                      <p:cBhvr>
                                        <p:cTn id="88" dur="500" fill="hold"/>
                                        <p:tgtEl>
                                          <p:spTgt spid="24"/>
                                        </p:tgtEl>
                                        <p:attrNameLst>
                                          <p:attrName>ppt_h</p:attrName>
                                        </p:attrNameLst>
                                      </p:cBhvr>
                                      <p:tavLst>
                                        <p:tav tm="0">
                                          <p:val>
                                            <p:fltVal val="0"/>
                                          </p:val>
                                        </p:tav>
                                        <p:tav tm="100000">
                                          <p:val>
                                            <p:strVal val="#ppt_h"/>
                                          </p:val>
                                        </p:tav>
                                      </p:tavLst>
                                    </p:anim>
                                    <p:animEffect transition="in" filter="fade">
                                      <p:cBhvr>
                                        <p:cTn id="89" dur="500"/>
                                        <p:tgtEl>
                                          <p:spTgt spid="24"/>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53" presetClass="entr" presetSubtype="0" fill="hold" nodeType="clickEffect">
                                  <p:stCondLst>
                                    <p:cond delay="0"/>
                                  </p:stCondLst>
                                  <p:childTnLst>
                                    <p:set>
                                      <p:cBhvr>
                                        <p:cTn id="93" dur="1" fill="hold">
                                          <p:stCondLst>
                                            <p:cond delay="0"/>
                                          </p:stCondLst>
                                        </p:cTn>
                                        <p:tgtEl>
                                          <p:spTgt spid="25"/>
                                        </p:tgtEl>
                                        <p:attrNameLst>
                                          <p:attrName>style.visibility</p:attrName>
                                        </p:attrNameLst>
                                      </p:cBhvr>
                                      <p:to>
                                        <p:strVal val="visible"/>
                                      </p:to>
                                    </p:set>
                                    <p:anim calcmode="lin" valueType="num">
                                      <p:cBhvr>
                                        <p:cTn id="94" dur="500" fill="hold"/>
                                        <p:tgtEl>
                                          <p:spTgt spid="25"/>
                                        </p:tgtEl>
                                        <p:attrNameLst>
                                          <p:attrName>ppt_w</p:attrName>
                                        </p:attrNameLst>
                                      </p:cBhvr>
                                      <p:tavLst>
                                        <p:tav tm="0">
                                          <p:val>
                                            <p:fltVal val="0"/>
                                          </p:val>
                                        </p:tav>
                                        <p:tav tm="100000">
                                          <p:val>
                                            <p:strVal val="#ppt_w"/>
                                          </p:val>
                                        </p:tav>
                                      </p:tavLst>
                                    </p:anim>
                                    <p:anim calcmode="lin" valueType="num">
                                      <p:cBhvr>
                                        <p:cTn id="95" dur="500" fill="hold"/>
                                        <p:tgtEl>
                                          <p:spTgt spid="25"/>
                                        </p:tgtEl>
                                        <p:attrNameLst>
                                          <p:attrName>ppt_h</p:attrName>
                                        </p:attrNameLst>
                                      </p:cBhvr>
                                      <p:tavLst>
                                        <p:tav tm="0">
                                          <p:val>
                                            <p:fltVal val="0"/>
                                          </p:val>
                                        </p:tav>
                                        <p:tav tm="100000">
                                          <p:val>
                                            <p:strVal val="#ppt_h"/>
                                          </p:val>
                                        </p:tav>
                                      </p:tavLst>
                                    </p:anim>
                                    <p:animEffect transition="in" filter="fade">
                                      <p:cBhvr>
                                        <p:cTn id="96" dur="500"/>
                                        <p:tgtEl>
                                          <p:spTgt spid="25"/>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53" presetClass="entr" presetSubtype="0" fill="hold" nodeType="clickEffect">
                                  <p:stCondLst>
                                    <p:cond delay="0"/>
                                  </p:stCondLst>
                                  <p:childTnLst>
                                    <p:set>
                                      <p:cBhvr>
                                        <p:cTn id="100" dur="1" fill="hold">
                                          <p:stCondLst>
                                            <p:cond delay="0"/>
                                          </p:stCondLst>
                                        </p:cTn>
                                        <p:tgtEl>
                                          <p:spTgt spid="26"/>
                                        </p:tgtEl>
                                        <p:attrNameLst>
                                          <p:attrName>style.visibility</p:attrName>
                                        </p:attrNameLst>
                                      </p:cBhvr>
                                      <p:to>
                                        <p:strVal val="visible"/>
                                      </p:to>
                                    </p:set>
                                    <p:anim calcmode="lin" valueType="num">
                                      <p:cBhvr>
                                        <p:cTn id="101" dur="500" fill="hold"/>
                                        <p:tgtEl>
                                          <p:spTgt spid="26"/>
                                        </p:tgtEl>
                                        <p:attrNameLst>
                                          <p:attrName>ppt_w</p:attrName>
                                        </p:attrNameLst>
                                      </p:cBhvr>
                                      <p:tavLst>
                                        <p:tav tm="0">
                                          <p:val>
                                            <p:fltVal val="0"/>
                                          </p:val>
                                        </p:tav>
                                        <p:tav tm="100000">
                                          <p:val>
                                            <p:strVal val="#ppt_w"/>
                                          </p:val>
                                        </p:tav>
                                      </p:tavLst>
                                    </p:anim>
                                    <p:anim calcmode="lin" valueType="num">
                                      <p:cBhvr>
                                        <p:cTn id="102" dur="500" fill="hold"/>
                                        <p:tgtEl>
                                          <p:spTgt spid="26"/>
                                        </p:tgtEl>
                                        <p:attrNameLst>
                                          <p:attrName>ppt_h</p:attrName>
                                        </p:attrNameLst>
                                      </p:cBhvr>
                                      <p:tavLst>
                                        <p:tav tm="0">
                                          <p:val>
                                            <p:fltVal val="0"/>
                                          </p:val>
                                        </p:tav>
                                        <p:tav tm="100000">
                                          <p:val>
                                            <p:strVal val="#ppt_h"/>
                                          </p:val>
                                        </p:tav>
                                      </p:tavLst>
                                    </p:anim>
                                    <p:animEffect transition="in" filter="fade">
                                      <p:cBhvr>
                                        <p:cTn id="103" dur="500"/>
                                        <p:tgtEl>
                                          <p:spTgt spid="26"/>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53" presetClass="entr" presetSubtype="0" fill="hold" nodeType="clickEffect">
                                  <p:stCondLst>
                                    <p:cond delay="0"/>
                                  </p:stCondLst>
                                  <p:childTnLst>
                                    <p:set>
                                      <p:cBhvr>
                                        <p:cTn id="107" dur="1" fill="hold">
                                          <p:stCondLst>
                                            <p:cond delay="0"/>
                                          </p:stCondLst>
                                        </p:cTn>
                                        <p:tgtEl>
                                          <p:spTgt spid="27"/>
                                        </p:tgtEl>
                                        <p:attrNameLst>
                                          <p:attrName>style.visibility</p:attrName>
                                        </p:attrNameLst>
                                      </p:cBhvr>
                                      <p:to>
                                        <p:strVal val="visible"/>
                                      </p:to>
                                    </p:set>
                                    <p:anim calcmode="lin" valueType="num">
                                      <p:cBhvr>
                                        <p:cTn id="108" dur="500" fill="hold"/>
                                        <p:tgtEl>
                                          <p:spTgt spid="27"/>
                                        </p:tgtEl>
                                        <p:attrNameLst>
                                          <p:attrName>ppt_w</p:attrName>
                                        </p:attrNameLst>
                                      </p:cBhvr>
                                      <p:tavLst>
                                        <p:tav tm="0">
                                          <p:val>
                                            <p:fltVal val="0"/>
                                          </p:val>
                                        </p:tav>
                                        <p:tav tm="100000">
                                          <p:val>
                                            <p:strVal val="#ppt_w"/>
                                          </p:val>
                                        </p:tav>
                                      </p:tavLst>
                                    </p:anim>
                                    <p:anim calcmode="lin" valueType="num">
                                      <p:cBhvr>
                                        <p:cTn id="109" dur="500" fill="hold"/>
                                        <p:tgtEl>
                                          <p:spTgt spid="27"/>
                                        </p:tgtEl>
                                        <p:attrNameLst>
                                          <p:attrName>ppt_h</p:attrName>
                                        </p:attrNameLst>
                                      </p:cBhvr>
                                      <p:tavLst>
                                        <p:tav tm="0">
                                          <p:val>
                                            <p:fltVal val="0"/>
                                          </p:val>
                                        </p:tav>
                                        <p:tav tm="100000">
                                          <p:val>
                                            <p:strVal val="#ppt_h"/>
                                          </p:val>
                                        </p:tav>
                                      </p:tavLst>
                                    </p:anim>
                                    <p:animEffect transition="in" filter="fade">
                                      <p:cBhvr>
                                        <p:cTn id="110" dur="500"/>
                                        <p:tgtEl>
                                          <p:spTgt spid="27"/>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53" presetClass="entr" presetSubtype="0" fill="hold" nodeType="clickEffect">
                                  <p:stCondLst>
                                    <p:cond delay="0"/>
                                  </p:stCondLst>
                                  <p:childTnLst>
                                    <p:set>
                                      <p:cBhvr>
                                        <p:cTn id="114" dur="1" fill="hold">
                                          <p:stCondLst>
                                            <p:cond delay="0"/>
                                          </p:stCondLst>
                                        </p:cTn>
                                        <p:tgtEl>
                                          <p:spTgt spid="28"/>
                                        </p:tgtEl>
                                        <p:attrNameLst>
                                          <p:attrName>style.visibility</p:attrName>
                                        </p:attrNameLst>
                                      </p:cBhvr>
                                      <p:to>
                                        <p:strVal val="visible"/>
                                      </p:to>
                                    </p:set>
                                    <p:anim calcmode="lin" valueType="num">
                                      <p:cBhvr>
                                        <p:cTn id="115" dur="500" fill="hold"/>
                                        <p:tgtEl>
                                          <p:spTgt spid="28"/>
                                        </p:tgtEl>
                                        <p:attrNameLst>
                                          <p:attrName>ppt_w</p:attrName>
                                        </p:attrNameLst>
                                      </p:cBhvr>
                                      <p:tavLst>
                                        <p:tav tm="0">
                                          <p:val>
                                            <p:fltVal val="0"/>
                                          </p:val>
                                        </p:tav>
                                        <p:tav tm="100000">
                                          <p:val>
                                            <p:strVal val="#ppt_w"/>
                                          </p:val>
                                        </p:tav>
                                      </p:tavLst>
                                    </p:anim>
                                    <p:anim calcmode="lin" valueType="num">
                                      <p:cBhvr>
                                        <p:cTn id="116" dur="500" fill="hold"/>
                                        <p:tgtEl>
                                          <p:spTgt spid="28"/>
                                        </p:tgtEl>
                                        <p:attrNameLst>
                                          <p:attrName>ppt_h</p:attrName>
                                        </p:attrNameLst>
                                      </p:cBhvr>
                                      <p:tavLst>
                                        <p:tav tm="0">
                                          <p:val>
                                            <p:fltVal val="0"/>
                                          </p:val>
                                        </p:tav>
                                        <p:tav tm="100000">
                                          <p:val>
                                            <p:strVal val="#ppt_h"/>
                                          </p:val>
                                        </p:tav>
                                      </p:tavLst>
                                    </p:anim>
                                    <p:animEffect transition="in" filter="fade">
                                      <p:cBhvr>
                                        <p:cTn id="117" dur="500"/>
                                        <p:tgtEl>
                                          <p:spTgt spid="28"/>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53" presetClass="entr" presetSubtype="0" fill="hold" nodeType="clickEffect">
                                  <p:stCondLst>
                                    <p:cond delay="0"/>
                                  </p:stCondLst>
                                  <p:childTnLst>
                                    <p:set>
                                      <p:cBhvr>
                                        <p:cTn id="121" dur="1" fill="hold">
                                          <p:stCondLst>
                                            <p:cond delay="0"/>
                                          </p:stCondLst>
                                        </p:cTn>
                                        <p:tgtEl>
                                          <p:spTgt spid="29"/>
                                        </p:tgtEl>
                                        <p:attrNameLst>
                                          <p:attrName>style.visibility</p:attrName>
                                        </p:attrNameLst>
                                      </p:cBhvr>
                                      <p:to>
                                        <p:strVal val="visible"/>
                                      </p:to>
                                    </p:set>
                                    <p:anim calcmode="lin" valueType="num">
                                      <p:cBhvr>
                                        <p:cTn id="122" dur="500" fill="hold"/>
                                        <p:tgtEl>
                                          <p:spTgt spid="29"/>
                                        </p:tgtEl>
                                        <p:attrNameLst>
                                          <p:attrName>ppt_w</p:attrName>
                                        </p:attrNameLst>
                                      </p:cBhvr>
                                      <p:tavLst>
                                        <p:tav tm="0">
                                          <p:val>
                                            <p:fltVal val="0"/>
                                          </p:val>
                                        </p:tav>
                                        <p:tav tm="100000">
                                          <p:val>
                                            <p:strVal val="#ppt_w"/>
                                          </p:val>
                                        </p:tav>
                                      </p:tavLst>
                                    </p:anim>
                                    <p:anim calcmode="lin" valueType="num">
                                      <p:cBhvr>
                                        <p:cTn id="123" dur="500" fill="hold"/>
                                        <p:tgtEl>
                                          <p:spTgt spid="29"/>
                                        </p:tgtEl>
                                        <p:attrNameLst>
                                          <p:attrName>ppt_h</p:attrName>
                                        </p:attrNameLst>
                                      </p:cBhvr>
                                      <p:tavLst>
                                        <p:tav tm="0">
                                          <p:val>
                                            <p:fltVal val="0"/>
                                          </p:val>
                                        </p:tav>
                                        <p:tav tm="100000">
                                          <p:val>
                                            <p:strVal val="#ppt_h"/>
                                          </p:val>
                                        </p:tav>
                                      </p:tavLst>
                                    </p:anim>
                                    <p:animEffect transition="in" filter="fade">
                                      <p:cBhvr>
                                        <p:cTn id="124" dur="500"/>
                                        <p:tgtEl>
                                          <p:spTgt spid="29"/>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53" presetClass="entr" presetSubtype="0" fill="hold" nodeType="clickEffect">
                                  <p:stCondLst>
                                    <p:cond delay="0"/>
                                  </p:stCondLst>
                                  <p:childTnLst>
                                    <p:set>
                                      <p:cBhvr>
                                        <p:cTn id="128" dur="1" fill="hold">
                                          <p:stCondLst>
                                            <p:cond delay="0"/>
                                          </p:stCondLst>
                                        </p:cTn>
                                        <p:tgtEl>
                                          <p:spTgt spid="30"/>
                                        </p:tgtEl>
                                        <p:attrNameLst>
                                          <p:attrName>style.visibility</p:attrName>
                                        </p:attrNameLst>
                                      </p:cBhvr>
                                      <p:to>
                                        <p:strVal val="visible"/>
                                      </p:to>
                                    </p:set>
                                    <p:anim calcmode="lin" valueType="num">
                                      <p:cBhvr>
                                        <p:cTn id="129" dur="500" fill="hold"/>
                                        <p:tgtEl>
                                          <p:spTgt spid="30"/>
                                        </p:tgtEl>
                                        <p:attrNameLst>
                                          <p:attrName>ppt_w</p:attrName>
                                        </p:attrNameLst>
                                      </p:cBhvr>
                                      <p:tavLst>
                                        <p:tav tm="0">
                                          <p:val>
                                            <p:fltVal val="0"/>
                                          </p:val>
                                        </p:tav>
                                        <p:tav tm="100000">
                                          <p:val>
                                            <p:strVal val="#ppt_w"/>
                                          </p:val>
                                        </p:tav>
                                      </p:tavLst>
                                    </p:anim>
                                    <p:anim calcmode="lin" valueType="num">
                                      <p:cBhvr>
                                        <p:cTn id="130" dur="500" fill="hold"/>
                                        <p:tgtEl>
                                          <p:spTgt spid="30"/>
                                        </p:tgtEl>
                                        <p:attrNameLst>
                                          <p:attrName>ppt_h</p:attrName>
                                        </p:attrNameLst>
                                      </p:cBhvr>
                                      <p:tavLst>
                                        <p:tav tm="0">
                                          <p:val>
                                            <p:fltVal val="0"/>
                                          </p:val>
                                        </p:tav>
                                        <p:tav tm="100000">
                                          <p:val>
                                            <p:strVal val="#ppt_h"/>
                                          </p:val>
                                        </p:tav>
                                      </p:tavLst>
                                    </p:anim>
                                    <p:animEffect transition="in" filter="fade">
                                      <p:cBhvr>
                                        <p:cTn id="131" dur="500"/>
                                        <p:tgtEl>
                                          <p:spTgt spid="30"/>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53" presetClass="entr" presetSubtype="0" fill="hold" nodeType="clickEffect">
                                  <p:stCondLst>
                                    <p:cond delay="0"/>
                                  </p:stCondLst>
                                  <p:childTnLst>
                                    <p:set>
                                      <p:cBhvr>
                                        <p:cTn id="135" dur="1" fill="hold">
                                          <p:stCondLst>
                                            <p:cond delay="0"/>
                                          </p:stCondLst>
                                        </p:cTn>
                                        <p:tgtEl>
                                          <p:spTgt spid="31"/>
                                        </p:tgtEl>
                                        <p:attrNameLst>
                                          <p:attrName>style.visibility</p:attrName>
                                        </p:attrNameLst>
                                      </p:cBhvr>
                                      <p:to>
                                        <p:strVal val="visible"/>
                                      </p:to>
                                    </p:set>
                                    <p:anim calcmode="lin" valueType="num">
                                      <p:cBhvr>
                                        <p:cTn id="136" dur="500" fill="hold"/>
                                        <p:tgtEl>
                                          <p:spTgt spid="31"/>
                                        </p:tgtEl>
                                        <p:attrNameLst>
                                          <p:attrName>ppt_w</p:attrName>
                                        </p:attrNameLst>
                                      </p:cBhvr>
                                      <p:tavLst>
                                        <p:tav tm="0">
                                          <p:val>
                                            <p:fltVal val="0"/>
                                          </p:val>
                                        </p:tav>
                                        <p:tav tm="100000">
                                          <p:val>
                                            <p:strVal val="#ppt_w"/>
                                          </p:val>
                                        </p:tav>
                                      </p:tavLst>
                                    </p:anim>
                                    <p:anim calcmode="lin" valueType="num">
                                      <p:cBhvr>
                                        <p:cTn id="137" dur="500" fill="hold"/>
                                        <p:tgtEl>
                                          <p:spTgt spid="31"/>
                                        </p:tgtEl>
                                        <p:attrNameLst>
                                          <p:attrName>ppt_h</p:attrName>
                                        </p:attrNameLst>
                                      </p:cBhvr>
                                      <p:tavLst>
                                        <p:tav tm="0">
                                          <p:val>
                                            <p:fltVal val="0"/>
                                          </p:val>
                                        </p:tav>
                                        <p:tav tm="100000">
                                          <p:val>
                                            <p:strVal val="#ppt_h"/>
                                          </p:val>
                                        </p:tav>
                                      </p:tavLst>
                                    </p:anim>
                                    <p:animEffect transition="in" filter="fade">
                                      <p:cBhvr>
                                        <p:cTn id="13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a:extLst>
              <a:ext uri="{FF2B5EF4-FFF2-40B4-BE49-F238E27FC236}">
                <a16:creationId xmlns:a16="http://schemas.microsoft.com/office/drawing/2014/main" id="{8CC8A59C-146E-2643-DA62-889D30FFD4B1}"/>
              </a:ext>
            </a:extLst>
          </p:cNvPr>
          <p:cNvSpPr>
            <a:spLocks noGrp="1"/>
          </p:cNvSpPr>
          <p:nvPr>
            <p:ph type="title"/>
          </p:nvPr>
        </p:nvSpPr>
        <p:spPr/>
        <p:txBody>
          <a:bodyPr/>
          <a:lstStyle/>
          <a:p>
            <a:pPr eaLnBrk="1" hangingPunct="1"/>
            <a:r>
              <a:rPr lang="zh-CN" altLang="en-US">
                <a:solidFill>
                  <a:srgbClr val="7C3343"/>
                </a:solidFill>
              </a:rPr>
              <a:t>重叠与交叉存取控制</a:t>
            </a:r>
          </a:p>
        </p:txBody>
      </p:sp>
      <p:sp>
        <p:nvSpPr>
          <p:cNvPr id="72707" name="灯片编号占位符 2">
            <a:extLst>
              <a:ext uri="{FF2B5EF4-FFF2-40B4-BE49-F238E27FC236}">
                <a16:creationId xmlns:a16="http://schemas.microsoft.com/office/drawing/2014/main" id="{1DE1BB43-4D6C-C300-A6C4-1BF6F686855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8103E10-3E8B-4F6D-B2FB-B8E636F911D4}" type="slidenum">
              <a:rPr lang="zh-CN" altLang="en-US">
                <a:solidFill>
                  <a:srgbClr val="7C3343"/>
                </a:solidFill>
                <a:latin typeface="Cambria" panose="02040503050406030204" pitchFamily="18" charset="0"/>
                <a:ea typeface="华文楷体" panose="02010600040101010101" pitchFamily="2" charset="-122"/>
              </a:rPr>
              <a:pPr/>
              <a:t>57</a:t>
            </a:fld>
            <a:endParaRPr lang="zh-CN" altLang="en-US">
              <a:solidFill>
                <a:srgbClr val="7C3343"/>
              </a:solidFill>
              <a:latin typeface="Cambria" panose="02040503050406030204" pitchFamily="18" charset="0"/>
              <a:ea typeface="华文楷体" panose="02010600040101010101" pitchFamily="2" charset="-122"/>
            </a:endParaRPr>
          </a:p>
        </p:txBody>
      </p:sp>
      <p:sp>
        <p:nvSpPr>
          <p:cNvPr id="72708" name="内容占位符 3">
            <a:extLst>
              <a:ext uri="{FF2B5EF4-FFF2-40B4-BE49-F238E27FC236}">
                <a16:creationId xmlns:a16="http://schemas.microsoft.com/office/drawing/2014/main" id="{FCB3FFFE-7A0F-E81C-1F98-7B3503D88F09}"/>
              </a:ext>
            </a:extLst>
          </p:cNvPr>
          <p:cNvSpPr>
            <a:spLocks noGrp="1"/>
          </p:cNvSpPr>
          <p:nvPr>
            <p:ph sz="quarter" idx="1"/>
          </p:nvPr>
        </p:nvSpPr>
        <p:spPr>
          <a:xfrm>
            <a:off x="301625" y="1527175"/>
            <a:ext cx="8504238" cy="4572000"/>
          </a:xfrm>
        </p:spPr>
        <p:txBody>
          <a:bodyPr/>
          <a:lstStyle/>
          <a:p>
            <a:pPr eaLnBrk="1" hangingPunct="1"/>
            <a:r>
              <a:rPr lang="zh-CN" altLang="en-US"/>
              <a:t>多体交叉存储模块可以有两种不同的方式进行访问：</a:t>
            </a:r>
            <a:endParaRPr lang="en-US" altLang="zh-CN"/>
          </a:p>
          <a:p>
            <a:pPr lvl="1" eaLnBrk="1" hangingPunct="1"/>
            <a:r>
              <a:rPr lang="zh-CN" altLang="en-US"/>
              <a:t> “</a:t>
            </a:r>
            <a:r>
              <a:rPr lang="zh-CN" altLang="en-US">
                <a:solidFill>
                  <a:srgbClr val="C00000"/>
                </a:solidFill>
              </a:rPr>
              <a:t>同时访问</a:t>
            </a:r>
            <a:r>
              <a:rPr lang="zh-CN" altLang="en-US"/>
              <a:t>”：一种是所有模块同时启动一次存储周期，相对各自的数据寄存器并行地读出或写入信息；同时访问要增加数据总线宽度。</a:t>
            </a:r>
            <a:endParaRPr lang="en-US" altLang="zh-CN"/>
          </a:p>
          <a:p>
            <a:pPr lvl="1" eaLnBrk="1" hangingPunct="1"/>
            <a:r>
              <a:rPr lang="zh-CN" altLang="en-US"/>
              <a:t>“</a:t>
            </a:r>
            <a:r>
              <a:rPr lang="zh-CN" altLang="en-US">
                <a:solidFill>
                  <a:srgbClr val="C00000"/>
                </a:solidFill>
              </a:rPr>
              <a:t>交叉访问</a:t>
            </a:r>
            <a:r>
              <a:rPr lang="zh-CN" altLang="en-US"/>
              <a:t>”：另一种是</a:t>
            </a:r>
            <a:r>
              <a:rPr lang="en-US" altLang="zh-CN"/>
              <a:t>M</a:t>
            </a:r>
            <a:r>
              <a:rPr lang="zh-CN" altLang="en-US"/>
              <a:t>个模块按一定的顺序轮流启动各自的访问周期，启动两个相邻模块的最小时间间隔等于单模块访问周期的</a:t>
            </a:r>
            <a:r>
              <a:rPr lang="en-US" altLang="zh-CN"/>
              <a:t>1/M</a:t>
            </a:r>
            <a:r>
              <a:rPr lang="zh-CN" altLang="en-US"/>
              <a:t>。同时访问要增加数据总线宽度。</a:t>
            </a:r>
          </a:p>
          <a:p>
            <a:pPr eaLnBrk="1" hangingPunct="1"/>
            <a:r>
              <a:rPr lang="zh-CN" altLang="en-US"/>
              <a:t>同时访问多个存储模块能一次提供多个数据或多条指令。</a:t>
            </a:r>
          </a:p>
          <a:p>
            <a:pPr eaLnBrk="1" hangingPunct="1"/>
            <a:endParaRPr lang="zh-CN" altLang="en-US"/>
          </a:p>
        </p:txBody>
      </p:sp>
    </p:spTree>
  </p:cSld>
  <p:clrMapOvr>
    <a:masterClrMapping/>
  </p:clrMapOvr>
  <p:transition>
    <p:pull dir="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a:extLst>
              <a:ext uri="{FF2B5EF4-FFF2-40B4-BE49-F238E27FC236}">
                <a16:creationId xmlns:a16="http://schemas.microsoft.com/office/drawing/2014/main" id="{AD90DCB6-DD14-3E70-19B0-BEA932454582}"/>
              </a:ext>
            </a:extLst>
          </p:cNvPr>
          <p:cNvSpPr>
            <a:spLocks noGrp="1"/>
          </p:cNvSpPr>
          <p:nvPr>
            <p:ph type="title"/>
          </p:nvPr>
        </p:nvSpPr>
        <p:spPr/>
        <p:txBody>
          <a:bodyPr/>
          <a:lstStyle/>
          <a:p>
            <a:pPr eaLnBrk="1" hangingPunct="1"/>
            <a:r>
              <a:rPr lang="zh-CN" altLang="en-US">
                <a:solidFill>
                  <a:srgbClr val="7C3343"/>
                </a:solidFill>
              </a:rPr>
              <a:t>多体交叉访问</a:t>
            </a:r>
          </a:p>
        </p:txBody>
      </p:sp>
      <p:sp>
        <p:nvSpPr>
          <p:cNvPr id="73731" name="灯片编号占位符 2">
            <a:extLst>
              <a:ext uri="{FF2B5EF4-FFF2-40B4-BE49-F238E27FC236}">
                <a16:creationId xmlns:a16="http://schemas.microsoft.com/office/drawing/2014/main" id="{634DB7EA-50BC-429A-3348-22374AF24F6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6786B37-B75F-4ED9-A8C8-375D19F5CA99}" type="slidenum">
              <a:rPr lang="zh-CN" altLang="en-US">
                <a:solidFill>
                  <a:srgbClr val="7C3343"/>
                </a:solidFill>
                <a:latin typeface="Cambria" panose="02040503050406030204" pitchFamily="18" charset="0"/>
                <a:ea typeface="华文楷体" panose="02010600040101010101" pitchFamily="2" charset="-122"/>
              </a:rPr>
              <a:pPr/>
              <a:t>58</a:t>
            </a:fld>
            <a:endParaRPr lang="zh-CN" altLang="en-US">
              <a:solidFill>
                <a:srgbClr val="7C3343"/>
              </a:solidFill>
              <a:latin typeface="Cambria" panose="02040503050406030204" pitchFamily="18" charset="0"/>
              <a:ea typeface="华文楷体" panose="02010600040101010101" pitchFamily="2" charset="-122"/>
            </a:endParaRPr>
          </a:p>
        </p:txBody>
      </p:sp>
      <p:pic>
        <p:nvPicPr>
          <p:cNvPr id="73732" name="Picture 2" descr="d22">
            <a:extLst>
              <a:ext uri="{FF2B5EF4-FFF2-40B4-BE49-F238E27FC236}">
                <a16:creationId xmlns:a16="http://schemas.microsoft.com/office/drawing/2014/main" id="{0578481E-7305-A29A-3397-234E046EAF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58972"/>
          <a:stretch>
            <a:fillRect/>
          </a:stretch>
        </p:blipFill>
        <p:spPr bwMode="auto">
          <a:xfrm>
            <a:off x="1071563" y="1500188"/>
            <a:ext cx="7178675" cy="480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7E7200D7-7FB7-C0D9-E673-368D58CD2219}"/>
              </a:ext>
            </a:extLst>
          </p:cNvPr>
          <p:cNvSpPr>
            <a:spLocks noGrp="1"/>
          </p:cNvSpPr>
          <p:nvPr>
            <p:ph type="title"/>
          </p:nvPr>
        </p:nvSpPr>
        <p:spPr>
          <a:xfrm>
            <a:off x="301625" y="228600"/>
            <a:ext cx="8534400" cy="758825"/>
          </a:xfrm>
        </p:spPr>
        <p:txBody>
          <a:bodyPr/>
          <a:lstStyle/>
          <a:p>
            <a:pPr eaLnBrk="1" hangingPunct="1"/>
            <a:r>
              <a:rPr lang="zh-CN" altLang="en-US"/>
              <a:t>存储器分类（</a:t>
            </a:r>
            <a:r>
              <a:rPr lang="en-US" altLang="zh-CN"/>
              <a:t>2/2</a:t>
            </a:r>
            <a:r>
              <a:rPr lang="zh-CN" altLang="en-US"/>
              <a:t>）</a:t>
            </a:r>
          </a:p>
        </p:txBody>
      </p:sp>
      <p:sp>
        <p:nvSpPr>
          <p:cNvPr id="20483" name="灯片编号占位符 2">
            <a:extLst>
              <a:ext uri="{FF2B5EF4-FFF2-40B4-BE49-F238E27FC236}">
                <a16:creationId xmlns:a16="http://schemas.microsoft.com/office/drawing/2014/main" id="{EE3C59BC-DB33-62EC-039F-D8FB388F16E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DDF08D1-F341-489C-88BC-22FDCABB6AB3}" type="slidenum">
              <a:rPr lang="zh-CN" altLang="en-US">
                <a:solidFill>
                  <a:srgbClr val="7C3343"/>
                </a:solidFill>
                <a:latin typeface="Cambria" panose="02040503050406030204" pitchFamily="18" charset="0"/>
                <a:ea typeface="华文楷体" panose="02010600040101010101" pitchFamily="2" charset="-122"/>
              </a:rPr>
              <a:pPr/>
              <a:t>6</a:t>
            </a:fld>
            <a:endParaRPr lang="zh-CN" altLang="en-US">
              <a:solidFill>
                <a:srgbClr val="7C3343"/>
              </a:solidFill>
              <a:latin typeface="Cambria" panose="02040503050406030204" pitchFamily="18" charset="0"/>
              <a:ea typeface="华文楷体" panose="02010600040101010101" pitchFamily="2" charset="-122"/>
            </a:endParaRPr>
          </a:p>
        </p:txBody>
      </p:sp>
      <p:sp>
        <p:nvSpPr>
          <p:cNvPr id="20484" name="内容占位符 3">
            <a:extLst>
              <a:ext uri="{FF2B5EF4-FFF2-40B4-BE49-F238E27FC236}">
                <a16:creationId xmlns:a16="http://schemas.microsoft.com/office/drawing/2014/main" id="{693A14FF-D6E4-A128-9C12-D164D09DB98B}"/>
              </a:ext>
            </a:extLst>
          </p:cNvPr>
          <p:cNvSpPr>
            <a:spLocks noGrp="1"/>
          </p:cNvSpPr>
          <p:nvPr>
            <p:ph sz="half" idx="1"/>
          </p:nvPr>
        </p:nvSpPr>
        <p:spPr>
          <a:xfrm>
            <a:off x="301625" y="1371600"/>
            <a:ext cx="4038600" cy="4681538"/>
          </a:xfrm>
        </p:spPr>
        <p:txBody>
          <a:bodyPr/>
          <a:lstStyle/>
          <a:p>
            <a:pPr eaLnBrk="1" hangingPunct="1"/>
            <a:r>
              <a:rPr lang="zh-CN" altLang="en-US"/>
              <a:t>按</a:t>
            </a:r>
            <a:r>
              <a:rPr lang="zh-CN" altLang="en-US">
                <a:solidFill>
                  <a:srgbClr val="FF0000"/>
                </a:solidFill>
              </a:rPr>
              <a:t>作用</a:t>
            </a:r>
            <a:r>
              <a:rPr lang="zh-CN" altLang="en-US"/>
              <a:t>分类</a:t>
            </a:r>
            <a:endParaRPr lang="en-US" altLang="zh-CN"/>
          </a:p>
          <a:p>
            <a:pPr lvl="1" eaLnBrk="1" hangingPunct="1"/>
            <a:r>
              <a:rPr lang="zh-CN" altLang="en-US"/>
              <a:t>高速缓冲存储器</a:t>
            </a:r>
            <a:r>
              <a:rPr lang="en-US" altLang="zh-CN"/>
              <a:t>(</a:t>
            </a:r>
            <a:r>
              <a:rPr lang="en-US" altLang="zh-CN" b="1"/>
              <a:t>Cache</a:t>
            </a:r>
            <a:r>
              <a:rPr lang="en-US" altLang="zh-CN"/>
              <a:t>)</a:t>
            </a:r>
          </a:p>
          <a:p>
            <a:pPr lvl="1" eaLnBrk="1" hangingPunct="1"/>
            <a:r>
              <a:rPr lang="zh-CN" altLang="en-US"/>
              <a:t>主存储器</a:t>
            </a:r>
            <a:r>
              <a:rPr lang="en-US" altLang="zh-CN"/>
              <a:t>(</a:t>
            </a:r>
            <a:r>
              <a:rPr lang="zh-CN" altLang="en-US"/>
              <a:t>内存</a:t>
            </a:r>
            <a:r>
              <a:rPr lang="en-US" altLang="zh-CN"/>
              <a:t>)</a:t>
            </a:r>
          </a:p>
          <a:p>
            <a:pPr lvl="1" eaLnBrk="1" hangingPunct="1"/>
            <a:r>
              <a:rPr lang="zh-CN" altLang="en-US"/>
              <a:t>辅助存储器</a:t>
            </a:r>
            <a:r>
              <a:rPr lang="en-US" altLang="zh-CN"/>
              <a:t>(</a:t>
            </a:r>
            <a:r>
              <a:rPr lang="zh-CN" altLang="en-US"/>
              <a:t>外存</a:t>
            </a:r>
            <a:r>
              <a:rPr lang="en-US" altLang="zh-CN"/>
              <a:t>)</a:t>
            </a:r>
          </a:p>
          <a:p>
            <a:pPr lvl="1" eaLnBrk="1" hangingPunct="1"/>
            <a:r>
              <a:rPr lang="zh-CN" altLang="en-US"/>
              <a:t>缓冲存储器</a:t>
            </a:r>
          </a:p>
          <a:p>
            <a:pPr eaLnBrk="1" hangingPunct="1"/>
            <a:endParaRPr lang="zh-CN" altLang="en-US"/>
          </a:p>
        </p:txBody>
      </p:sp>
      <p:sp>
        <p:nvSpPr>
          <p:cNvPr id="20485" name="内容占位符 4">
            <a:extLst>
              <a:ext uri="{FF2B5EF4-FFF2-40B4-BE49-F238E27FC236}">
                <a16:creationId xmlns:a16="http://schemas.microsoft.com/office/drawing/2014/main" id="{A11FBA0B-7FEB-C264-BE74-D47DBE62722B}"/>
              </a:ext>
            </a:extLst>
          </p:cNvPr>
          <p:cNvSpPr>
            <a:spLocks noGrp="1"/>
          </p:cNvSpPr>
          <p:nvPr>
            <p:ph sz="half" idx="2"/>
          </p:nvPr>
        </p:nvSpPr>
        <p:spPr>
          <a:xfrm>
            <a:off x="4800600" y="1371600"/>
            <a:ext cx="4038600" cy="4681538"/>
          </a:xfrm>
        </p:spPr>
        <p:txBody>
          <a:bodyPr/>
          <a:lstStyle/>
          <a:p>
            <a:pPr eaLnBrk="1" hangingPunct="1"/>
            <a:r>
              <a:rPr lang="zh-CN" altLang="en-US"/>
              <a:t>按</a:t>
            </a:r>
            <a:r>
              <a:rPr lang="zh-CN" altLang="en-US">
                <a:solidFill>
                  <a:srgbClr val="FF0000"/>
                </a:solidFill>
              </a:rPr>
              <a:t>信息是否易丢失</a:t>
            </a:r>
            <a:r>
              <a:rPr lang="zh-CN" altLang="en-US"/>
              <a:t>分类</a:t>
            </a:r>
            <a:endParaRPr lang="en-US" altLang="zh-CN"/>
          </a:p>
          <a:p>
            <a:pPr lvl="1" eaLnBrk="1" hangingPunct="1"/>
            <a:r>
              <a:rPr lang="zh-CN" altLang="en-US"/>
              <a:t>易失性存储器</a:t>
            </a:r>
            <a:r>
              <a:rPr lang="en-US" altLang="zh-CN"/>
              <a:t>:</a:t>
            </a:r>
            <a:r>
              <a:rPr lang="en-US" altLang="zh-CN" b="1"/>
              <a:t>RAM</a:t>
            </a:r>
            <a:r>
              <a:rPr lang="en-US" altLang="zh-CN"/>
              <a:t>…</a:t>
            </a:r>
          </a:p>
          <a:p>
            <a:pPr lvl="1" eaLnBrk="1" hangingPunct="1"/>
            <a:r>
              <a:rPr lang="zh-CN" altLang="en-US"/>
              <a:t>非易失性存储器</a:t>
            </a:r>
            <a:r>
              <a:rPr lang="en-US" altLang="zh-CN"/>
              <a:t>: </a:t>
            </a:r>
            <a:r>
              <a:rPr lang="en-US" altLang="zh-CN" b="1"/>
              <a:t>ROM</a:t>
            </a:r>
            <a:r>
              <a:rPr lang="en-US" altLang="zh-CN"/>
              <a:t>, </a:t>
            </a:r>
            <a:r>
              <a:rPr lang="zh-CN" altLang="en-US"/>
              <a:t>磁盘</a:t>
            </a:r>
            <a:r>
              <a:rPr lang="en-US" altLang="zh-CN"/>
              <a:t>…</a:t>
            </a:r>
          </a:p>
          <a:p>
            <a:pPr eaLnBrk="1" hangingPunct="1"/>
            <a:endParaRPr lang="zh-CN" altLang="en-US"/>
          </a:p>
        </p:txBody>
      </p:sp>
    </p:spTree>
  </p:cSld>
  <p:clrMapOvr>
    <a:masterClrMapping/>
  </p:clrMapOvr>
  <p:transition>
    <p:pull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6" descr="http://www.zhku.edu.cn/information/jxgz/kc/shudian/jkj/6/j6-3_clip_image006.gif">
            <a:extLst>
              <a:ext uri="{FF2B5EF4-FFF2-40B4-BE49-F238E27FC236}">
                <a16:creationId xmlns:a16="http://schemas.microsoft.com/office/drawing/2014/main" id="{AC104A81-78E4-D17E-DB73-04394A56E0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2000" t="3848"/>
          <a:stretch>
            <a:fillRect/>
          </a:stretch>
        </p:blipFill>
        <p:spPr bwMode="auto">
          <a:xfrm>
            <a:off x="6813550" y="3500438"/>
            <a:ext cx="2116138" cy="235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Rectangle 2">
            <a:extLst>
              <a:ext uri="{FF2B5EF4-FFF2-40B4-BE49-F238E27FC236}">
                <a16:creationId xmlns:a16="http://schemas.microsoft.com/office/drawing/2014/main" id="{AD61CC38-3443-FA78-35E7-E60858FBF0BD}"/>
              </a:ext>
            </a:extLst>
          </p:cNvPr>
          <p:cNvSpPr>
            <a:spLocks noGrp="1"/>
          </p:cNvSpPr>
          <p:nvPr>
            <p:ph type="title"/>
          </p:nvPr>
        </p:nvSpPr>
        <p:spPr/>
        <p:txBody>
          <a:bodyPr/>
          <a:lstStyle/>
          <a:p>
            <a:pPr eaLnBrk="1" hangingPunct="1"/>
            <a:r>
              <a:rPr lang="zh-CN" altLang="en-US">
                <a:solidFill>
                  <a:srgbClr val="7C3343"/>
                </a:solidFill>
              </a:rPr>
              <a:t>随机存储器</a:t>
            </a:r>
          </a:p>
        </p:txBody>
      </p:sp>
      <p:sp>
        <p:nvSpPr>
          <p:cNvPr id="21508" name="Rectangle 3">
            <a:extLst>
              <a:ext uri="{FF2B5EF4-FFF2-40B4-BE49-F238E27FC236}">
                <a16:creationId xmlns:a16="http://schemas.microsoft.com/office/drawing/2014/main" id="{CD5B308B-79DF-1F60-FF9A-911BC1398558}"/>
              </a:ext>
            </a:extLst>
          </p:cNvPr>
          <p:cNvSpPr>
            <a:spLocks noGrp="1"/>
          </p:cNvSpPr>
          <p:nvPr>
            <p:ph type="body" idx="1"/>
          </p:nvPr>
        </p:nvSpPr>
        <p:spPr>
          <a:xfrm>
            <a:off x="301625" y="1527175"/>
            <a:ext cx="8504238" cy="4572000"/>
          </a:xfrm>
        </p:spPr>
        <p:txBody>
          <a:bodyPr/>
          <a:lstStyle/>
          <a:p>
            <a:pPr marL="609600" indent="-609600" eaLnBrk="1" hangingPunct="1"/>
            <a:r>
              <a:rPr lang="zh-CN" altLang="en-US"/>
              <a:t>随机存储器</a:t>
            </a:r>
            <a:r>
              <a:rPr lang="en-US" altLang="zh-CN"/>
              <a:t>(random access memory</a:t>
            </a:r>
            <a:r>
              <a:rPr lang="zh-CN" altLang="en-US"/>
              <a:t>，简称</a:t>
            </a:r>
            <a:r>
              <a:rPr lang="en-US" altLang="zh-CN"/>
              <a:t>RAM)</a:t>
            </a:r>
          </a:p>
          <a:p>
            <a:pPr marL="990600" lvl="1" indent="-533400" eaLnBrk="1" hangingPunct="1">
              <a:buFont typeface="Wingdings" panose="05000000000000000000" pitchFamily="2" charset="2"/>
              <a:buChar char="l"/>
            </a:pPr>
            <a:r>
              <a:rPr lang="zh-CN" altLang="en-US"/>
              <a:t>随机存储器</a:t>
            </a:r>
            <a:r>
              <a:rPr lang="en-US" altLang="zh-CN"/>
              <a:t>(</a:t>
            </a:r>
            <a:r>
              <a:rPr lang="zh-CN" altLang="en-US"/>
              <a:t>又称读写存储器</a:t>
            </a:r>
            <a:r>
              <a:rPr lang="en-US" altLang="zh-CN"/>
              <a:t>)</a:t>
            </a:r>
            <a:r>
              <a:rPr lang="zh-CN" altLang="en-US"/>
              <a:t>指通过指令可以随机地、个别地对各个存储单元进行访问，一般访问所需时间基本固定，而与存储单元地址无关。</a:t>
            </a:r>
          </a:p>
        </p:txBody>
      </p:sp>
      <p:sp>
        <p:nvSpPr>
          <p:cNvPr id="21509" name="灯片编号占位符 3">
            <a:extLst>
              <a:ext uri="{FF2B5EF4-FFF2-40B4-BE49-F238E27FC236}">
                <a16:creationId xmlns:a16="http://schemas.microsoft.com/office/drawing/2014/main" id="{6AB9A8DE-1A2D-31BB-3E34-1730603E86A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2E31E88-4FE5-480B-AF22-E3D7089AC507}" type="slidenum">
              <a:rPr lang="zh-CN" altLang="en-US">
                <a:solidFill>
                  <a:srgbClr val="7C3343"/>
                </a:solidFill>
                <a:latin typeface="Cambria" panose="02040503050406030204" pitchFamily="18" charset="0"/>
                <a:ea typeface="华文楷体" panose="02010600040101010101" pitchFamily="2" charset="-122"/>
              </a:rPr>
              <a:pPr/>
              <a:t>7</a:t>
            </a:fld>
            <a:endParaRPr lang="zh-CN" altLang="en-US">
              <a:solidFill>
                <a:srgbClr val="7C3343"/>
              </a:solidFill>
              <a:latin typeface="Cambria" panose="02040503050406030204" pitchFamily="18" charset="0"/>
              <a:ea typeface="华文楷体" panose="02010600040101010101" pitchFamily="2" charset="-122"/>
            </a:endParaRPr>
          </a:p>
        </p:txBody>
      </p:sp>
      <p:pic>
        <p:nvPicPr>
          <p:cNvPr id="21510" name="Picture 2" descr="http://www.yzpc.edu.cn/jsjzz/jsjpjfzs/memory_clip_image015.jpg">
            <a:extLst>
              <a:ext uri="{FF2B5EF4-FFF2-40B4-BE49-F238E27FC236}">
                <a16:creationId xmlns:a16="http://schemas.microsoft.com/office/drawing/2014/main" id="{84F282AC-D4C5-1687-F4BC-61A569C2DD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8" y="3571875"/>
            <a:ext cx="3629025"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4" descr="http://www.hihtek.com/PIC/PIC/2009242056580.jpg">
            <a:extLst>
              <a:ext uri="{FF2B5EF4-FFF2-40B4-BE49-F238E27FC236}">
                <a16:creationId xmlns:a16="http://schemas.microsoft.com/office/drawing/2014/main" id="{DB3246EB-FF41-DEC2-FA7F-B82CFA1D7D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8787" t="27551" r="18971" b="21248"/>
          <a:stretch>
            <a:fillRect/>
          </a:stretch>
        </p:blipFill>
        <p:spPr bwMode="auto">
          <a:xfrm>
            <a:off x="4214813" y="3857625"/>
            <a:ext cx="2428875"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右箭头 10">
            <a:extLst>
              <a:ext uri="{FF2B5EF4-FFF2-40B4-BE49-F238E27FC236}">
                <a16:creationId xmlns:a16="http://schemas.microsoft.com/office/drawing/2014/main" id="{2AB073F5-CBB3-CD95-B069-98AFF7708166}"/>
              </a:ext>
            </a:extLst>
          </p:cNvPr>
          <p:cNvSpPr/>
          <p:nvPr/>
        </p:nvSpPr>
        <p:spPr>
          <a:xfrm>
            <a:off x="3714750" y="4286250"/>
            <a:ext cx="571500" cy="214313"/>
          </a:xfrm>
          <a:prstGeom prst="rightArrow">
            <a:avLst/>
          </a:prstGeom>
          <a:solidFill>
            <a:srgbClr val="FF0000"/>
          </a:solidFill>
          <a:ln>
            <a:solidFill>
              <a:srgbClr val="FF0000"/>
            </a:solidFill>
            <a:prstDash val="solid"/>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12" name="右箭头 11">
            <a:extLst>
              <a:ext uri="{FF2B5EF4-FFF2-40B4-BE49-F238E27FC236}">
                <a16:creationId xmlns:a16="http://schemas.microsoft.com/office/drawing/2014/main" id="{7F90474F-12FA-58AA-1665-07E1DEC3BD3C}"/>
              </a:ext>
            </a:extLst>
          </p:cNvPr>
          <p:cNvSpPr/>
          <p:nvPr/>
        </p:nvSpPr>
        <p:spPr>
          <a:xfrm>
            <a:off x="6429375" y="4357688"/>
            <a:ext cx="571500" cy="214312"/>
          </a:xfrm>
          <a:prstGeom prst="rightArrow">
            <a:avLst/>
          </a:prstGeom>
          <a:solidFill>
            <a:srgbClr val="FF0000"/>
          </a:solidFill>
          <a:ln>
            <a:solidFill>
              <a:srgbClr val="FF0000"/>
            </a:solidFill>
            <a:prstDash val="solid"/>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ransition>
    <p:pull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760F0063-3919-BD4C-BC96-C9A4AD38EAEC}"/>
              </a:ext>
            </a:extLst>
          </p:cNvPr>
          <p:cNvSpPr>
            <a:spLocks noGrp="1"/>
          </p:cNvSpPr>
          <p:nvPr>
            <p:ph type="title"/>
          </p:nvPr>
        </p:nvSpPr>
        <p:spPr/>
        <p:txBody>
          <a:bodyPr/>
          <a:lstStyle/>
          <a:p>
            <a:pPr eaLnBrk="1" hangingPunct="1"/>
            <a:r>
              <a:rPr lang="zh-CN" altLang="en-US">
                <a:solidFill>
                  <a:srgbClr val="7C3343"/>
                </a:solidFill>
              </a:rPr>
              <a:t>只读存储器（</a:t>
            </a:r>
            <a:r>
              <a:rPr lang="en-US" altLang="zh-CN">
                <a:solidFill>
                  <a:srgbClr val="7C3343"/>
                </a:solidFill>
              </a:rPr>
              <a:t>1/3</a:t>
            </a:r>
            <a:r>
              <a:rPr lang="zh-CN" altLang="en-US">
                <a:solidFill>
                  <a:srgbClr val="7C3343"/>
                </a:solidFill>
              </a:rPr>
              <a:t>）</a:t>
            </a:r>
          </a:p>
        </p:txBody>
      </p:sp>
      <p:sp>
        <p:nvSpPr>
          <p:cNvPr id="22531" name="Rectangle 3">
            <a:extLst>
              <a:ext uri="{FF2B5EF4-FFF2-40B4-BE49-F238E27FC236}">
                <a16:creationId xmlns:a16="http://schemas.microsoft.com/office/drawing/2014/main" id="{A31B096C-C20F-B786-9AB7-96CB6BE75BDE}"/>
              </a:ext>
            </a:extLst>
          </p:cNvPr>
          <p:cNvSpPr>
            <a:spLocks noGrp="1"/>
          </p:cNvSpPr>
          <p:nvPr>
            <p:ph type="body" idx="1"/>
          </p:nvPr>
        </p:nvSpPr>
        <p:spPr>
          <a:xfrm>
            <a:off x="301625" y="1527175"/>
            <a:ext cx="8504238" cy="4572000"/>
          </a:xfrm>
        </p:spPr>
        <p:txBody>
          <a:bodyPr/>
          <a:lstStyle/>
          <a:p>
            <a:pPr marL="609600" indent="-609600" eaLnBrk="1" hangingPunct="1"/>
            <a:r>
              <a:rPr lang="zh-CN" altLang="en-US"/>
              <a:t>掩膜只读存储器</a:t>
            </a:r>
            <a:r>
              <a:rPr lang="en-US" altLang="zh-CN"/>
              <a:t>(Masked read—only memory)</a:t>
            </a:r>
          </a:p>
          <a:p>
            <a:pPr marL="882650" lvl="1" indent="-609600" eaLnBrk="1" hangingPunct="1"/>
            <a:r>
              <a:rPr lang="en-US" altLang="zh-CN"/>
              <a:t> </a:t>
            </a:r>
            <a:r>
              <a:rPr lang="zh-CN" altLang="en-US"/>
              <a:t>只读存储器是一种对其内容</a:t>
            </a:r>
            <a:r>
              <a:rPr lang="zh-CN" altLang="en-US">
                <a:solidFill>
                  <a:srgbClr val="FF0000"/>
                </a:solidFill>
              </a:rPr>
              <a:t>只能读不能写入</a:t>
            </a:r>
            <a:r>
              <a:rPr lang="zh-CN" altLang="en-US"/>
              <a:t>的存储器，在制造芯片时预先写入内容。它通常用来存放固定不变的程序、汉字字型库、字符及图形符号等。</a:t>
            </a:r>
            <a:endParaRPr lang="en-US" altLang="zh-CN"/>
          </a:p>
          <a:p>
            <a:pPr marL="882650" lvl="1" indent="-609600" eaLnBrk="1" hangingPunct="1"/>
            <a:r>
              <a:rPr lang="zh-CN" altLang="en-US"/>
              <a:t>由于它和读写存储器分享主存储器的同一个地址空间，故仍属于主存储器的一部分。</a:t>
            </a:r>
          </a:p>
        </p:txBody>
      </p:sp>
      <p:sp>
        <p:nvSpPr>
          <p:cNvPr id="22532" name="灯片编号占位符 3">
            <a:extLst>
              <a:ext uri="{FF2B5EF4-FFF2-40B4-BE49-F238E27FC236}">
                <a16:creationId xmlns:a16="http://schemas.microsoft.com/office/drawing/2014/main" id="{61D04BB1-A1F5-3285-F7CA-1B8B4996D56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B9D77BB-0DC9-4914-9FC9-B12C6475D208}" type="slidenum">
              <a:rPr lang="zh-CN" altLang="en-US">
                <a:solidFill>
                  <a:srgbClr val="7C3343"/>
                </a:solidFill>
                <a:latin typeface="Cambria" panose="02040503050406030204" pitchFamily="18" charset="0"/>
                <a:ea typeface="华文楷体" panose="02010600040101010101" pitchFamily="2" charset="-122"/>
              </a:rPr>
              <a:pPr/>
              <a:t>8</a:t>
            </a:fld>
            <a:endParaRPr lang="zh-CN" altLang="en-US">
              <a:solidFill>
                <a:srgbClr val="7C3343"/>
              </a:solidFill>
              <a:latin typeface="Cambria" panose="02040503050406030204" pitchFamily="18" charset="0"/>
              <a:ea typeface="华文楷体" panose="02010600040101010101" pitchFamily="2" charset="-122"/>
            </a:endParaRPr>
          </a:p>
        </p:txBody>
      </p:sp>
      <p:pic>
        <p:nvPicPr>
          <p:cNvPr id="22533" name="Picture 2" descr="http://img-china.rs-online.com/largeimages/R4716715-06.jpg">
            <a:extLst>
              <a:ext uri="{FF2B5EF4-FFF2-40B4-BE49-F238E27FC236}">
                <a16:creationId xmlns:a16="http://schemas.microsoft.com/office/drawing/2014/main" id="{11C765D0-5521-3325-58F7-AB94089D31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4214813"/>
            <a:ext cx="3078162" cy="210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4" descr="http://images.17173.com/netbar/news/images/200405/bios-01.jpg">
            <a:extLst>
              <a:ext uri="{FF2B5EF4-FFF2-40B4-BE49-F238E27FC236}">
                <a16:creationId xmlns:a16="http://schemas.microsoft.com/office/drawing/2014/main" id="{97A3CD10-4F39-8922-9965-55092A5C05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0688" y="4187825"/>
            <a:ext cx="2809875"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003CF43-7F8D-25C0-BA69-EB71262EE923}"/>
              </a:ext>
            </a:extLst>
          </p:cNvPr>
          <p:cNvSpPr>
            <a:spLocks noGrp="1"/>
          </p:cNvSpPr>
          <p:nvPr>
            <p:ph type="title"/>
          </p:nvPr>
        </p:nvSpPr>
        <p:spPr/>
        <p:txBody>
          <a:bodyPr/>
          <a:lstStyle/>
          <a:p>
            <a:pPr eaLnBrk="1" hangingPunct="1"/>
            <a:r>
              <a:rPr lang="zh-CN" altLang="en-US">
                <a:solidFill>
                  <a:srgbClr val="7C3343"/>
                </a:solidFill>
              </a:rPr>
              <a:t>只读存储器（</a:t>
            </a:r>
            <a:r>
              <a:rPr lang="en-US" altLang="zh-CN">
                <a:solidFill>
                  <a:srgbClr val="7C3343"/>
                </a:solidFill>
              </a:rPr>
              <a:t>2/3</a:t>
            </a:r>
            <a:r>
              <a:rPr lang="zh-CN" altLang="en-US">
                <a:solidFill>
                  <a:srgbClr val="7C3343"/>
                </a:solidFill>
              </a:rPr>
              <a:t>）</a:t>
            </a:r>
          </a:p>
        </p:txBody>
      </p:sp>
      <p:sp>
        <p:nvSpPr>
          <p:cNvPr id="10243" name="Rectangle 3">
            <a:extLst>
              <a:ext uri="{FF2B5EF4-FFF2-40B4-BE49-F238E27FC236}">
                <a16:creationId xmlns:a16="http://schemas.microsoft.com/office/drawing/2014/main" id="{2435D3EF-9231-594B-6D37-725B51FA544E}"/>
              </a:ext>
            </a:extLst>
          </p:cNvPr>
          <p:cNvSpPr>
            <a:spLocks noGrp="1" noChangeArrowheads="1"/>
          </p:cNvSpPr>
          <p:nvPr>
            <p:ph type="body" idx="1"/>
          </p:nvPr>
        </p:nvSpPr>
        <p:spPr>
          <a:xfrm>
            <a:off x="457200" y="1600200"/>
            <a:ext cx="8507413" cy="4924425"/>
          </a:xfrm>
        </p:spPr>
        <p:txBody>
          <a:bodyPr>
            <a:normAutofit/>
          </a:bodyPr>
          <a:lstStyle/>
          <a:p>
            <a:pPr marL="609600" indent="-609600" eaLnBrk="1" fontAlgn="auto" hangingPunct="1">
              <a:lnSpc>
                <a:spcPct val="90000"/>
              </a:lnSpc>
              <a:buFont typeface="Wingdings 2"/>
              <a:buChar char=""/>
              <a:defRPr/>
            </a:pPr>
            <a:r>
              <a:rPr lang="zh-CN" altLang="en-US" dirty="0"/>
              <a:t>可编程序的只读存储器</a:t>
            </a:r>
            <a:r>
              <a:rPr lang="en-US" altLang="zh-CN" dirty="0"/>
              <a:t>(programmable ROM</a:t>
            </a:r>
            <a:r>
              <a:rPr lang="zh-CN" altLang="en-US" dirty="0"/>
              <a:t>，简称</a:t>
            </a:r>
            <a:r>
              <a:rPr lang="en-US" altLang="zh-CN" dirty="0"/>
              <a:t>PROM)</a:t>
            </a:r>
          </a:p>
          <a:p>
            <a:pPr marL="883920" lvl="1" indent="-609600" eaLnBrk="1" fontAlgn="auto" hangingPunct="1">
              <a:lnSpc>
                <a:spcPct val="90000"/>
              </a:lnSpc>
              <a:buFont typeface="Wingdings"/>
              <a:buChar char=""/>
              <a:defRPr/>
            </a:pPr>
            <a:r>
              <a:rPr lang="en-US" altLang="zh-CN" dirty="0"/>
              <a:t> </a:t>
            </a:r>
            <a:r>
              <a:rPr lang="zh-CN" altLang="en-US" dirty="0"/>
              <a:t>一次性写入的存储器，写入后，只能读出其内容，而不能再进行修改。</a:t>
            </a:r>
          </a:p>
          <a:p>
            <a:pPr marL="990600" lvl="1" indent="-533400" eaLnBrk="1" fontAlgn="auto" hangingPunct="1">
              <a:lnSpc>
                <a:spcPct val="90000"/>
              </a:lnSpc>
              <a:buFontTx/>
              <a:buAutoNum type="arabicPeriod"/>
              <a:defRPr/>
            </a:pPr>
            <a:endParaRPr lang="zh-CN" altLang="en-US" dirty="0"/>
          </a:p>
          <a:p>
            <a:pPr marL="609600" indent="-609600" eaLnBrk="1" fontAlgn="auto" hangingPunct="1">
              <a:lnSpc>
                <a:spcPct val="90000"/>
              </a:lnSpc>
              <a:buFont typeface="Wingdings 2"/>
              <a:buChar char=""/>
              <a:defRPr/>
            </a:pPr>
            <a:r>
              <a:rPr lang="zh-CN" altLang="en-US" dirty="0"/>
              <a:t>可擦除可编程序只读存储器</a:t>
            </a:r>
            <a:r>
              <a:rPr lang="en-US" altLang="zh-CN" dirty="0"/>
              <a:t>(</a:t>
            </a:r>
            <a:r>
              <a:rPr lang="en-US" altLang="zh-CN" dirty="0" err="1"/>
              <a:t>erasablePROM</a:t>
            </a:r>
            <a:r>
              <a:rPr lang="zh-CN" altLang="en-US" dirty="0"/>
              <a:t>，简称</a:t>
            </a:r>
            <a:r>
              <a:rPr lang="en-US" altLang="zh-CN" dirty="0"/>
              <a:t>EPROM)</a:t>
            </a:r>
          </a:p>
          <a:p>
            <a:pPr marL="883920" lvl="1" indent="-609600" eaLnBrk="1" fontAlgn="auto" hangingPunct="1">
              <a:lnSpc>
                <a:spcPct val="90000"/>
              </a:lnSpc>
              <a:buFont typeface="Wingdings"/>
              <a:buChar char=""/>
              <a:defRPr/>
            </a:pPr>
            <a:r>
              <a:rPr lang="zh-CN" altLang="en-US" dirty="0"/>
              <a:t>可用紫外线擦除其内容的</a:t>
            </a:r>
            <a:r>
              <a:rPr lang="en-US" altLang="zh-CN" dirty="0"/>
              <a:t>PROM</a:t>
            </a:r>
            <a:r>
              <a:rPr lang="zh-CN" altLang="en-US" dirty="0"/>
              <a:t>，擦除后可再次写入。</a:t>
            </a:r>
          </a:p>
        </p:txBody>
      </p:sp>
      <p:sp>
        <p:nvSpPr>
          <p:cNvPr id="23556" name="灯片编号占位符 3">
            <a:extLst>
              <a:ext uri="{FF2B5EF4-FFF2-40B4-BE49-F238E27FC236}">
                <a16:creationId xmlns:a16="http://schemas.microsoft.com/office/drawing/2014/main" id="{DC239A05-E7A7-508A-999D-846A7380BE5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96CEA3-434E-4476-A373-59A4163CAE51}" type="slidenum">
              <a:rPr lang="zh-CN" altLang="en-US">
                <a:solidFill>
                  <a:srgbClr val="7C3343"/>
                </a:solidFill>
                <a:latin typeface="Cambria" panose="02040503050406030204" pitchFamily="18" charset="0"/>
                <a:ea typeface="华文楷体" panose="02010600040101010101" pitchFamily="2" charset="-122"/>
              </a:rPr>
              <a:pPr/>
              <a:t>9</a:t>
            </a:fld>
            <a:endParaRPr lang="zh-CN" altLang="en-US">
              <a:solidFill>
                <a:srgbClr val="7C3343"/>
              </a:solidFill>
              <a:latin typeface="Cambria" panose="02040503050406030204" pitchFamily="18" charset="0"/>
              <a:ea typeface="华文楷体" panose="02010600040101010101" pitchFamily="2" charset="-122"/>
            </a:endParaRPr>
          </a:p>
        </p:txBody>
      </p:sp>
    </p:spTree>
  </p:cSld>
  <p:clrMapOvr>
    <a:masterClrMapping/>
  </p:clrMapOvr>
  <p:transition>
    <p:pull dir="ru"/>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市镇">
  <a:themeElements>
    <a:clrScheme name="Panels">
      <a:dk1>
        <a:srgbClr val="340B07"/>
      </a:dk1>
      <a:lt1>
        <a:srgbClr val="FFFFFF"/>
      </a:lt1>
      <a:dk2>
        <a:srgbClr val="182912"/>
      </a:dk2>
      <a:lt2>
        <a:srgbClr val="FBF0F2"/>
      </a:lt2>
      <a:accent1>
        <a:srgbClr val="694F36"/>
      </a:accent1>
      <a:accent2>
        <a:srgbClr val="98604A"/>
      </a:accent2>
      <a:accent3>
        <a:srgbClr val="8E3B4D"/>
      </a:accent3>
      <a:accent4>
        <a:srgbClr val="837954"/>
      </a:accent4>
      <a:accent5>
        <a:srgbClr val="4E3B28"/>
      </a:accent5>
      <a:accent6>
        <a:srgbClr val="AC7A0C"/>
      </a:accent6>
      <a:hlink>
        <a:srgbClr val="A03849"/>
      </a:hlink>
      <a:folHlink>
        <a:srgbClr val="AA845D"/>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市镇">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教材母版">
  <a:themeElements>
    <a:clrScheme name="教材母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教材母版">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教材母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教材母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教材母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教材母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教材母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教材母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教材母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905</TotalTime>
  <Words>2340</Words>
  <Application>Microsoft Office PowerPoint</Application>
  <PresentationFormat>全屏显示(4:3)</PresentationFormat>
  <Paragraphs>343</Paragraphs>
  <Slides>58</Slides>
  <Notes>0</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58</vt:i4>
      </vt:variant>
    </vt:vector>
  </HeadingPairs>
  <TitlesOfParts>
    <vt:vector size="71" baseType="lpstr">
      <vt:lpstr>Arial</vt:lpstr>
      <vt:lpstr>宋体</vt:lpstr>
      <vt:lpstr>Maiandra GD</vt:lpstr>
      <vt:lpstr>隶书</vt:lpstr>
      <vt:lpstr>Cambria</vt:lpstr>
      <vt:lpstr>华文楷体</vt:lpstr>
      <vt:lpstr>Wingdings 2</vt:lpstr>
      <vt:lpstr>Wingdings</vt:lpstr>
      <vt:lpstr>Calibri</vt:lpstr>
      <vt:lpstr>Times New Roman</vt:lpstr>
      <vt:lpstr>市镇</vt:lpstr>
      <vt:lpstr>教材母版</vt:lpstr>
      <vt:lpstr>Image</vt:lpstr>
      <vt:lpstr>第4章 主存储器</vt:lpstr>
      <vt:lpstr>主存储器处于全机中心地位（1/3）</vt:lpstr>
      <vt:lpstr>主存储器处于全机中心地位（2/3）</vt:lpstr>
      <vt:lpstr>主存储器处于全机中心地位（3/3）</vt:lpstr>
      <vt:lpstr>存储器分类（1/2）</vt:lpstr>
      <vt:lpstr>存储器分类（2/2）</vt:lpstr>
      <vt:lpstr>随机存储器</vt:lpstr>
      <vt:lpstr>只读存储器（1/3）</vt:lpstr>
      <vt:lpstr>只读存储器（2/3）</vt:lpstr>
      <vt:lpstr>只读存储器（3/3）</vt:lpstr>
      <vt:lpstr>存储器性能指标（1/2）</vt:lpstr>
      <vt:lpstr>存储器性能指标（2/2）</vt:lpstr>
      <vt:lpstr>存储器相关概念</vt:lpstr>
      <vt:lpstr>主存储器的基本操作（1/6）</vt:lpstr>
      <vt:lpstr>主存储器的基本操作：读（2/6）</vt:lpstr>
      <vt:lpstr>主存储器的基本操作：读（3/6）</vt:lpstr>
      <vt:lpstr>主存储器的基本操作：写（4/6）</vt:lpstr>
      <vt:lpstr>主存储器的基本操作：写（5/6）</vt:lpstr>
      <vt:lpstr>主存储器的基本操作（6/6）</vt:lpstr>
      <vt:lpstr>  随机存储器分类</vt:lpstr>
      <vt:lpstr>  MOS SRAM 的存储单元（1/5）</vt:lpstr>
      <vt:lpstr>MOS SRAM 的存储单元：读（2/5）</vt:lpstr>
      <vt:lpstr>MOS SRAM 的存储单元：读（3/5）</vt:lpstr>
      <vt:lpstr>MOS SRAM 的存储单元：写（4/5）</vt:lpstr>
      <vt:lpstr>MOS SRAM 的存储单元：写（5/5）</vt:lpstr>
      <vt:lpstr>16 X 1-bit MOS SRAM</vt:lpstr>
      <vt:lpstr>1Kbit SRAM </vt:lpstr>
      <vt:lpstr>SRAM的开关特性：读周期</vt:lpstr>
      <vt:lpstr>SRAM的开关特性：写周期</vt:lpstr>
      <vt:lpstr>1Kbit DRAM 的三管存储单元：读</vt:lpstr>
      <vt:lpstr>1Kbit DRAM 的三管存储单元：写</vt:lpstr>
      <vt:lpstr>4Kbit DRAM 的单管存储单元：读</vt:lpstr>
      <vt:lpstr>4Kbit DRAM 的单管存储单元：写</vt:lpstr>
      <vt:lpstr>  小结: DRAM 的存储单元</vt:lpstr>
      <vt:lpstr>16K×1位动态存储器框图</vt:lpstr>
      <vt:lpstr>DRAM 的再生（1/2）</vt:lpstr>
      <vt:lpstr>DRAM 的再生（2/2）</vt:lpstr>
      <vt:lpstr>动态存储器RAS、CAS与Adr的相互关系</vt:lpstr>
      <vt:lpstr>动态存储器的工作方式</vt:lpstr>
      <vt:lpstr>读工作方式时序图</vt:lpstr>
      <vt:lpstr>写工作方式时序图</vt:lpstr>
      <vt:lpstr>读-改写工作方式时序图</vt:lpstr>
      <vt:lpstr>页面读方式时序图</vt:lpstr>
      <vt:lpstr>DRAM 与 SRAM 的比较</vt:lpstr>
      <vt:lpstr>半导体存储器</vt:lpstr>
      <vt:lpstr>存储器容量扩展</vt:lpstr>
      <vt:lpstr>位扩展（用2个16K X 4位芯片组成16K X 8位的存储器）</vt:lpstr>
      <vt:lpstr>字扩展（用4个16K X 8位芯片组成64K X 8位存储器）</vt:lpstr>
      <vt:lpstr>字位扩展（用8个1K X 4位芯片组成4K X 8位存储器）</vt:lpstr>
      <vt:lpstr>存储控制</vt:lpstr>
      <vt:lpstr>刷新（再生）</vt:lpstr>
      <vt:lpstr>刷新方式</vt:lpstr>
      <vt:lpstr>多体交叉存储器</vt:lpstr>
      <vt:lpstr>多体交叉编址方式</vt:lpstr>
      <vt:lpstr>地址的模四交叉编址</vt:lpstr>
      <vt:lpstr>例：16个地址的模四交叉编址</vt:lpstr>
      <vt:lpstr>重叠与交叉存取控制</vt:lpstr>
      <vt:lpstr>多体交叉访问</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Feng Fu</cp:lastModifiedBy>
  <cp:revision>129</cp:revision>
  <dcterms:created xsi:type="dcterms:W3CDTF">2009-09-02T12:18:53Z</dcterms:created>
  <dcterms:modified xsi:type="dcterms:W3CDTF">2024-11-18T05:11:36Z</dcterms:modified>
</cp:coreProperties>
</file>