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3"/>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77" r:id="rId37"/>
    <p:sldId id="292" r:id="rId38"/>
    <p:sldId id="293" r:id="rId39"/>
    <p:sldId id="294" r:id="rId40"/>
    <p:sldId id="295" r:id="rId41"/>
    <p:sldId id="296" r:id="rId42"/>
    <p:sldId id="297" r:id="rId43"/>
    <p:sldId id="298" r:id="rId44"/>
    <p:sldId id="300" r:id="rId45"/>
    <p:sldId id="299" r:id="rId46"/>
    <p:sldId id="302" r:id="rId47"/>
    <p:sldId id="301" r:id="rId48"/>
    <p:sldId id="303" r:id="rId49"/>
    <p:sldId id="304" r:id="rId50"/>
    <p:sldId id="305" r:id="rId51"/>
    <p:sldId id="306" r:id="rId5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6" d="100"/>
          <a:sy n="86"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2622FEA-A7D3-AFF6-B4C9-52C79B5B8A1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835E35AC-005E-11D5-92F8-D2BC19C90321}"/>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2051B926-A8CD-4CCF-B685-3D854D87422F}" type="datetimeFigureOut">
              <a:rPr lang="zh-CN" altLang="en-US"/>
              <a:pPr>
                <a:defRPr/>
              </a:pPr>
              <a:t>2024/11/18</a:t>
            </a:fld>
            <a:endParaRPr lang="zh-CN" altLang="en-US"/>
          </a:p>
        </p:txBody>
      </p:sp>
      <p:sp>
        <p:nvSpPr>
          <p:cNvPr id="4" name="幻灯片图像占位符 3">
            <a:extLst>
              <a:ext uri="{FF2B5EF4-FFF2-40B4-BE49-F238E27FC236}">
                <a16:creationId xmlns:a16="http://schemas.microsoft.com/office/drawing/2014/main" id="{7367DF97-2C3A-A00D-A2C1-5F31FFA73778}"/>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96F4C806-958A-D48B-D803-6A6FDACE0C8A}"/>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DBC3108-85BD-8817-83A5-0FFB676C3CD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2345206D-9A0D-81DA-2A8C-25005AF7A6D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8EA65BC9-93D4-47D2-A4C8-6B7293EA711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cxnSp>
        <p:nvCxnSpPr>
          <p:cNvPr id="4" name="Straight Connector 31">
            <a:extLst>
              <a:ext uri="{FF2B5EF4-FFF2-40B4-BE49-F238E27FC236}">
                <a16:creationId xmlns:a16="http://schemas.microsoft.com/office/drawing/2014/main" id="{F0DE8EAE-2F15-B3EF-B589-6C664EB71EDF}"/>
              </a:ext>
            </a:extLst>
          </p:cNvPr>
          <p:cNvCxnSpPr/>
          <p:nvPr/>
        </p:nvCxnSpPr>
        <p:spPr>
          <a:xfrm>
            <a:off x="0" y="3579813"/>
            <a:ext cx="9144000" cy="1587"/>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grpSp>
        <p:nvGrpSpPr>
          <p:cNvPr id="5" name="Group 22">
            <a:extLst>
              <a:ext uri="{FF2B5EF4-FFF2-40B4-BE49-F238E27FC236}">
                <a16:creationId xmlns:a16="http://schemas.microsoft.com/office/drawing/2014/main" id="{D851AD53-5E89-9E94-B390-AA8A456FBD25}"/>
              </a:ext>
            </a:extLst>
          </p:cNvPr>
          <p:cNvGrpSpPr>
            <a:grpSpLocks/>
          </p:cNvGrpSpPr>
          <p:nvPr/>
        </p:nvGrpSpPr>
        <p:grpSpPr bwMode="auto">
          <a:xfrm rot="5400000">
            <a:off x="4535487" y="2249488"/>
            <a:ext cx="92075" cy="9124950"/>
            <a:chOff x="0" y="0"/>
            <a:chExt cx="274320" cy="6858000"/>
          </a:xfrm>
        </p:grpSpPr>
        <p:sp>
          <p:nvSpPr>
            <p:cNvPr id="6" name="Rectangle 8">
              <a:extLst>
                <a:ext uri="{FF2B5EF4-FFF2-40B4-BE49-F238E27FC236}">
                  <a16:creationId xmlns:a16="http://schemas.microsoft.com/office/drawing/2014/main" id="{601F8A90-A521-1218-06F1-872F787FC295}"/>
                </a:ext>
              </a:extLst>
            </p:cNvPr>
            <p:cNvSpPr/>
            <p:nvPr/>
          </p:nvSpPr>
          <p:spPr>
            <a:xfrm>
              <a:off x="32603" y="0"/>
              <a:ext cx="60960" cy="6858000"/>
            </a:xfrm>
            <a:prstGeom prst="rect">
              <a:avLst/>
            </a:prstGeom>
            <a:solidFill>
              <a:schemeClr val="bg1"/>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7" name="Rectangle 9">
              <a:extLst>
                <a:ext uri="{FF2B5EF4-FFF2-40B4-BE49-F238E27FC236}">
                  <a16:creationId xmlns:a16="http://schemas.microsoft.com/office/drawing/2014/main" id="{308E2037-E14A-3C46-292A-806B8BBF798A}"/>
                </a:ext>
              </a:extLst>
            </p:cNvPr>
            <p:cNvSpPr/>
            <p:nvPr/>
          </p:nvSpPr>
          <p:spPr>
            <a:xfrm>
              <a:off x="0" y="0"/>
              <a:ext cx="30480" cy="6858000"/>
            </a:xfrm>
            <a:prstGeom prst="rect">
              <a:avLst/>
            </a:prstGeom>
            <a:solidFill>
              <a:srgbClr val="FFFFFF"/>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8" name="Rectangle 10">
              <a:extLst>
                <a:ext uri="{FF2B5EF4-FFF2-40B4-BE49-F238E27FC236}">
                  <a16:creationId xmlns:a16="http://schemas.microsoft.com/office/drawing/2014/main" id="{E23F4508-A2F9-FC77-3557-B6CA1272F46A}"/>
                </a:ext>
              </a:extLst>
            </p:cNvPr>
            <p:cNvSpPr/>
            <p:nvPr/>
          </p:nvSpPr>
          <p:spPr>
            <a:xfrm>
              <a:off x="91440" y="0"/>
              <a:ext cx="30480" cy="6858000"/>
            </a:xfrm>
            <a:prstGeom prst="rect">
              <a:avLst/>
            </a:prstGeom>
            <a:solidFill>
              <a:schemeClr val="tx1"/>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9" name="Rectangle 11">
              <a:extLst>
                <a:ext uri="{FF2B5EF4-FFF2-40B4-BE49-F238E27FC236}">
                  <a16:creationId xmlns:a16="http://schemas.microsoft.com/office/drawing/2014/main" id="{DF2D6489-555E-273D-C157-DFF1D58BC5B0}"/>
                </a:ext>
              </a:extLst>
            </p:cNvPr>
            <p:cNvSpPr/>
            <p:nvPr/>
          </p:nvSpPr>
          <p:spPr>
            <a:xfrm>
              <a:off x="152400" y="0"/>
              <a:ext cx="18288" cy="6858000"/>
            </a:xfrm>
            <a:prstGeom prst="rect">
              <a:avLst/>
            </a:prstGeom>
            <a:solidFill>
              <a:schemeClr val="bg1"/>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10" name="Rectangle 12">
              <a:extLst>
                <a:ext uri="{FF2B5EF4-FFF2-40B4-BE49-F238E27FC236}">
                  <a16:creationId xmlns:a16="http://schemas.microsoft.com/office/drawing/2014/main" id="{34AEB2E6-0DAD-F479-7C41-6457DFD2C204}"/>
                </a:ext>
              </a:extLst>
            </p:cNvPr>
            <p:cNvSpPr/>
            <p:nvPr/>
          </p:nvSpPr>
          <p:spPr>
            <a:xfrm>
              <a:off x="182880" y="0"/>
              <a:ext cx="30480" cy="6858000"/>
            </a:xfrm>
            <a:prstGeom prst="rect">
              <a:avLst/>
            </a:prstGeom>
            <a:solidFill>
              <a:schemeClr val="tx2"/>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11" name="Rectangle 13">
              <a:extLst>
                <a:ext uri="{FF2B5EF4-FFF2-40B4-BE49-F238E27FC236}">
                  <a16:creationId xmlns:a16="http://schemas.microsoft.com/office/drawing/2014/main" id="{09592A67-9BC6-A6FA-0D3C-7DB41CDDB666}"/>
                </a:ext>
              </a:extLst>
            </p:cNvPr>
            <p:cNvSpPr/>
            <p:nvPr/>
          </p:nvSpPr>
          <p:spPr>
            <a:xfrm>
              <a:off x="213360" y="0"/>
              <a:ext cx="30480" cy="6858000"/>
            </a:xfrm>
            <a:prstGeom prst="rect">
              <a:avLst/>
            </a:prstGeom>
            <a:solidFill>
              <a:schemeClr val="accent5"/>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12" name="Rectangle 14">
              <a:extLst>
                <a:ext uri="{FF2B5EF4-FFF2-40B4-BE49-F238E27FC236}">
                  <a16:creationId xmlns:a16="http://schemas.microsoft.com/office/drawing/2014/main" id="{646A9BCE-20CB-5DBA-B753-B4426F1ECBDC}"/>
                </a:ext>
              </a:extLst>
            </p:cNvPr>
            <p:cNvSpPr/>
            <p:nvPr/>
          </p:nvSpPr>
          <p:spPr>
            <a:xfrm>
              <a:off x="243840" y="0"/>
              <a:ext cx="30480" cy="6858000"/>
            </a:xfrm>
            <a:prstGeom prst="rect">
              <a:avLst/>
            </a:prstGeom>
            <a:solidFill>
              <a:schemeClr val="tx1"/>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13" name="Rectangle 15">
              <a:extLst>
                <a:ext uri="{FF2B5EF4-FFF2-40B4-BE49-F238E27FC236}">
                  <a16:creationId xmlns:a16="http://schemas.microsoft.com/office/drawing/2014/main" id="{1B1E5FAD-7B0D-F37A-F070-A1351F2120D1}"/>
                </a:ext>
              </a:extLst>
            </p:cNvPr>
            <p:cNvSpPr/>
            <p:nvPr/>
          </p:nvSpPr>
          <p:spPr>
            <a:xfrm>
              <a:off x="60960" y="0"/>
              <a:ext cx="30480" cy="6858000"/>
            </a:xfrm>
            <a:prstGeom prst="rect">
              <a:avLst/>
            </a:prstGeom>
            <a:solidFill>
              <a:schemeClr val="accent1"/>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grpSp>
      <p:sp>
        <p:nvSpPr>
          <p:cNvPr id="2" name="Title 1"/>
          <p:cNvSpPr>
            <a:spLocks noGrp="1"/>
          </p:cNvSpPr>
          <p:nvPr>
            <p:ph type="ctrTitle"/>
          </p:nvPr>
        </p:nvSpPr>
        <p:spPr>
          <a:xfrm>
            <a:off x="685800" y="2130425"/>
            <a:ext cx="7772400" cy="1371600"/>
          </a:xfrm>
          <a:noFill/>
          <a:ln>
            <a:noFill/>
          </a:ln>
        </p:spPr>
        <p:txBody>
          <a:bodyPr anchor="b" anchorCtr="0"/>
          <a:lstStyle>
            <a:lvl1pPr algn="l">
              <a:defRPr/>
            </a:lvl1pPr>
          </a:lstStyle>
          <a:p>
            <a:r>
              <a:rPr lang="zh-CN" altLang="en-US"/>
              <a:t>单击此处编辑母版标题样式</a:t>
            </a:r>
            <a:endParaRPr/>
          </a:p>
        </p:txBody>
      </p:sp>
      <p:sp>
        <p:nvSpPr>
          <p:cNvPr id="3" name="Subtitle 2"/>
          <p:cNvSpPr>
            <a:spLocks noGrp="1"/>
          </p:cNvSpPr>
          <p:nvPr>
            <p:ph type="subTitle" idx="1"/>
          </p:nvPr>
        </p:nvSpPr>
        <p:spPr>
          <a:xfrm>
            <a:off x="685800" y="3657600"/>
            <a:ext cx="7772400" cy="1371600"/>
          </a:xfrm>
          <a:noFill/>
          <a:ln>
            <a:noFill/>
          </a:ln>
          <a:effectLst>
            <a:innerShdw blurRad="114300">
              <a:schemeClr val="tx1"/>
            </a:innerShdw>
          </a:effectLst>
          <a:scene3d>
            <a:camera prst="orthographicFront"/>
            <a:lightRig rig="threePt" dir="t"/>
          </a:scene3d>
          <a:sp3d>
            <a:bevelT w="12700" h="50800" prst="softRound"/>
          </a:sp3d>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a:p>
        </p:txBody>
      </p:sp>
      <p:sp>
        <p:nvSpPr>
          <p:cNvPr id="14" name="Date Placeholder 3">
            <a:extLst>
              <a:ext uri="{FF2B5EF4-FFF2-40B4-BE49-F238E27FC236}">
                <a16:creationId xmlns:a16="http://schemas.microsoft.com/office/drawing/2014/main" id="{A5392B08-292C-44A0-5454-83F3C0AA7B91}"/>
              </a:ext>
            </a:extLst>
          </p:cNvPr>
          <p:cNvSpPr>
            <a:spLocks noGrp="1"/>
          </p:cNvSpPr>
          <p:nvPr>
            <p:ph type="dt" sz="half" idx="10"/>
          </p:nvPr>
        </p:nvSpPr>
        <p:spPr>
          <a:xfrm>
            <a:off x="685800" y="6508750"/>
            <a:ext cx="2133600" cy="273050"/>
          </a:xfrm>
        </p:spPr>
        <p:txBody>
          <a:bodyPr/>
          <a:lstStyle>
            <a:lvl1pPr>
              <a:defRPr/>
            </a:lvl1pPr>
          </a:lstStyle>
          <a:p>
            <a:pPr>
              <a:defRPr/>
            </a:pPr>
            <a:r>
              <a:rPr lang="en-US" altLang="zh-CN"/>
              <a:t>2009-11-5</a:t>
            </a:r>
            <a:endParaRPr lang="zh-CN" altLang="en-US"/>
          </a:p>
        </p:txBody>
      </p:sp>
      <p:sp>
        <p:nvSpPr>
          <p:cNvPr id="15" name="Footer Placeholder 4">
            <a:extLst>
              <a:ext uri="{FF2B5EF4-FFF2-40B4-BE49-F238E27FC236}">
                <a16:creationId xmlns:a16="http://schemas.microsoft.com/office/drawing/2014/main" id="{2DCCB9F0-4C37-BDB5-7D6D-F70C93A86F18}"/>
              </a:ext>
            </a:extLst>
          </p:cNvPr>
          <p:cNvSpPr>
            <a:spLocks noGrp="1"/>
          </p:cNvSpPr>
          <p:nvPr>
            <p:ph type="ftr" sz="quarter" idx="11"/>
          </p:nvPr>
        </p:nvSpPr>
        <p:spPr>
          <a:xfrm>
            <a:off x="3125788" y="6508750"/>
            <a:ext cx="2895600" cy="273050"/>
          </a:xfrm>
        </p:spPr>
        <p:txBody>
          <a:bodyPr/>
          <a:lstStyle>
            <a:lvl1pPr>
              <a:defRPr/>
            </a:lvl1pPr>
          </a:lstStyle>
          <a:p>
            <a:pPr>
              <a:defRPr/>
            </a:pPr>
            <a:r>
              <a:rPr lang="zh-CN" altLang="en-US"/>
              <a:t>第</a:t>
            </a:r>
            <a:r>
              <a:rPr lang="en-US" altLang="zh-CN"/>
              <a:t>5</a:t>
            </a:r>
            <a:r>
              <a:rPr lang="zh-CN" altLang="en-US"/>
              <a:t>章 指令系统</a:t>
            </a:r>
          </a:p>
        </p:txBody>
      </p:sp>
      <p:sp>
        <p:nvSpPr>
          <p:cNvPr id="16" name="Slide Number Placeholder 5">
            <a:extLst>
              <a:ext uri="{FF2B5EF4-FFF2-40B4-BE49-F238E27FC236}">
                <a16:creationId xmlns:a16="http://schemas.microsoft.com/office/drawing/2014/main" id="{10046C34-FCE5-62DB-9986-3622056169FC}"/>
              </a:ext>
            </a:extLst>
          </p:cNvPr>
          <p:cNvSpPr>
            <a:spLocks noGrp="1"/>
          </p:cNvSpPr>
          <p:nvPr>
            <p:ph type="sldNum" sz="quarter" idx="12"/>
          </p:nvPr>
        </p:nvSpPr>
        <p:spPr>
          <a:xfrm>
            <a:off x="6327775" y="6508750"/>
            <a:ext cx="2130425" cy="273050"/>
          </a:xfrm>
        </p:spPr>
        <p:txBody>
          <a:bodyPr/>
          <a:lstStyle>
            <a:lvl1pPr>
              <a:defRPr smtClean="0"/>
            </a:lvl1pPr>
          </a:lstStyle>
          <a:p>
            <a:pPr>
              <a:defRPr/>
            </a:pPr>
            <a:fld id="{CF6C89D5-096F-44FD-951C-946EAAD1EF3A}" type="slidenum">
              <a:rPr lang="zh-CN" altLang="en-US"/>
              <a:pPr>
                <a:defRPr/>
              </a:pPr>
              <a:t>‹#›</a:t>
            </a:fld>
            <a:endParaRPr lang="zh-CN" altLang="en-US"/>
          </a:p>
        </p:txBody>
      </p:sp>
    </p:spTree>
    <p:extLst>
      <p:ext uri="{BB962C8B-B14F-4D97-AF65-F5344CB8AC3E}">
        <p14:creationId xmlns:p14="http://schemas.microsoft.com/office/powerpoint/2010/main" val="2610178855"/>
      </p:ext>
    </p:extLst>
  </p:cSld>
  <p:clrMapOvr>
    <a:masterClrMapping/>
  </p:clrMapOvr>
  <p:transition>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
        <p:nvSpPr>
          <p:cNvPr id="4" name="Date Placeholder 3">
            <a:extLst>
              <a:ext uri="{FF2B5EF4-FFF2-40B4-BE49-F238E27FC236}">
                <a16:creationId xmlns:a16="http://schemas.microsoft.com/office/drawing/2014/main" id="{5EE354BE-2823-E17E-5755-1770BF71D34F}"/>
              </a:ext>
            </a:extLst>
          </p:cNvPr>
          <p:cNvSpPr>
            <a:spLocks noGrp="1"/>
          </p:cNvSpPr>
          <p:nvPr>
            <p:ph type="dt" sz="half" idx="10"/>
          </p:nvPr>
        </p:nvSpPr>
        <p:spPr/>
        <p:txBody>
          <a:bodyPr/>
          <a:lstStyle>
            <a:lvl1pPr>
              <a:defRPr/>
            </a:lvl1pPr>
          </a:lstStyle>
          <a:p>
            <a:pPr>
              <a:defRPr/>
            </a:pPr>
            <a:r>
              <a:rPr lang="en-US" altLang="zh-CN"/>
              <a:t>2009-11-5</a:t>
            </a:r>
            <a:endParaRPr lang="zh-CN" altLang="en-US" dirty="0"/>
          </a:p>
        </p:txBody>
      </p:sp>
      <p:sp>
        <p:nvSpPr>
          <p:cNvPr id="5" name="Footer Placeholder 4">
            <a:extLst>
              <a:ext uri="{FF2B5EF4-FFF2-40B4-BE49-F238E27FC236}">
                <a16:creationId xmlns:a16="http://schemas.microsoft.com/office/drawing/2014/main" id="{114CD0C7-CC47-BC9B-5BD1-221E23F6CF67}"/>
              </a:ext>
            </a:extLst>
          </p:cNvPr>
          <p:cNvSpPr>
            <a:spLocks noGrp="1"/>
          </p:cNvSpPr>
          <p:nvPr>
            <p:ph type="ftr" sz="quarter" idx="11"/>
          </p:nvPr>
        </p:nvSpPr>
        <p:spPr/>
        <p:txBody>
          <a:bodyPr/>
          <a:lstStyle>
            <a:lvl1pPr>
              <a:defRPr/>
            </a:lvl1pPr>
          </a:lstStyle>
          <a:p>
            <a:pPr>
              <a:defRPr/>
            </a:pPr>
            <a:r>
              <a:rPr lang="zh-CN" altLang="en-US"/>
              <a:t>第</a:t>
            </a:r>
            <a:r>
              <a:rPr lang="en-US" altLang="zh-CN"/>
              <a:t>5</a:t>
            </a:r>
            <a:r>
              <a:rPr lang="zh-CN" altLang="en-US"/>
              <a:t>章 指令系统</a:t>
            </a:r>
            <a:endParaRPr lang="zh-CN" altLang="en-US" dirty="0"/>
          </a:p>
        </p:txBody>
      </p:sp>
      <p:sp>
        <p:nvSpPr>
          <p:cNvPr id="6" name="Slide Number Placeholder 5">
            <a:extLst>
              <a:ext uri="{FF2B5EF4-FFF2-40B4-BE49-F238E27FC236}">
                <a16:creationId xmlns:a16="http://schemas.microsoft.com/office/drawing/2014/main" id="{1FE5AAB1-A29E-38EB-B2CF-F1AB3DA3ADA1}"/>
              </a:ext>
            </a:extLst>
          </p:cNvPr>
          <p:cNvSpPr>
            <a:spLocks noGrp="1"/>
          </p:cNvSpPr>
          <p:nvPr>
            <p:ph type="sldNum" sz="quarter" idx="12"/>
          </p:nvPr>
        </p:nvSpPr>
        <p:spPr/>
        <p:txBody>
          <a:bodyPr/>
          <a:lstStyle>
            <a:lvl1pPr>
              <a:defRPr/>
            </a:lvl1pPr>
          </a:lstStyle>
          <a:p>
            <a:pPr>
              <a:defRPr/>
            </a:pPr>
            <a:fld id="{7761FF18-FF21-4A81-81A0-32CA82AA376E}" type="slidenum">
              <a:rPr lang="zh-CN" altLang="en-US"/>
              <a:pPr>
                <a:defRPr/>
              </a:pPr>
              <a:t>‹#›</a:t>
            </a:fld>
            <a:endParaRPr lang="zh-CN" altLang="en-US"/>
          </a:p>
        </p:txBody>
      </p:sp>
    </p:spTree>
    <p:extLst>
      <p:ext uri="{BB962C8B-B14F-4D97-AF65-F5344CB8AC3E}">
        <p14:creationId xmlns:p14="http://schemas.microsoft.com/office/powerpoint/2010/main" val="444156394"/>
      </p:ext>
    </p:extLst>
  </p:cSld>
  <p:clrMapOvr>
    <a:masterClrMapping/>
  </p:clrMapOvr>
  <p:transition>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600200" cy="5851525"/>
          </a:xfrm>
        </p:spPr>
        <p:txBody>
          <a:bodyPr vert="eaVert"/>
          <a:lstStyle/>
          <a:p>
            <a:r>
              <a:rPr lang="zh-CN" altLang="en-US"/>
              <a:t>单击此处编辑母版标题样式</a:t>
            </a:r>
            <a:endParaRPr/>
          </a:p>
        </p:txBody>
      </p:sp>
      <p:sp>
        <p:nvSpPr>
          <p:cNvPr id="3" name="Vertical Text Placeholder 2"/>
          <p:cNvSpPr>
            <a:spLocks noGrp="1"/>
          </p:cNvSpPr>
          <p:nvPr>
            <p:ph type="body" orient="vert" idx="1"/>
          </p:nvPr>
        </p:nvSpPr>
        <p:spPr>
          <a:xfrm>
            <a:off x="1398588" y="1752600"/>
            <a:ext cx="5078412" cy="43735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
        <p:nvSpPr>
          <p:cNvPr id="4" name="Date Placeholder 3">
            <a:extLst>
              <a:ext uri="{FF2B5EF4-FFF2-40B4-BE49-F238E27FC236}">
                <a16:creationId xmlns:a16="http://schemas.microsoft.com/office/drawing/2014/main" id="{6D0B7DD0-9BF8-E450-8B54-CCB4239F9E35}"/>
              </a:ext>
            </a:extLst>
          </p:cNvPr>
          <p:cNvSpPr>
            <a:spLocks noGrp="1"/>
          </p:cNvSpPr>
          <p:nvPr>
            <p:ph type="dt" sz="half" idx="10"/>
          </p:nvPr>
        </p:nvSpPr>
        <p:spPr/>
        <p:txBody>
          <a:bodyPr/>
          <a:lstStyle>
            <a:lvl1pPr>
              <a:defRPr/>
            </a:lvl1pPr>
          </a:lstStyle>
          <a:p>
            <a:pPr>
              <a:defRPr/>
            </a:pPr>
            <a:r>
              <a:rPr lang="en-US" altLang="zh-CN"/>
              <a:t>2009-11-5</a:t>
            </a:r>
            <a:endParaRPr lang="zh-CN" altLang="en-US" dirty="0"/>
          </a:p>
        </p:txBody>
      </p:sp>
      <p:sp>
        <p:nvSpPr>
          <p:cNvPr id="5" name="Footer Placeholder 4">
            <a:extLst>
              <a:ext uri="{FF2B5EF4-FFF2-40B4-BE49-F238E27FC236}">
                <a16:creationId xmlns:a16="http://schemas.microsoft.com/office/drawing/2014/main" id="{5F4D0B47-6B21-66E0-1233-38E18F02409E}"/>
              </a:ext>
            </a:extLst>
          </p:cNvPr>
          <p:cNvSpPr>
            <a:spLocks noGrp="1"/>
          </p:cNvSpPr>
          <p:nvPr>
            <p:ph type="ftr" sz="quarter" idx="11"/>
          </p:nvPr>
        </p:nvSpPr>
        <p:spPr/>
        <p:txBody>
          <a:bodyPr/>
          <a:lstStyle>
            <a:lvl1pPr>
              <a:defRPr/>
            </a:lvl1pPr>
          </a:lstStyle>
          <a:p>
            <a:pPr>
              <a:defRPr/>
            </a:pPr>
            <a:r>
              <a:rPr lang="zh-CN" altLang="en-US"/>
              <a:t>第</a:t>
            </a:r>
            <a:r>
              <a:rPr lang="en-US" altLang="zh-CN"/>
              <a:t>5</a:t>
            </a:r>
            <a:r>
              <a:rPr lang="zh-CN" altLang="en-US"/>
              <a:t>章 指令系统</a:t>
            </a:r>
            <a:endParaRPr lang="zh-CN" altLang="en-US" dirty="0"/>
          </a:p>
        </p:txBody>
      </p:sp>
      <p:sp>
        <p:nvSpPr>
          <p:cNvPr id="6" name="Slide Number Placeholder 5">
            <a:extLst>
              <a:ext uri="{FF2B5EF4-FFF2-40B4-BE49-F238E27FC236}">
                <a16:creationId xmlns:a16="http://schemas.microsoft.com/office/drawing/2014/main" id="{3E504530-349F-0743-24EA-C838A432490B}"/>
              </a:ext>
            </a:extLst>
          </p:cNvPr>
          <p:cNvSpPr>
            <a:spLocks noGrp="1"/>
          </p:cNvSpPr>
          <p:nvPr>
            <p:ph type="sldNum" sz="quarter" idx="12"/>
          </p:nvPr>
        </p:nvSpPr>
        <p:spPr/>
        <p:txBody>
          <a:bodyPr/>
          <a:lstStyle>
            <a:lvl1pPr>
              <a:defRPr/>
            </a:lvl1pPr>
          </a:lstStyle>
          <a:p>
            <a:pPr>
              <a:defRPr/>
            </a:pPr>
            <a:fld id="{B5A8BBDA-0E58-47C3-9B57-5AD4FFBEE0A2}" type="slidenum">
              <a:rPr lang="zh-CN" altLang="en-US"/>
              <a:pPr>
                <a:defRPr/>
              </a:pPr>
              <a:t>‹#›</a:t>
            </a:fld>
            <a:endParaRPr lang="zh-CN" altLang="en-US"/>
          </a:p>
        </p:txBody>
      </p:sp>
    </p:spTree>
    <p:extLst>
      <p:ext uri="{BB962C8B-B14F-4D97-AF65-F5344CB8AC3E}">
        <p14:creationId xmlns:p14="http://schemas.microsoft.com/office/powerpoint/2010/main" val="4051348834"/>
      </p:ext>
    </p:extLst>
  </p:cSld>
  <p:clrMapOvr>
    <a:masterClrMapping/>
  </p:clrMapOvr>
  <p:transition>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2438400" y="228600"/>
            <a:ext cx="6400800" cy="1219200"/>
          </a:xfrm>
        </p:spPr>
        <p:txBody>
          <a:bodyPr/>
          <a:lstStyle/>
          <a:p>
            <a:r>
              <a:rPr lang="zh-CN" altLang="en-US"/>
              <a:t>单击此处编辑母版标题样式</a:t>
            </a:r>
          </a:p>
        </p:txBody>
      </p:sp>
      <p:sp>
        <p:nvSpPr>
          <p:cNvPr id="3" name="内容占位符 2"/>
          <p:cNvSpPr>
            <a:spLocks noGrp="1"/>
          </p:cNvSpPr>
          <p:nvPr>
            <p:ph sz="half" idx="1"/>
          </p:nvPr>
        </p:nvSpPr>
        <p:spPr>
          <a:xfrm>
            <a:off x="2438400" y="1600200"/>
            <a:ext cx="64008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2438400" y="3924300"/>
            <a:ext cx="64008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20B288B-8FBC-067B-9BEF-9BD72CBF6F56}"/>
              </a:ext>
            </a:extLst>
          </p:cNvPr>
          <p:cNvSpPr>
            <a:spLocks noGrp="1"/>
          </p:cNvSpPr>
          <p:nvPr>
            <p:ph type="dt" sz="half" idx="10"/>
          </p:nvPr>
        </p:nvSpPr>
        <p:spPr>
          <a:xfrm>
            <a:off x="152400" y="6248400"/>
            <a:ext cx="1901825" cy="457200"/>
          </a:xfrm>
        </p:spPr>
        <p:txBody>
          <a:bodyPr/>
          <a:lstStyle>
            <a:lvl1pPr>
              <a:defRPr/>
            </a:lvl1pPr>
          </a:lstStyle>
          <a:p>
            <a:pPr>
              <a:defRPr/>
            </a:pPr>
            <a:r>
              <a:rPr lang="en-US" altLang="zh-CN"/>
              <a:t>2009-11-5</a:t>
            </a:r>
          </a:p>
        </p:txBody>
      </p:sp>
      <p:sp>
        <p:nvSpPr>
          <p:cNvPr id="6" name="页脚占位符 5">
            <a:extLst>
              <a:ext uri="{FF2B5EF4-FFF2-40B4-BE49-F238E27FC236}">
                <a16:creationId xmlns:a16="http://schemas.microsoft.com/office/drawing/2014/main" id="{B6322141-CE08-44CA-0B41-3FAEBB808B30}"/>
              </a:ext>
            </a:extLst>
          </p:cNvPr>
          <p:cNvSpPr>
            <a:spLocks noGrp="1"/>
          </p:cNvSpPr>
          <p:nvPr>
            <p:ph type="ftr" sz="quarter" idx="11"/>
          </p:nvPr>
        </p:nvSpPr>
        <p:spPr>
          <a:xfrm>
            <a:off x="3124200" y="6248400"/>
            <a:ext cx="2895600" cy="457200"/>
          </a:xfrm>
        </p:spPr>
        <p:txBody>
          <a:bodyPr/>
          <a:lstStyle>
            <a:lvl1pPr>
              <a:defRPr/>
            </a:lvl1pPr>
          </a:lstStyle>
          <a:p>
            <a:pPr>
              <a:defRPr/>
            </a:pPr>
            <a:r>
              <a:rPr lang="zh-CN" altLang="en-US"/>
              <a:t>第</a:t>
            </a:r>
            <a:r>
              <a:rPr lang="en-US" altLang="zh-CN"/>
              <a:t>5</a:t>
            </a:r>
            <a:r>
              <a:rPr lang="zh-CN" altLang="en-US"/>
              <a:t>章 指令系统</a:t>
            </a:r>
            <a:endParaRPr lang="en-US" altLang="zh-CN"/>
          </a:p>
        </p:txBody>
      </p:sp>
      <p:sp>
        <p:nvSpPr>
          <p:cNvPr id="7" name="灯片编号占位符 6">
            <a:extLst>
              <a:ext uri="{FF2B5EF4-FFF2-40B4-BE49-F238E27FC236}">
                <a16:creationId xmlns:a16="http://schemas.microsoft.com/office/drawing/2014/main" id="{B640361B-19C5-D692-88E2-B82C918DA840}"/>
              </a:ext>
            </a:extLst>
          </p:cNvPr>
          <p:cNvSpPr>
            <a:spLocks noGrp="1"/>
          </p:cNvSpPr>
          <p:nvPr>
            <p:ph type="sldNum" sz="quarter" idx="12"/>
          </p:nvPr>
        </p:nvSpPr>
        <p:spPr>
          <a:xfrm>
            <a:off x="6934200" y="6248400"/>
            <a:ext cx="1905000" cy="457200"/>
          </a:xfrm>
        </p:spPr>
        <p:txBody>
          <a:bodyPr/>
          <a:lstStyle>
            <a:lvl1pPr>
              <a:defRPr smtClean="0"/>
            </a:lvl1pPr>
          </a:lstStyle>
          <a:p>
            <a:pPr>
              <a:defRPr/>
            </a:pPr>
            <a:fld id="{C0ECBBA0-7210-43F5-ABEB-FD99EEE1AC3B}" type="slidenum">
              <a:rPr lang="en-US" altLang="zh-CN"/>
              <a:pPr>
                <a:defRPr/>
              </a:pPr>
              <a:t>‹#›</a:t>
            </a:fld>
            <a:endParaRPr lang="en-US" altLang="zh-CN"/>
          </a:p>
        </p:txBody>
      </p:sp>
    </p:spTree>
    <p:extLst>
      <p:ext uri="{BB962C8B-B14F-4D97-AF65-F5344CB8AC3E}">
        <p14:creationId xmlns:p14="http://schemas.microsoft.com/office/powerpoint/2010/main" val="4023982620"/>
      </p:ext>
    </p:extLst>
  </p:cSld>
  <p:clrMapOvr>
    <a:masterClrMapping/>
  </p:clrMapOvr>
  <p:transition>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a:p>
        </p:txBody>
      </p:sp>
      <p:sp>
        <p:nvSpPr>
          <p:cNvPr id="3" name="Content Placeholder 2"/>
          <p:cNvSpPr>
            <a:spLocks noGrp="1"/>
          </p:cNvSpPr>
          <p:nvPr>
            <p:ph idx="1"/>
          </p:nvPr>
        </p:nvSpPr>
        <p:spPr/>
        <p:txBody>
          <a:bodyPr/>
          <a:lstStyle>
            <a:lvl1pPr>
              <a:defRPr b="1"/>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dirty="0"/>
          </a:p>
        </p:txBody>
      </p:sp>
      <p:sp>
        <p:nvSpPr>
          <p:cNvPr id="4" name="Date Placeholder 3">
            <a:extLst>
              <a:ext uri="{FF2B5EF4-FFF2-40B4-BE49-F238E27FC236}">
                <a16:creationId xmlns:a16="http://schemas.microsoft.com/office/drawing/2014/main" id="{8DFBA307-D7EB-C3AD-BBD5-6F3EF09DCA50}"/>
              </a:ext>
            </a:extLst>
          </p:cNvPr>
          <p:cNvSpPr>
            <a:spLocks noGrp="1"/>
          </p:cNvSpPr>
          <p:nvPr>
            <p:ph type="dt" sz="half" idx="10"/>
          </p:nvPr>
        </p:nvSpPr>
        <p:spPr/>
        <p:txBody>
          <a:bodyPr/>
          <a:lstStyle>
            <a:lvl1pPr>
              <a:defRPr b="0"/>
            </a:lvl1pPr>
          </a:lstStyle>
          <a:p>
            <a:pPr>
              <a:defRPr/>
            </a:pPr>
            <a:r>
              <a:rPr lang="en-US" altLang="zh-CN"/>
              <a:t>2009-11-5</a:t>
            </a:r>
            <a:endParaRPr lang="zh-CN" altLang="en-US"/>
          </a:p>
        </p:txBody>
      </p:sp>
      <p:sp>
        <p:nvSpPr>
          <p:cNvPr id="5" name="Footer Placeholder 4">
            <a:extLst>
              <a:ext uri="{FF2B5EF4-FFF2-40B4-BE49-F238E27FC236}">
                <a16:creationId xmlns:a16="http://schemas.microsoft.com/office/drawing/2014/main" id="{B600F9CA-F799-6EF2-3A1D-506D00001A67}"/>
              </a:ext>
            </a:extLst>
          </p:cNvPr>
          <p:cNvSpPr>
            <a:spLocks noGrp="1"/>
          </p:cNvSpPr>
          <p:nvPr>
            <p:ph type="ftr" sz="quarter" idx="11"/>
          </p:nvPr>
        </p:nvSpPr>
        <p:spPr>
          <a:xfrm>
            <a:off x="5214938" y="6508750"/>
            <a:ext cx="2895600" cy="273050"/>
          </a:xfrm>
        </p:spPr>
        <p:txBody>
          <a:bodyPr/>
          <a:lstStyle>
            <a:lvl1pPr>
              <a:defRPr b="0"/>
            </a:lvl1pPr>
          </a:lstStyle>
          <a:p>
            <a:pPr>
              <a:defRPr/>
            </a:pPr>
            <a:r>
              <a:rPr lang="zh-CN" altLang="en-US"/>
              <a:t>第</a:t>
            </a:r>
            <a:r>
              <a:rPr lang="en-US" altLang="zh-CN"/>
              <a:t>5</a:t>
            </a:r>
            <a:r>
              <a:rPr lang="zh-CN" altLang="en-US"/>
              <a:t>章 指令系统</a:t>
            </a:r>
          </a:p>
        </p:txBody>
      </p:sp>
      <p:sp>
        <p:nvSpPr>
          <p:cNvPr id="6" name="Slide Number Placeholder 5">
            <a:extLst>
              <a:ext uri="{FF2B5EF4-FFF2-40B4-BE49-F238E27FC236}">
                <a16:creationId xmlns:a16="http://schemas.microsoft.com/office/drawing/2014/main" id="{87951FE8-5E84-3B3F-312D-4275F5CF330A}"/>
              </a:ext>
            </a:extLst>
          </p:cNvPr>
          <p:cNvSpPr>
            <a:spLocks noGrp="1"/>
          </p:cNvSpPr>
          <p:nvPr>
            <p:ph type="sldNum" sz="quarter" idx="12"/>
          </p:nvPr>
        </p:nvSpPr>
        <p:spPr/>
        <p:txBody>
          <a:bodyPr/>
          <a:lstStyle>
            <a:lvl1pPr>
              <a:defRPr smtClean="0"/>
            </a:lvl1pPr>
          </a:lstStyle>
          <a:p>
            <a:pPr>
              <a:defRPr/>
            </a:pPr>
            <a:fld id="{8EC2BE08-C067-4AC7-AB6C-4635BAF043F4}" type="slidenum">
              <a:rPr lang="zh-CN" altLang="en-US"/>
              <a:pPr>
                <a:defRPr/>
              </a:pPr>
              <a:t>‹#›</a:t>
            </a:fld>
            <a:endParaRPr lang="zh-CN" altLang="en-US"/>
          </a:p>
        </p:txBody>
      </p:sp>
    </p:spTree>
    <p:extLst>
      <p:ext uri="{BB962C8B-B14F-4D97-AF65-F5344CB8AC3E}">
        <p14:creationId xmlns:p14="http://schemas.microsoft.com/office/powerpoint/2010/main" val="801807847"/>
      </p:ext>
    </p:extLst>
  </p:cSld>
  <p:clrMapOvr>
    <a:masterClrMapping/>
  </p:clrMapOvr>
  <p:transition>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Straight Connector 6">
            <a:extLst>
              <a:ext uri="{FF2B5EF4-FFF2-40B4-BE49-F238E27FC236}">
                <a16:creationId xmlns:a16="http://schemas.microsoft.com/office/drawing/2014/main" id="{90027415-5561-1311-C909-86E88F30D2A9}"/>
              </a:ext>
            </a:extLst>
          </p:cNvPr>
          <p:cNvCxnSpPr/>
          <p:nvPr/>
        </p:nvCxnSpPr>
        <p:spPr>
          <a:xfrm>
            <a:off x="1322388" y="4419600"/>
            <a:ext cx="7315200" cy="1588"/>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37621" y="2981324"/>
            <a:ext cx="7168179" cy="1371600"/>
          </a:xfrm>
        </p:spPr>
        <p:txBody>
          <a:bodyPr anchor="b" anchorCtr="0"/>
          <a:lstStyle>
            <a:lvl1pPr marL="0" indent="0" algn="l">
              <a:defRPr sz="4000" b="0" cap="none" baseline="0"/>
            </a:lvl1pPr>
          </a:lstStyle>
          <a:p>
            <a:r>
              <a:rPr lang="zh-CN" altLang="en-US"/>
              <a:t>单击此处编辑母版标题样式</a:t>
            </a:r>
            <a:endParaRPr/>
          </a:p>
        </p:txBody>
      </p:sp>
      <p:sp>
        <p:nvSpPr>
          <p:cNvPr id="3" name="Text Placeholder 2"/>
          <p:cNvSpPr>
            <a:spLocks noGrp="1"/>
          </p:cNvSpPr>
          <p:nvPr>
            <p:ph type="body" idx="1"/>
          </p:nvPr>
        </p:nvSpPr>
        <p:spPr>
          <a:xfrm>
            <a:off x="1137620" y="4519613"/>
            <a:ext cx="7168179" cy="1371600"/>
          </a:xfrm>
          <a:noFill/>
          <a:ln>
            <a:noFill/>
          </a:ln>
          <a:effectLst>
            <a:innerShdw blurRad="114300">
              <a:schemeClr val="tx1"/>
            </a:innerShdw>
          </a:effectLst>
          <a:scene3d>
            <a:camera prst="orthographicFront"/>
            <a:lightRig rig="threePt" dir="t"/>
          </a:scene3d>
          <a:sp3d>
            <a:bevelT w="12700" h="50800" prst="softRound"/>
          </a:sp3d>
        </p:spPr>
        <p:txBody>
          <a:bodyPr/>
          <a:lstStyle>
            <a:lvl1pPr marL="0" indent="0" algn="l">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8B515B80-5C6F-12E4-0986-4AB79DBA7721}"/>
              </a:ext>
            </a:extLst>
          </p:cNvPr>
          <p:cNvSpPr>
            <a:spLocks noGrp="1"/>
          </p:cNvSpPr>
          <p:nvPr>
            <p:ph type="dt" sz="half" idx="10"/>
          </p:nvPr>
        </p:nvSpPr>
        <p:spPr/>
        <p:txBody>
          <a:bodyPr/>
          <a:lstStyle>
            <a:lvl1pPr>
              <a:defRPr/>
            </a:lvl1pPr>
          </a:lstStyle>
          <a:p>
            <a:pPr>
              <a:defRPr/>
            </a:pPr>
            <a:r>
              <a:rPr lang="en-US" altLang="zh-CN"/>
              <a:t>2009-11-5</a:t>
            </a:r>
            <a:endParaRPr lang="zh-CN" altLang="en-US"/>
          </a:p>
        </p:txBody>
      </p:sp>
      <p:sp>
        <p:nvSpPr>
          <p:cNvPr id="6" name="Footer Placeholder 4">
            <a:extLst>
              <a:ext uri="{FF2B5EF4-FFF2-40B4-BE49-F238E27FC236}">
                <a16:creationId xmlns:a16="http://schemas.microsoft.com/office/drawing/2014/main" id="{237492B2-B272-946B-0D58-35F98AA4C850}"/>
              </a:ext>
            </a:extLst>
          </p:cNvPr>
          <p:cNvSpPr>
            <a:spLocks noGrp="1"/>
          </p:cNvSpPr>
          <p:nvPr>
            <p:ph type="ftr" sz="quarter" idx="11"/>
          </p:nvPr>
        </p:nvSpPr>
        <p:spPr/>
        <p:txBody>
          <a:bodyPr/>
          <a:lstStyle>
            <a:lvl1pPr>
              <a:defRPr/>
            </a:lvl1pPr>
          </a:lstStyle>
          <a:p>
            <a:pPr>
              <a:defRPr/>
            </a:pPr>
            <a:r>
              <a:rPr lang="zh-CN" altLang="en-US"/>
              <a:t>第</a:t>
            </a:r>
            <a:r>
              <a:rPr lang="en-US" altLang="zh-CN"/>
              <a:t>5</a:t>
            </a:r>
            <a:r>
              <a:rPr lang="zh-CN" altLang="en-US"/>
              <a:t>章 指令系统</a:t>
            </a:r>
          </a:p>
        </p:txBody>
      </p:sp>
      <p:sp>
        <p:nvSpPr>
          <p:cNvPr id="7" name="Slide Number Placeholder 5">
            <a:extLst>
              <a:ext uri="{FF2B5EF4-FFF2-40B4-BE49-F238E27FC236}">
                <a16:creationId xmlns:a16="http://schemas.microsoft.com/office/drawing/2014/main" id="{7C5F4D50-9F53-0469-44C7-7CF85D291EB8}"/>
              </a:ext>
            </a:extLst>
          </p:cNvPr>
          <p:cNvSpPr>
            <a:spLocks noGrp="1"/>
          </p:cNvSpPr>
          <p:nvPr>
            <p:ph type="sldNum" sz="quarter" idx="12"/>
          </p:nvPr>
        </p:nvSpPr>
        <p:spPr/>
        <p:txBody>
          <a:bodyPr/>
          <a:lstStyle>
            <a:lvl1pPr>
              <a:defRPr smtClean="0"/>
            </a:lvl1pPr>
          </a:lstStyle>
          <a:p>
            <a:pPr>
              <a:defRPr/>
            </a:pPr>
            <a:fld id="{52A3C379-072D-498B-9917-D3E2778AD183}" type="slidenum">
              <a:rPr lang="zh-CN" altLang="en-US"/>
              <a:pPr>
                <a:defRPr/>
              </a:pPr>
              <a:t>‹#›</a:t>
            </a:fld>
            <a:endParaRPr lang="zh-CN" altLang="en-US"/>
          </a:p>
        </p:txBody>
      </p:sp>
    </p:spTree>
    <p:extLst>
      <p:ext uri="{BB962C8B-B14F-4D97-AF65-F5344CB8AC3E}">
        <p14:creationId xmlns:p14="http://schemas.microsoft.com/office/powerpoint/2010/main" val="33648743"/>
      </p:ext>
    </p:extLst>
  </p:cSld>
  <p:clrMapOvr>
    <a:masterClrMapping/>
  </p:clrMapOvr>
  <p:transition>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a:p>
        </p:txBody>
      </p:sp>
      <p:sp>
        <p:nvSpPr>
          <p:cNvPr id="3" name="Content Placeholder 2"/>
          <p:cNvSpPr>
            <a:spLocks noGrp="1"/>
          </p:cNvSpPr>
          <p:nvPr>
            <p:ph sz="half" idx="1"/>
          </p:nvPr>
        </p:nvSpPr>
        <p:spPr>
          <a:xfrm>
            <a:off x="1402080" y="1828799"/>
            <a:ext cx="3246120" cy="4114801"/>
          </a:xfrm>
        </p:spPr>
        <p:txBody>
          <a:bodyPr>
            <a:normAutofit/>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
        <p:nvSpPr>
          <p:cNvPr id="4" name="Content Placeholder 3"/>
          <p:cNvSpPr>
            <a:spLocks noGrp="1"/>
          </p:cNvSpPr>
          <p:nvPr>
            <p:ph sz="half" idx="2"/>
          </p:nvPr>
        </p:nvSpPr>
        <p:spPr>
          <a:xfrm>
            <a:off x="5225527" y="1828799"/>
            <a:ext cx="3246120" cy="4114801"/>
          </a:xfrm>
        </p:spPr>
        <p:txBody>
          <a:bodyPr>
            <a:normAutofit/>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
        <p:nvSpPr>
          <p:cNvPr id="5" name="Date Placeholder 3">
            <a:extLst>
              <a:ext uri="{FF2B5EF4-FFF2-40B4-BE49-F238E27FC236}">
                <a16:creationId xmlns:a16="http://schemas.microsoft.com/office/drawing/2014/main" id="{893E90F1-54E5-19A2-6B97-723115ED3EC4}"/>
              </a:ext>
            </a:extLst>
          </p:cNvPr>
          <p:cNvSpPr>
            <a:spLocks noGrp="1"/>
          </p:cNvSpPr>
          <p:nvPr>
            <p:ph type="dt" sz="half" idx="10"/>
          </p:nvPr>
        </p:nvSpPr>
        <p:spPr/>
        <p:txBody>
          <a:bodyPr/>
          <a:lstStyle>
            <a:lvl1pPr>
              <a:defRPr/>
            </a:lvl1pPr>
          </a:lstStyle>
          <a:p>
            <a:pPr>
              <a:defRPr/>
            </a:pPr>
            <a:r>
              <a:rPr lang="en-US" altLang="zh-CN"/>
              <a:t>2009-11-5</a:t>
            </a:r>
            <a:endParaRPr lang="zh-CN" altLang="en-US" dirty="0"/>
          </a:p>
        </p:txBody>
      </p:sp>
      <p:sp>
        <p:nvSpPr>
          <p:cNvPr id="6" name="Footer Placeholder 4">
            <a:extLst>
              <a:ext uri="{FF2B5EF4-FFF2-40B4-BE49-F238E27FC236}">
                <a16:creationId xmlns:a16="http://schemas.microsoft.com/office/drawing/2014/main" id="{589481F4-0133-543C-98CD-E4AC9982674F}"/>
              </a:ext>
            </a:extLst>
          </p:cNvPr>
          <p:cNvSpPr>
            <a:spLocks noGrp="1"/>
          </p:cNvSpPr>
          <p:nvPr>
            <p:ph type="ftr" sz="quarter" idx="11"/>
          </p:nvPr>
        </p:nvSpPr>
        <p:spPr/>
        <p:txBody>
          <a:bodyPr/>
          <a:lstStyle>
            <a:lvl1pPr>
              <a:defRPr/>
            </a:lvl1pPr>
          </a:lstStyle>
          <a:p>
            <a:pPr>
              <a:defRPr/>
            </a:pPr>
            <a:r>
              <a:rPr lang="zh-CN" altLang="en-US"/>
              <a:t>第</a:t>
            </a:r>
            <a:r>
              <a:rPr lang="en-US" altLang="zh-CN"/>
              <a:t>5</a:t>
            </a:r>
            <a:r>
              <a:rPr lang="zh-CN" altLang="en-US"/>
              <a:t>章 指令系统</a:t>
            </a:r>
            <a:endParaRPr lang="zh-CN" altLang="en-US" dirty="0"/>
          </a:p>
        </p:txBody>
      </p:sp>
      <p:sp>
        <p:nvSpPr>
          <p:cNvPr id="7" name="Slide Number Placeholder 5">
            <a:extLst>
              <a:ext uri="{FF2B5EF4-FFF2-40B4-BE49-F238E27FC236}">
                <a16:creationId xmlns:a16="http://schemas.microsoft.com/office/drawing/2014/main" id="{89CA6E47-1A49-494F-28E2-DD775F37DDF8}"/>
              </a:ext>
            </a:extLst>
          </p:cNvPr>
          <p:cNvSpPr>
            <a:spLocks noGrp="1"/>
          </p:cNvSpPr>
          <p:nvPr>
            <p:ph type="sldNum" sz="quarter" idx="12"/>
          </p:nvPr>
        </p:nvSpPr>
        <p:spPr/>
        <p:txBody>
          <a:bodyPr/>
          <a:lstStyle>
            <a:lvl1pPr>
              <a:defRPr/>
            </a:lvl1pPr>
          </a:lstStyle>
          <a:p>
            <a:pPr>
              <a:defRPr/>
            </a:pPr>
            <a:fld id="{09565CC2-8785-4EAF-8DC0-2C68A00C20A6}" type="slidenum">
              <a:rPr lang="zh-CN" altLang="en-US"/>
              <a:pPr>
                <a:defRPr/>
              </a:pPr>
              <a:t>‹#›</a:t>
            </a:fld>
            <a:endParaRPr lang="zh-CN" altLang="en-US"/>
          </a:p>
        </p:txBody>
      </p:sp>
    </p:spTree>
    <p:extLst>
      <p:ext uri="{BB962C8B-B14F-4D97-AF65-F5344CB8AC3E}">
        <p14:creationId xmlns:p14="http://schemas.microsoft.com/office/powerpoint/2010/main" val="716388351"/>
      </p:ext>
    </p:extLst>
  </p:cSld>
  <p:clrMapOvr>
    <a:masterClrMapping/>
  </p:clrMapOvr>
  <p:transition>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7" name="Straight Connector 9">
            <a:extLst>
              <a:ext uri="{FF2B5EF4-FFF2-40B4-BE49-F238E27FC236}">
                <a16:creationId xmlns:a16="http://schemas.microsoft.com/office/drawing/2014/main" id="{F0783420-4487-658E-FD22-A01A71F2BB6B}"/>
              </a:ext>
            </a:extLst>
          </p:cNvPr>
          <p:cNvCxnSpPr/>
          <p:nvPr/>
        </p:nvCxnSpPr>
        <p:spPr>
          <a:xfrm>
            <a:off x="1295400" y="2298700"/>
            <a:ext cx="7239000" cy="1588"/>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zh-CN" altLang="en-US"/>
              <a:t>单击此处编辑母版标题样式</a:t>
            </a:r>
            <a:endParaRPr/>
          </a:p>
        </p:txBody>
      </p:sp>
      <p:sp>
        <p:nvSpPr>
          <p:cNvPr id="3" name="Text Placeholder 2"/>
          <p:cNvSpPr>
            <a:spLocks noGrp="1"/>
          </p:cNvSpPr>
          <p:nvPr>
            <p:ph type="body" idx="1"/>
          </p:nvPr>
        </p:nvSpPr>
        <p:spPr>
          <a:xfrm>
            <a:off x="1295400" y="1659685"/>
            <a:ext cx="3429000" cy="639762"/>
          </a:xfrm>
        </p:spPr>
        <p:txBody>
          <a:bodyPr anchor="ctr">
            <a:noAutofit/>
          </a:bodyPr>
          <a:lstStyle>
            <a:lvl1pPr marL="0" indent="0" algn="ctr">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86840" y="2438399"/>
            <a:ext cx="3246120" cy="3505201"/>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
        <p:nvSpPr>
          <p:cNvPr id="5" name="Text Placeholder 4"/>
          <p:cNvSpPr>
            <a:spLocks noGrp="1"/>
          </p:cNvSpPr>
          <p:nvPr>
            <p:ph type="body" sz="quarter" idx="3"/>
          </p:nvPr>
        </p:nvSpPr>
        <p:spPr>
          <a:xfrm>
            <a:off x="5132294" y="1659685"/>
            <a:ext cx="3429000" cy="639762"/>
          </a:xfrm>
        </p:spPr>
        <p:txBody>
          <a:bodyPr anchor="ctr">
            <a:noAutofit/>
          </a:bodyPr>
          <a:lstStyle>
            <a:lvl1pPr marL="0" indent="0" algn="ctr">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223734" y="2438399"/>
            <a:ext cx="3246120" cy="3505201"/>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
        <p:nvSpPr>
          <p:cNvPr id="8" name="Date Placeholder 6">
            <a:extLst>
              <a:ext uri="{FF2B5EF4-FFF2-40B4-BE49-F238E27FC236}">
                <a16:creationId xmlns:a16="http://schemas.microsoft.com/office/drawing/2014/main" id="{DB7A9E77-DE9D-7F87-7820-48195AC875E3}"/>
              </a:ext>
            </a:extLst>
          </p:cNvPr>
          <p:cNvSpPr>
            <a:spLocks noGrp="1"/>
          </p:cNvSpPr>
          <p:nvPr>
            <p:ph type="dt" sz="half" idx="10"/>
          </p:nvPr>
        </p:nvSpPr>
        <p:spPr/>
        <p:txBody>
          <a:bodyPr/>
          <a:lstStyle>
            <a:lvl1pPr>
              <a:defRPr/>
            </a:lvl1pPr>
          </a:lstStyle>
          <a:p>
            <a:pPr>
              <a:defRPr/>
            </a:pPr>
            <a:r>
              <a:rPr lang="en-US" altLang="zh-CN"/>
              <a:t>2009-11-5</a:t>
            </a:r>
            <a:endParaRPr lang="zh-CN" altLang="en-US"/>
          </a:p>
        </p:txBody>
      </p:sp>
      <p:sp>
        <p:nvSpPr>
          <p:cNvPr id="9" name="Footer Placeholder 7">
            <a:extLst>
              <a:ext uri="{FF2B5EF4-FFF2-40B4-BE49-F238E27FC236}">
                <a16:creationId xmlns:a16="http://schemas.microsoft.com/office/drawing/2014/main" id="{C30FFCEB-D653-8D7D-7F04-69121C5C5B40}"/>
              </a:ext>
            </a:extLst>
          </p:cNvPr>
          <p:cNvSpPr>
            <a:spLocks noGrp="1"/>
          </p:cNvSpPr>
          <p:nvPr>
            <p:ph type="ftr" sz="quarter" idx="11"/>
          </p:nvPr>
        </p:nvSpPr>
        <p:spPr/>
        <p:txBody>
          <a:bodyPr/>
          <a:lstStyle>
            <a:lvl1pPr>
              <a:defRPr/>
            </a:lvl1pPr>
          </a:lstStyle>
          <a:p>
            <a:pPr>
              <a:defRPr/>
            </a:pPr>
            <a:r>
              <a:rPr lang="zh-CN" altLang="en-US"/>
              <a:t>第</a:t>
            </a:r>
            <a:r>
              <a:rPr lang="en-US" altLang="zh-CN"/>
              <a:t>5</a:t>
            </a:r>
            <a:r>
              <a:rPr lang="zh-CN" altLang="en-US"/>
              <a:t>章 指令系统</a:t>
            </a:r>
          </a:p>
        </p:txBody>
      </p:sp>
      <p:sp>
        <p:nvSpPr>
          <p:cNvPr id="10" name="Slide Number Placeholder 8">
            <a:extLst>
              <a:ext uri="{FF2B5EF4-FFF2-40B4-BE49-F238E27FC236}">
                <a16:creationId xmlns:a16="http://schemas.microsoft.com/office/drawing/2014/main" id="{7F018578-C7B4-5ABA-734A-1BBE387552A8}"/>
              </a:ext>
            </a:extLst>
          </p:cNvPr>
          <p:cNvSpPr>
            <a:spLocks noGrp="1"/>
          </p:cNvSpPr>
          <p:nvPr>
            <p:ph type="sldNum" sz="quarter" idx="12"/>
          </p:nvPr>
        </p:nvSpPr>
        <p:spPr/>
        <p:txBody>
          <a:bodyPr/>
          <a:lstStyle>
            <a:lvl1pPr>
              <a:defRPr smtClean="0"/>
            </a:lvl1pPr>
          </a:lstStyle>
          <a:p>
            <a:pPr>
              <a:defRPr/>
            </a:pPr>
            <a:fld id="{1100A503-FB3E-496E-8D24-99005369C122}" type="slidenum">
              <a:rPr lang="zh-CN" altLang="en-US"/>
              <a:pPr>
                <a:defRPr/>
              </a:pPr>
              <a:t>‹#›</a:t>
            </a:fld>
            <a:endParaRPr lang="zh-CN" altLang="en-US"/>
          </a:p>
        </p:txBody>
      </p:sp>
    </p:spTree>
    <p:extLst>
      <p:ext uri="{BB962C8B-B14F-4D97-AF65-F5344CB8AC3E}">
        <p14:creationId xmlns:p14="http://schemas.microsoft.com/office/powerpoint/2010/main" val="1258959258"/>
      </p:ext>
    </p:extLst>
  </p:cSld>
  <p:clrMapOvr>
    <a:masterClrMapping/>
  </p:clrMapOvr>
  <p:transition>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pSp>
        <p:nvGrpSpPr>
          <p:cNvPr id="3" name="Group 22">
            <a:extLst>
              <a:ext uri="{FF2B5EF4-FFF2-40B4-BE49-F238E27FC236}">
                <a16:creationId xmlns:a16="http://schemas.microsoft.com/office/drawing/2014/main" id="{1938B0F0-3FFD-0DBE-B7C4-FFB104B10924}"/>
              </a:ext>
            </a:extLst>
          </p:cNvPr>
          <p:cNvGrpSpPr>
            <a:grpSpLocks/>
          </p:cNvGrpSpPr>
          <p:nvPr/>
        </p:nvGrpSpPr>
        <p:grpSpPr bwMode="auto">
          <a:xfrm>
            <a:off x="0" y="0"/>
            <a:ext cx="182563" cy="6858000"/>
            <a:chOff x="0" y="0"/>
            <a:chExt cx="274320" cy="6858000"/>
          </a:xfrm>
        </p:grpSpPr>
        <p:sp>
          <p:nvSpPr>
            <p:cNvPr id="4" name="Rectangle 6">
              <a:extLst>
                <a:ext uri="{FF2B5EF4-FFF2-40B4-BE49-F238E27FC236}">
                  <a16:creationId xmlns:a16="http://schemas.microsoft.com/office/drawing/2014/main" id="{AD74EC47-D8F1-EB3B-A492-C386A4F27847}"/>
                </a:ext>
              </a:extLst>
            </p:cNvPr>
            <p:cNvSpPr/>
            <p:nvPr/>
          </p:nvSpPr>
          <p:spPr>
            <a:xfrm>
              <a:off x="32603" y="0"/>
              <a:ext cx="60960" cy="6858000"/>
            </a:xfrm>
            <a:prstGeom prst="rect">
              <a:avLst/>
            </a:prstGeom>
            <a:solidFill>
              <a:schemeClr val="bg1"/>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5" name="Rectangle 7">
              <a:extLst>
                <a:ext uri="{FF2B5EF4-FFF2-40B4-BE49-F238E27FC236}">
                  <a16:creationId xmlns:a16="http://schemas.microsoft.com/office/drawing/2014/main" id="{761C54C1-84E5-5C6A-A1DC-5A3D6921B715}"/>
                </a:ext>
              </a:extLst>
            </p:cNvPr>
            <p:cNvSpPr/>
            <p:nvPr/>
          </p:nvSpPr>
          <p:spPr>
            <a:xfrm>
              <a:off x="0" y="0"/>
              <a:ext cx="30480" cy="6858000"/>
            </a:xfrm>
            <a:prstGeom prst="rect">
              <a:avLst/>
            </a:prstGeom>
            <a:solidFill>
              <a:srgbClr val="FFFFFF"/>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6" name="Rectangle 8">
              <a:extLst>
                <a:ext uri="{FF2B5EF4-FFF2-40B4-BE49-F238E27FC236}">
                  <a16:creationId xmlns:a16="http://schemas.microsoft.com/office/drawing/2014/main" id="{AF9FCD93-3937-57C5-E479-1EFCD8315588}"/>
                </a:ext>
              </a:extLst>
            </p:cNvPr>
            <p:cNvSpPr/>
            <p:nvPr/>
          </p:nvSpPr>
          <p:spPr>
            <a:xfrm>
              <a:off x="91440" y="0"/>
              <a:ext cx="30480" cy="6858000"/>
            </a:xfrm>
            <a:prstGeom prst="rect">
              <a:avLst/>
            </a:prstGeom>
            <a:solidFill>
              <a:schemeClr val="tx1"/>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7" name="Rectangle 9">
              <a:extLst>
                <a:ext uri="{FF2B5EF4-FFF2-40B4-BE49-F238E27FC236}">
                  <a16:creationId xmlns:a16="http://schemas.microsoft.com/office/drawing/2014/main" id="{03D9E091-5344-3103-4A48-FE47753E217E}"/>
                </a:ext>
              </a:extLst>
            </p:cNvPr>
            <p:cNvSpPr/>
            <p:nvPr/>
          </p:nvSpPr>
          <p:spPr>
            <a:xfrm>
              <a:off x="152400" y="0"/>
              <a:ext cx="18288" cy="6858000"/>
            </a:xfrm>
            <a:prstGeom prst="rect">
              <a:avLst/>
            </a:prstGeom>
            <a:solidFill>
              <a:schemeClr val="bg1"/>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8" name="Rectangle 10">
              <a:extLst>
                <a:ext uri="{FF2B5EF4-FFF2-40B4-BE49-F238E27FC236}">
                  <a16:creationId xmlns:a16="http://schemas.microsoft.com/office/drawing/2014/main" id="{0EAFE170-9C50-8492-BD8C-4E5789F4E8DE}"/>
                </a:ext>
              </a:extLst>
            </p:cNvPr>
            <p:cNvSpPr/>
            <p:nvPr/>
          </p:nvSpPr>
          <p:spPr>
            <a:xfrm>
              <a:off x="182880" y="0"/>
              <a:ext cx="30480" cy="6858000"/>
            </a:xfrm>
            <a:prstGeom prst="rect">
              <a:avLst/>
            </a:prstGeom>
            <a:solidFill>
              <a:schemeClr val="tx2"/>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9" name="Rectangle 11">
              <a:extLst>
                <a:ext uri="{FF2B5EF4-FFF2-40B4-BE49-F238E27FC236}">
                  <a16:creationId xmlns:a16="http://schemas.microsoft.com/office/drawing/2014/main" id="{D630D968-891D-E440-FD5A-759FB7B8E63D}"/>
                </a:ext>
              </a:extLst>
            </p:cNvPr>
            <p:cNvSpPr/>
            <p:nvPr/>
          </p:nvSpPr>
          <p:spPr>
            <a:xfrm>
              <a:off x="213360" y="0"/>
              <a:ext cx="30480" cy="6858000"/>
            </a:xfrm>
            <a:prstGeom prst="rect">
              <a:avLst/>
            </a:prstGeom>
            <a:solidFill>
              <a:schemeClr val="accent5"/>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10" name="Rectangle 12">
              <a:extLst>
                <a:ext uri="{FF2B5EF4-FFF2-40B4-BE49-F238E27FC236}">
                  <a16:creationId xmlns:a16="http://schemas.microsoft.com/office/drawing/2014/main" id="{F73D53D7-DCD1-01DD-E80A-13513D38081C}"/>
                </a:ext>
              </a:extLst>
            </p:cNvPr>
            <p:cNvSpPr/>
            <p:nvPr/>
          </p:nvSpPr>
          <p:spPr>
            <a:xfrm>
              <a:off x="243840" y="0"/>
              <a:ext cx="30480" cy="6858000"/>
            </a:xfrm>
            <a:prstGeom prst="rect">
              <a:avLst/>
            </a:prstGeom>
            <a:solidFill>
              <a:schemeClr val="tx1"/>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11" name="Rectangle 13">
              <a:extLst>
                <a:ext uri="{FF2B5EF4-FFF2-40B4-BE49-F238E27FC236}">
                  <a16:creationId xmlns:a16="http://schemas.microsoft.com/office/drawing/2014/main" id="{1BA92E4D-E8B7-0E34-7728-3D69CCB1E6FB}"/>
                </a:ext>
              </a:extLst>
            </p:cNvPr>
            <p:cNvSpPr/>
            <p:nvPr/>
          </p:nvSpPr>
          <p:spPr>
            <a:xfrm>
              <a:off x="60960" y="0"/>
              <a:ext cx="30480" cy="6858000"/>
            </a:xfrm>
            <a:prstGeom prst="rect">
              <a:avLst/>
            </a:prstGeom>
            <a:solidFill>
              <a:schemeClr val="accent1"/>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grpSp>
      <p:sp>
        <p:nvSpPr>
          <p:cNvPr id="2" name="Title 1"/>
          <p:cNvSpPr>
            <a:spLocks noGrp="1"/>
          </p:cNvSpPr>
          <p:nvPr>
            <p:ph type="title"/>
          </p:nvPr>
        </p:nvSpPr>
        <p:spPr/>
        <p:txBody>
          <a:bodyPr/>
          <a:lstStyle/>
          <a:p>
            <a:r>
              <a:rPr lang="zh-CN" altLang="en-US"/>
              <a:t>单击此处编辑母版标题样式</a:t>
            </a:r>
            <a:endParaRPr/>
          </a:p>
        </p:txBody>
      </p:sp>
      <p:sp>
        <p:nvSpPr>
          <p:cNvPr id="12" name="Date Placeholder 2">
            <a:extLst>
              <a:ext uri="{FF2B5EF4-FFF2-40B4-BE49-F238E27FC236}">
                <a16:creationId xmlns:a16="http://schemas.microsoft.com/office/drawing/2014/main" id="{7D2377A2-7FC1-9A1F-C249-444EEA3E5C0D}"/>
              </a:ext>
            </a:extLst>
          </p:cNvPr>
          <p:cNvSpPr>
            <a:spLocks noGrp="1"/>
          </p:cNvSpPr>
          <p:nvPr>
            <p:ph type="dt" sz="half" idx="10"/>
          </p:nvPr>
        </p:nvSpPr>
        <p:spPr/>
        <p:txBody>
          <a:bodyPr/>
          <a:lstStyle>
            <a:lvl1pPr>
              <a:defRPr/>
            </a:lvl1pPr>
          </a:lstStyle>
          <a:p>
            <a:pPr>
              <a:defRPr/>
            </a:pPr>
            <a:r>
              <a:rPr lang="en-US" altLang="zh-CN"/>
              <a:t>2009-11-5</a:t>
            </a:r>
            <a:endParaRPr lang="zh-CN" altLang="en-US"/>
          </a:p>
        </p:txBody>
      </p:sp>
      <p:sp>
        <p:nvSpPr>
          <p:cNvPr id="13" name="Footer Placeholder 3">
            <a:extLst>
              <a:ext uri="{FF2B5EF4-FFF2-40B4-BE49-F238E27FC236}">
                <a16:creationId xmlns:a16="http://schemas.microsoft.com/office/drawing/2014/main" id="{6A30BAE8-714C-0C88-E462-7E09D2C260D1}"/>
              </a:ext>
            </a:extLst>
          </p:cNvPr>
          <p:cNvSpPr>
            <a:spLocks noGrp="1"/>
          </p:cNvSpPr>
          <p:nvPr>
            <p:ph type="ftr" sz="quarter" idx="11"/>
          </p:nvPr>
        </p:nvSpPr>
        <p:spPr/>
        <p:txBody>
          <a:bodyPr/>
          <a:lstStyle>
            <a:lvl1pPr>
              <a:defRPr/>
            </a:lvl1pPr>
          </a:lstStyle>
          <a:p>
            <a:pPr>
              <a:defRPr/>
            </a:pPr>
            <a:r>
              <a:rPr lang="zh-CN" altLang="en-US"/>
              <a:t>第</a:t>
            </a:r>
            <a:r>
              <a:rPr lang="en-US" altLang="zh-CN"/>
              <a:t>5</a:t>
            </a:r>
            <a:r>
              <a:rPr lang="zh-CN" altLang="en-US"/>
              <a:t>章 指令系统</a:t>
            </a:r>
          </a:p>
        </p:txBody>
      </p:sp>
      <p:sp>
        <p:nvSpPr>
          <p:cNvPr id="14" name="Slide Number Placeholder 4">
            <a:extLst>
              <a:ext uri="{FF2B5EF4-FFF2-40B4-BE49-F238E27FC236}">
                <a16:creationId xmlns:a16="http://schemas.microsoft.com/office/drawing/2014/main" id="{381F811E-0B09-6169-E9E3-E83CBD902C7E}"/>
              </a:ext>
            </a:extLst>
          </p:cNvPr>
          <p:cNvSpPr>
            <a:spLocks noGrp="1"/>
          </p:cNvSpPr>
          <p:nvPr>
            <p:ph type="sldNum" sz="quarter" idx="12"/>
          </p:nvPr>
        </p:nvSpPr>
        <p:spPr/>
        <p:txBody>
          <a:bodyPr/>
          <a:lstStyle>
            <a:lvl1pPr>
              <a:defRPr smtClean="0"/>
            </a:lvl1pPr>
          </a:lstStyle>
          <a:p>
            <a:pPr>
              <a:defRPr/>
            </a:pPr>
            <a:fld id="{CB78CF7E-55FB-4EE4-867F-6B13A1BDFFFB}" type="slidenum">
              <a:rPr lang="zh-CN" altLang="en-US"/>
              <a:pPr>
                <a:defRPr/>
              </a:pPr>
              <a:t>‹#›</a:t>
            </a:fld>
            <a:endParaRPr lang="zh-CN" altLang="en-US"/>
          </a:p>
        </p:txBody>
      </p:sp>
    </p:spTree>
    <p:extLst>
      <p:ext uri="{BB962C8B-B14F-4D97-AF65-F5344CB8AC3E}">
        <p14:creationId xmlns:p14="http://schemas.microsoft.com/office/powerpoint/2010/main" val="2232425306"/>
      </p:ext>
    </p:extLst>
  </p:cSld>
  <p:clrMapOvr>
    <a:masterClrMapping/>
  </p:clrMapOvr>
  <p:transition>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2" name="Group 22">
            <a:extLst>
              <a:ext uri="{FF2B5EF4-FFF2-40B4-BE49-F238E27FC236}">
                <a16:creationId xmlns:a16="http://schemas.microsoft.com/office/drawing/2014/main" id="{FE0881C3-AC33-C21B-A3D4-9637E1B7042A}"/>
              </a:ext>
            </a:extLst>
          </p:cNvPr>
          <p:cNvGrpSpPr>
            <a:grpSpLocks/>
          </p:cNvGrpSpPr>
          <p:nvPr/>
        </p:nvGrpSpPr>
        <p:grpSpPr bwMode="auto">
          <a:xfrm>
            <a:off x="0" y="0"/>
            <a:ext cx="182563" cy="6858000"/>
            <a:chOff x="0" y="0"/>
            <a:chExt cx="274320" cy="6858000"/>
          </a:xfrm>
        </p:grpSpPr>
        <p:sp>
          <p:nvSpPr>
            <p:cNvPr id="3" name="Rectangle 5">
              <a:extLst>
                <a:ext uri="{FF2B5EF4-FFF2-40B4-BE49-F238E27FC236}">
                  <a16:creationId xmlns:a16="http://schemas.microsoft.com/office/drawing/2014/main" id="{F2878D23-F8ED-F830-7937-991FBB8387A6}"/>
                </a:ext>
              </a:extLst>
            </p:cNvPr>
            <p:cNvSpPr/>
            <p:nvPr/>
          </p:nvSpPr>
          <p:spPr>
            <a:xfrm>
              <a:off x="32603" y="0"/>
              <a:ext cx="60960" cy="6858000"/>
            </a:xfrm>
            <a:prstGeom prst="rect">
              <a:avLst/>
            </a:prstGeom>
            <a:solidFill>
              <a:schemeClr val="bg1"/>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4" name="Rectangle 6">
              <a:extLst>
                <a:ext uri="{FF2B5EF4-FFF2-40B4-BE49-F238E27FC236}">
                  <a16:creationId xmlns:a16="http://schemas.microsoft.com/office/drawing/2014/main" id="{AE88E45D-FB86-CAC8-4E12-AD591F1182EF}"/>
                </a:ext>
              </a:extLst>
            </p:cNvPr>
            <p:cNvSpPr/>
            <p:nvPr/>
          </p:nvSpPr>
          <p:spPr>
            <a:xfrm>
              <a:off x="0" y="0"/>
              <a:ext cx="30480" cy="6858000"/>
            </a:xfrm>
            <a:prstGeom prst="rect">
              <a:avLst/>
            </a:prstGeom>
            <a:solidFill>
              <a:srgbClr val="FFFFFF"/>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5" name="Rectangle 7">
              <a:extLst>
                <a:ext uri="{FF2B5EF4-FFF2-40B4-BE49-F238E27FC236}">
                  <a16:creationId xmlns:a16="http://schemas.microsoft.com/office/drawing/2014/main" id="{0EFD8E18-CF05-0D7B-9612-3B2123A4BB1E}"/>
                </a:ext>
              </a:extLst>
            </p:cNvPr>
            <p:cNvSpPr/>
            <p:nvPr/>
          </p:nvSpPr>
          <p:spPr>
            <a:xfrm>
              <a:off x="91440" y="0"/>
              <a:ext cx="30480" cy="6858000"/>
            </a:xfrm>
            <a:prstGeom prst="rect">
              <a:avLst/>
            </a:prstGeom>
            <a:solidFill>
              <a:schemeClr val="tx1"/>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6" name="Rectangle 8">
              <a:extLst>
                <a:ext uri="{FF2B5EF4-FFF2-40B4-BE49-F238E27FC236}">
                  <a16:creationId xmlns:a16="http://schemas.microsoft.com/office/drawing/2014/main" id="{FDE842DF-D26C-19AC-5DBF-1D44AD0EA2AE}"/>
                </a:ext>
              </a:extLst>
            </p:cNvPr>
            <p:cNvSpPr/>
            <p:nvPr/>
          </p:nvSpPr>
          <p:spPr>
            <a:xfrm>
              <a:off x="152400" y="0"/>
              <a:ext cx="18288" cy="6858000"/>
            </a:xfrm>
            <a:prstGeom prst="rect">
              <a:avLst/>
            </a:prstGeom>
            <a:solidFill>
              <a:schemeClr val="bg1"/>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7" name="Rectangle 9">
              <a:extLst>
                <a:ext uri="{FF2B5EF4-FFF2-40B4-BE49-F238E27FC236}">
                  <a16:creationId xmlns:a16="http://schemas.microsoft.com/office/drawing/2014/main" id="{935DE5D9-4746-DC04-E783-CCD18EDEC31A}"/>
                </a:ext>
              </a:extLst>
            </p:cNvPr>
            <p:cNvSpPr/>
            <p:nvPr/>
          </p:nvSpPr>
          <p:spPr>
            <a:xfrm>
              <a:off x="182880" y="0"/>
              <a:ext cx="30480" cy="6858000"/>
            </a:xfrm>
            <a:prstGeom prst="rect">
              <a:avLst/>
            </a:prstGeom>
            <a:solidFill>
              <a:schemeClr val="tx2"/>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8" name="Rectangle 10">
              <a:extLst>
                <a:ext uri="{FF2B5EF4-FFF2-40B4-BE49-F238E27FC236}">
                  <a16:creationId xmlns:a16="http://schemas.microsoft.com/office/drawing/2014/main" id="{882F156C-6572-E322-CC01-645134F359F3}"/>
                </a:ext>
              </a:extLst>
            </p:cNvPr>
            <p:cNvSpPr/>
            <p:nvPr/>
          </p:nvSpPr>
          <p:spPr>
            <a:xfrm>
              <a:off x="213360" y="0"/>
              <a:ext cx="30480" cy="6858000"/>
            </a:xfrm>
            <a:prstGeom prst="rect">
              <a:avLst/>
            </a:prstGeom>
            <a:solidFill>
              <a:schemeClr val="accent5"/>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9" name="Rectangle 11">
              <a:extLst>
                <a:ext uri="{FF2B5EF4-FFF2-40B4-BE49-F238E27FC236}">
                  <a16:creationId xmlns:a16="http://schemas.microsoft.com/office/drawing/2014/main" id="{75C0693F-5129-7B20-7FC8-7819610F3283}"/>
                </a:ext>
              </a:extLst>
            </p:cNvPr>
            <p:cNvSpPr/>
            <p:nvPr/>
          </p:nvSpPr>
          <p:spPr>
            <a:xfrm>
              <a:off x="243840" y="0"/>
              <a:ext cx="30480" cy="6858000"/>
            </a:xfrm>
            <a:prstGeom prst="rect">
              <a:avLst/>
            </a:prstGeom>
            <a:solidFill>
              <a:schemeClr val="tx1"/>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10" name="Rectangle 12">
              <a:extLst>
                <a:ext uri="{FF2B5EF4-FFF2-40B4-BE49-F238E27FC236}">
                  <a16:creationId xmlns:a16="http://schemas.microsoft.com/office/drawing/2014/main" id="{832CBB19-C571-7053-0A5F-F424FAB64360}"/>
                </a:ext>
              </a:extLst>
            </p:cNvPr>
            <p:cNvSpPr/>
            <p:nvPr/>
          </p:nvSpPr>
          <p:spPr>
            <a:xfrm>
              <a:off x="60960" y="0"/>
              <a:ext cx="30480" cy="6858000"/>
            </a:xfrm>
            <a:prstGeom prst="rect">
              <a:avLst/>
            </a:prstGeom>
            <a:solidFill>
              <a:schemeClr val="accent1"/>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grpSp>
      <p:sp>
        <p:nvSpPr>
          <p:cNvPr id="11" name="Date Placeholder 1">
            <a:extLst>
              <a:ext uri="{FF2B5EF4-FFF2-40B4-BE49-F238E27FC236}">
                <a16:creationId xmlns:a16="http://schemas.microsoft.com/office/drawing/2014/main" id="{9A5D82FB-FBA8-7FC2-9AB2-7E368DE4C4C2}"/>
              </a:ext>
            </a:extLst>
          </p:cNvPr>
          <p:cNvSpPr>
            <a:spLocks noGrp="1"/>
          </p:cNvSpPr>
          <p:nvPr>
            <p:ph type="dt" sz="half" idx="10"/>
          </p:nvPr>
        </p:nvSpPr>
        <p:spPr/>
        <p:txBody>
          <a:bodyPr/>
          <a:lstStyle>
            <a:lvl1pPr>
              <a:defRPr/>
            </a:lvl1pPr>
          </a:lstStyle>
          <a:p>
            <a:pPr>
              <a:defRPr/>
            </a:pPr>
            <a:r>
              <a:rPr lang="en-US" altLang="zh-CN"/>
              <a:t>2009-11-5</a:t>
            </a:r>
            <a:endParaRPr lang="zh-CN" altLang="en-US"/>
          </a:p>
        </p:txBody>
      </p:sp>
      <p:sp>
        <p:nvSpPr>
          <p:cNvPr id="12" name="Footer Placeholder 2">
            <a:extLst>
              <a:ext uri="{FF2B5EF4-FFF2-40B4-BE49-F238E27FC236}">
                <a16:creationId xmlns:a16="http://schemas.microsoft.com/office/drawing/2014/main" id="{B94AC782-7154-FE72-7D6D-25C46499C36E}"/>
              </a:ext>
            </a:extLst>
          </p:cNvPr>
          <p:cNvSpPr>
            <a:spLocks noGrp="1"/>
          </p:cNvSpPr>
          <p:nvPr>
            <p:ph type="ftr" sz="quarter" idx="11"/>
          </p:nvPr>
        </p:nvSpPr>
        <p:spPr/>
        <p:txBody>
          <a:bodyPr/>
          <a:lstStyle>
            <a:lvl1pPr>
              <a:defRPr/>
            </a:lvl1pPr>
          </a:lstStyle>
          <a:p>
            <a:pPr>
              <a:defRPr/>
            </a:pPr>
            <a:r>
              <a:rPr lang="zh-CN" altLang="en-US"/>
              <a:t>第</a:t>
            </a:r>
            <a:r>
              <a:rPr lang="en-US" altLang="zh-CN"/>
              <a:t>5</a:t>
            </a:r>
            <a:r>
              <a:rPr lang="zh-CN" altLang="en-US"/>
              <a:t>章 指令系统</a:t>
            </a:r>
          </a:p>
        </p:txBody>
      </p:sp>
      <p:sp>
        <p:nvSpPr>
          <p:cNvPr id="13" name="Slide Number Placeholder 3">
            <a:extLst>
              <a:ext uri="{FF2B5EF4-FFF2-40B4-BE49-F238E27FC236}">
                <a16:creationId xmlns:a16="http://schemas.microsoft.com/office/drawing/2014/main" id="{0971A681-EB74-1576-941F-62F65A21BC64}"/>
              </a:ext>
            </a:extLst>
          </p:cNvPr>
          <p:cNvSpPr>
            <a:spLocks noGrp="1"/>
          </p:cNvSpPr>
          <p:nvPr>
            <p:ph type="sldNum" sz="quarter" idx="12"/>
          </p:nvPr>
        </p:nvSpPr>
        <p:spPr/>
        <p:txBody>
          <a:bodyPr/>
          <a:lstStyle>
            <a:lvl1pPr>
              <a:defRPr smtClean="0"/>
            </a:lvl1pPr>
          </a:lstStyle>
          <a:p>
            <a:pPr>
              <a:defRPr/>
            </a:pPr>
            <a:fld id="{C0FA6054-F249-44D4-AE44-A5391264A837}" type="slidenum">
              <a:rPr lang="zh-CN" altLang="en-US"/>
              <a:pPr>
                <a:defRPr/>
              </a:pPr>
              <a:t>‹#›</a:t>
            </a:fld>
            <a:endParaRPr lang="zh-CN" altLang="en-US"/>
          </a:p>
        </p:txBody>
      </p:sp>
    </p:spTree>
    <p:extLst>
      <p:ext uri="{BB962C8B-B14F-4D97-AF65-F5344CB8AC3E}">
        <p14:creationId xmlns:p14="http://schemas.microsoft.com/office/powerpoint/2010/main" val="1769889896"/>
      </p:ext>
    </p:extLst>
  </p:cSld>
  <p:clrMapOvr>
    <a:masterClrMapping/>
  </p:clrMapOvr>
  <p:transition>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cxnSp>
        <p:nvCxnSpPr>
          <p:cNvPr id="5" name="Straight Connector 7">
            <a:extLst>
              <a:ext uri="{FF2B5EF4-FFF2-40B4-BE49-F238E27FC236}">
                <a16:creationId xmlns:a16="http://schemas.microsoft.com/office/drawing/2014/main" id="{F8553A6D-93C8-874E-C88E-B2B3793C4FC5}"/>
              </a:ext>
            </a:extLst>
          </p:cNvPr>
          <p:cNvCxnSpPr/>
          <p:nvPr/>
        </p:nvCxnSpPr>
        <p:spPr>
          <a:xfrm rot="16200000">
            <a:off x="1431925" y="3902075"/>
            <a:ext cx="4452938" cy="1588"/>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82687" y="188259"/>
            <a:ext cx="3008313" cy="1246841"/>
          </a:xfrm>
        </p:spPr>
        <p:txBody>
          <a:bodyPr anchorCtr="0"/>
          <a:lstStyle>
            <a:lvl1pPr algn="l">
              <a:defRPr sz="2600" b="0"/>
            </a:lvl1pPr>
          </a:lstStyle>
          <a:p>
            <a:r>
              <a:rPr lang="zh-CN" altLang="en-US"/>
              <a:t>单击此处编辑母版标题样式</a:t>
            </a:r>
            <a:endParaRPr/>
          </a:p>
        </p:txBody>
      </p:sp>
      <p:sp>
        <p:nvSpPr>
          <p:cNvPr id="3" name="Content Placeholder 2"/>
          <p:cNvSpPr>
            <a:spLocks noGrp="1"/>
          </p:cNvSpPr>
          <p:nvPr>
            <p:ph idx="1"/>
          </p:nvPr>
        </p:nvSpPr>
        <p:spPr>
          <a:xfrm>
            <a:off x="3886200" y="1905000"/>
            <a:ext cx="4572000" cy="4221163"/>
          </a:xfrm>
        </p:spPr>
        <p:txBody>
          <a:bodyPr>
            <a:normAutofit/>
          </a:bodyPr>
          <a:lstStyle>
            <a:lvl1pPr>
              <a:defRPr sz="20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
        <p:nvSpPr>
          <p:cNvPr id="4" name="Text Placeholder 3"/>
          <p:cNvSpPr>
            <a:spLocks noGrp="1"/>
          </p:cNvSpPr>
          <p:nvPr>
            <p:ph type="body" sz="half" idx="2"/>
          </p:nvPr>
        </p:nvSpPr>
        <p:spPr>
          <a:xfrm>
            <a:off x="1182687" y="1676400"/>
            <a:ext cx="2246313" cy="3276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Date Placeholder 4">
            <a:extLst>
              <a:ext uri="{FF2B5EF4-FFF2-40B4-BE49-F238E27FC236}">
                <a16:creationId xmlns:a16="http://schemas.microsoft.com/office/drawing/2014/main" id="{87EF0473-05F5-E0E4-2AB1-E302B7659E38}"/>
              </a:ext>
            </a:extLst>
          </p:cNvPr>
          <p:cNvSpPr>
            <a:spLocks noGrp="1"/>
          </p:cNvSpPr>
          <p:nvPr>
            <p:ph type="dt" sz="half" idx="10"/>
          </p:nvPr>
        </p:nvSpPr>
        <p:spPr/>
        <p:txBody>
          <a:bodyPr/>
          <a:lstStyle>
            <a:lvl1pPr>
              <a:defRPr/>
            </a:lvl1pPr>
          </a:lstStyle>
          <a:p>
            <a:pPr>
              <a:defRPr/>
            </a:pPr>
            <a:r>
              <a:rPr lang="en-US" altLang="zh-CN"/>
              <a:t>2009-11-5</a:t>
            </a:r>
            <a:endParaRPr lang="zh-CN" altLang="en-US"/>
          </a:p>
        </p:txBody>
      </p:sp>
      <p:sp>
        <p:nvSpPr>
          <p:cNvPr id="7" name="Footer Placeholder 5">
            <a:extLst>
              <a:ext uri="{FF2B5EF4-FFF2-40B4-BE49-F238E27FC236}">
                <a16:creationId xmlns:a16="http://schemas.microsoft.com/office/drawing/2014/main" id="{4EDB7CE1-3964-6C9C-48CD-A725135047D7}"/>
              </a:ext>
            </a:extLst>
          </p:cNvPr>
          <p:cNvSpPr>
            <a:spLocks noGrp="1"/>
          </p:cNvSpPr>
          <p:nvPr>
            <p:ph type="ftr" sz="quarter" idx="11"/>
          </p:nvPr>
        </p:nvSpPr>
        <p:spPr/>
        <p:txBody>
          <a:bodyPr/>
          <a:lstStyle>
            <a:lvl1pPr>
              <a:defRPr/>
            </a:lvl1pPr>
          </a:lstStyle>
          <a:p>
            <a:pPr>
              <a:defRPr/>
            </a:pPr>
            <a:r>
              <a:rPr lang="zh-CN" altLang="en-US"/>
              <a:t>第</a:t>
            </a:r>
            <a:r>
              <a:rPr lang="en-US" altLang="zh-CN"/>
              <a:t>5</a:t>
            </a:r>
            <a:r>
              <a:rPr lang="zh-CN" altLang="en-US"/>
              <a:t>章 指令系统</a:t>
            </a:r>
          </a:p>
        </p:txBody>
      </p:sp>
      <p:sp>
        <p:nvSpPr>
          <p:cNvPr id="8" name="Slide Number Placeholder 6">
            <a:extLst>
              <a:ext uri="{FF2B5EF4-FFF2-40B4-BE49-F238E27FC236}">
                <a16:creationId xmlns:a16="http://schemas.microsoft.com/office/drawing/2014/main" id="{CDADE44D-8167-00E3-47F6-41689DCBA65D}"/>
              </a:ext>
            </a:extLst>
          </p:cNvPr>
          <p:cNvSpPr>
            <a:spLocks noGrp="1"/>
          </p:cNvSpPr>
          <p:nvPr>
            <p:ph type="sldNum" sz="quarter" idx="12"/>
          </p:nvPr>
        </p:nvSpPr>
        <p:spPr/>
        <p:txBody>
          <a:bodyPr/>
          <a:lstStyle>
            <a:lvl1pPr>
              <a:defRPr smtClean="0"/>
            </a:lvl1pPr>
          </a:lstStyle>
          <a:p>
            <a:pPr>
              <a:defRPr/>
            </a:pPr>
            <a:fld id="{37C08EFA-E201-4480-A889-FCD9EB95D0CC}" type="slidenum">
              <a:rPr lang="zh-CN" altLang="en-US"/>
              <a:pPr>
                <a:defRPr/>
              </a:pPr>
              <a:t>‹#›</a:t>
            </a:fld>
            <a:endParaRPr lang="zh-CN" altLang="en-US"/>
          </a:p>
        </p:txBody>
      </p:sp>
    </p:spTree>
    <p:extLst>
      <p:ext uri="{BB962C8B-B14F-4D97-AF65-F5344CB8AC3E}">
        <p14:creationId xmlns:p14="http://schemas.microsoft.com/office/powerpoint/2010/main" val="1272826109"/>
      </p:ext>
    </p:extLst>
  </p:cSld>
  <p:clrMapOvr>
    <a:masterClrMapping/>
  </p:clrMapOvr>
  <p:transition>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cxnSp>
        <p:nvCxnSpPr>
          <p:cNvPr id="5" name="Straight Connector 7">
            <a:extLst>
              <a:ext uri="{FF2B5EF4-FFF2-40B4-BE49-F238E27FC236}">
                <a16:creationId xmlns:a16="http://schemas.microsoft.com/office/drawing/2014/main" id="{DE8787AE-8ECE-E1E4-2161-10C9DFCC5130}"/>
              </a:ext>
            </a:extLst>
          </p:cNvPr>
          <p:cNvCxnSpPr/>
          <p:nvPr/>
        </p:nvCxnSpPr>
        <p:spPr>
          <a:xfrm rot="16200000">
            <a:off x="1431925" y="3902075"/>
            <a:ext cx="4452938" cy="1588"/>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82687" y="192024"/>
            <a:ext cx="3008376" cy="1243584"/>
          </a:xfrm>
          <a:noFill/>
          <a:ln>
            <a:noFill/>
          </a:ln>
          <a:effectLst>
            <a:innerShdw blurRad="114300">
              <a:schemeClr val="tx1"/>
            </a:innerShdw>
          </a:effectLst>
          <a:scene3d>
            <a:camera prst="orthographicFront"/>
            <a:lightRig rig="threePt" dir="t"/>
          </a:scene3d>
          <a:sp3d>
            <a:bevelT w="12700" h="50800" prst="softRound"/>
          </a:sp3d>
        </p:spPr>
        <p:txBody>
          <a:bodyPr anchorCtr="0"/>
          <a:lstStyle>
            <a:lvl1pPr algn="l" defTabSz="914400" rtl="0" eaLnBrk="1" latinLnBrk="0" hangingPunct="1">
              <a:spcBef>
                <a:spcPct val="0"/>
              </a:spcBef>
              <a:buNone/>
              <a:defRPr sz="2600" b="0" kern="1200">
                <a:solidFill>
                  <a:schemeClr val="tx1"/>
                </a:solidFill>
                <a:latin typeface="+mj-lt"/>
                <a:ea typeface="+mj-ea"/>
                <a:cs typeface="+mj-cs"/>
              </a:defRPr>
            </a:lvl1pPr>
          </a:lstStyle>
          <a:p>
            <a:r>
              <a:rPr lang="zh-CN" altLang="en-US"/>
              <a:t>单击此处编辑母版标题样式</a:t>
            </a:r>
            <a:endParaRPr/>
          </a:p>
        </p:txBody>
      </p:sp>
      <p:sp>
        <p:nvSpPr>
          <p:cNvPr id="3" name="Picture Placeholder 2"/>
          <p:cNvSpPr>
            <a:spLocks noGrp="1"/>
          </p:cNvSpPr>
          <p:nvPr>
            <p:ph type="pic" idx="1"/>
          </p:nvPr>
        </p:nvSpPr>
        <p:spPr>
          <a:xfrm>
            <a:off x="3886200" y="1905000"/>
            <a:ext cx="4572000" cy="4224528"/>
          </a:xfrm>
          <a:noFill/>
          <a:ln>
            <a:prstDash val="solid"/>
          </a:ln>
        </p:spPr>
        <p:style>
          <a:lnRef idx="3">
            <a:schemeClr val="lt1"/>
          </a:lnRef>
          <a:fillRef idx="1">
            <a:schemeClr val="accent1"/>
          </a:fillRef>
          <a:effectRef idx="1">
            <a:schemeClr val="accent1"/>
          </a:effectRef>
          <a:fontRef idx="none"/>
        </p:style>
        <p:txBody>
          <a:bodyPr rtlCol="0">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noProof="0"/>
          </a:p>
        </p:txBody>
      </p:sp>
      <p:sp>
        <p:nvSpPr>
          <p:cNvPr id="4" name="Text Placeholder 3"/>
          <p:cNvSpPr>
            <a:spLocks noGrp="1"/>
          </p:cNvSpPr>
          <p:nvPr>
            <p:ph type="body" sz="half" idx="2"/>
          </p:nvPr>
        </p:nvSpPr>
        <p:spPr>
          <a:xfrm>
            <a:off x="1182687" y="1676400"/>
            <a:ext cx="2249424" cy="3273552"/>
          </a:xfrm>
          <a:noFill/>
          <a:ln>
            <a:noFill/>
          </a:ln>
        </p:spPr>
        <p:txBody>
          <a:bodyPr rtlCol="0">
            <a:normAutofit/>
          </a:bodyPr>
          <a:lstStyle>
            <a:lvl1pPr marL="0" indent="0">
              <a:buNone/>
              <a:defRPr sz="1400" kern="120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Date Placeholder 4">
            <a:extLst>
              <a:ext uri="{FF2B5EF4-FFF2-40B4-BE49-F238E27FC236}">
                <a16:creationId xmlns:a16="http://schemas.microsoft.com/office/drawing/2014/main" id="{B29276AB-4FAB-BD77-DE3C-51AE0D131C3B}"/>
              </a:ext>
            </a:extLst>
          </p:cNvPr>
          <p:cNvSpPr>
            <a:spLocks noGrp="1"/>
          </p:cNvSpPr>
          <p:nvPr>
            <p:ph type="dt" sz="half" idx="10"/>
          </p:nvPr>
        </p:nvSpPr>
        <p:spPr/>
        <p:txBody>
          <a:bodyPr/>
          <a:lstStyle>
            <a:lvl1pPr>
              <a:defRPr/>
            </a:lvl1pPr>
          </a:lstStyle>
          <a:p>
            <a:pPr>
              <a:defRPr/>
            </a:pPr>
            <a:r>
              <a:rPr lang="en-US" altLang="zh-CN"/>
              <a:t>2009-11-5</a:t>
            </a:r>
            <a:endParaRPr lang="zh-CN" altLang="en-US"/>
          </a:p>
        </p:txBody>
      </p:sp>
      <p:sp>
        <p:nvSpPr>
          <p:cNvPr id="7" name="Footer Placeholder 5">
            <a:extLst>
              <a:ext uri="{FF2B5EF4-FFF2-40B4-BE49-F238E27FC236}">
                <a16:creationId xmlns:a16="http://schemas.microsoft.com/office/drawing/2014/main" id="{62CC398D-C3AE-8877-8C5A-FBCEAA296F2B}"/>
              </a:ext>
            </a:extLst>
          </p:cNvPr>
          <p:cNvSpPr>
            <a:spLocks noGrp="1"/>
          </p:cNvSpPr>
          <p:nvPr>
            <p:ph type="ftr" sz="quarter" idx="11"/>
          </p:nvPr>
        </p:nvSpPr>
        <p:spPr/>
        <p:txBody>
          <a:bodyPr/>
          <a:lstStyle>
            <a:lvl1pPr>
              <a:defRPr/>
            </a:lvl1pPr>
          </a:lstStyle>
          <a:p>
            <a:pPr>
              <a:defRPr/>
            </a:pPr>
            <a:r>
              <a:rPr lang="zh-CN" altLang="en-US"/>
              <a:t>第</a:t>
            </a:r>
            <a:r>
              <a:rPr lang="en-US" altLang="zh-CN"/>
              <a:t>5</a:t>
            </a:r>
            <a:r>
              <a:rPr lang="zh-CN" altLang="en-US"/>
              <a:t>章 指令系统</a:t>
            </a:r>
          </a:p>
        </p:txBody>
      </p:sp>
      <p:sp>
        <p:nvSpPr>
          <p:cNvPr id="8" name="Slide Number Placeholder 6">
            <a:extLst>
              <a:ext uri="{FF2B5EF4-FFF2-40B4-BE49-F238E27FC236}">
                <a16:creationId xmlns:a16="http://schemas.microsoft.com/office/drawing/2014/main" id="{486E53A5-A3B3-BA5E-641C-DADFDB371858}"/>
              </a:ext>
            </a:extLst>
          </p:cNvPr>
          <p:cNvSpPr>
            <a:spLocks noGrp="1"/>
          </p:cNvSpPr>
          <p:nvPr>
            <p:ph type="sldNum" sz="quarter" idx="12"/>
          </p:nvPr>
        </p:nvSpPr>
        <p:spPr/>
        <p:txBody>
          <a:bodyPr/>
          <a:lstStyle>
            <a:lvl1pPr>
              <a:defRPr smtClean="0"/>
            </a:lvl1pPr>
          </a:lstStyle>
          <a:p>
            <a:pPr>
              <a:defRPr/>
            </a:pPr>
            <a:fld id="{524ADBDC-4126-47BC-94B4-1B18ABEFB9D1}" type="slidenum">
              <a:rPr lang="zh-CN" altLang="en-US"/>
              <a:pPr>
                <a:defRPr/>
              </a:pPr>
              <a:t>‹#›</a:t>
            </a:fld>
            <a:endParaRPr lang="zh-CN" altLang="en-US"/>
          </a:p>
        </p:txBody>
      </p:sp>
    </p:spTree>
    <p:extLst>
      <p:ext uri="{BB962C8B-B14F-4D97-AF65-F5344CB8AC3E}">
        <p14:creationId xmlns:p14="http://schemas.microsoft.com/office/powerpoint/2010/main" val="4135042543"/>
      </p:ext>
    </p:extLst>
  </p:cSld>
  <p:clrMapOvr>
    <a:masterClrMapping/>
  </p:clrMapOvr>
  <p:transition>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80E1EE-17BB-1C3B-7EF6-61B61B9935B0}"/>
              </a:ext>
            </a:extLst>
          </p:cNvPr>
          <p:cNvSpPr>
            <a:spLocks noGrp="1"/>
          </p:cNvSpPr>
          <p:nvPr>
            <p:ph type="title"/>
          </p:nvPr>
        </p:nvSpPr>
        <p:spPr>
          <a:xfrm>
            <a:off x="785813" y="274638"/>
            <a:ext cx="7497762" cy="114300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182880" tIns="182880" rIns="182880" bIns="182880" rtlCol="0" anchor="ctr">
            <a:noAutofit/>
          </a:bodyPr>
          <a:lstStyle/>
          <a:p>
            <a:r>
              <a:rPr lang="zh-CN" altLang="en-US" dirty="0"/>
              <a:t>单击此处编辑母版标题样式</a:t>
            </a:r>
            <a:endParaRPr dirty="0"/>
          </a:p>
        </p:txBody>
      </p:sp>
      <p:sp>
        <p:nvSpPr>
          <p:cNvPr id="1027" name="Text Placeholder 2">
            <a:extLst>
              <a:ext uri="{FF2B5EF4-FFF2-40B4-BE49-F238E27FC236}">
                <a16:creationId xmlns:a16="http://schemas.microsoft.com/office/drawing/2014/main" id="{681EDACD-85AF-6B4D-2B65-3A8270C74AAF}"/>
              </a:ext>
            </a:extLst>
          </p:cNvPr>
          <p:cNvSpPr>
            <a:spLocks noGrp="1"/>
          </p:cNvSpPr>
          <p:nvPr>
            <p:ph type="body" idx="1"/>
          </p:nvPr>
        </p:nvSpPr>
        <p:spPr bwMode="auto">
          <a:xfrm>
            <a:off x="714375" y="1500188"/>
            <a:ext cx="7929563"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182880" rIns="182880" bIns="18288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zh-CN"/>
          </a:p>
        </p:txBody>
      </p:sp>
      <p:sp>
        <p:nvSpPr>
          <p:cNvPr id="4" name="Date Placeholder 3">
            <a:extLst>
              <a:ext uri="{FF2B5EF4-FFF2-40B4-BE49-F238E27FC236}">
                <a16:creationId xmlns:a16="http://schemas.microsoft.com/office/drawing/2014/main" id="{9AFBAEA5-792B-8094-C949-D041C8AC54A8}"/>
              </a:ext>
            </a:extLst>
          </p:cNvPr>
          <p:cNvSpPr>
            <a:spLocks noGrp="1"/>
          </p:cNvSpPr>
          <p:nvPr>
            <p:ph type="dt" sz="half" idx="2"/>
          </p:nvPr>
        </p:nvSpPr>
        <p:spPr>
          <a:xfrm>
            <a:off x="1231900" y="6508750"/>
            <a:ext cx="2133600" cy="273050"/>
          </a:xfrm>
          <a:prstGeom prst="rect">
            <a:avLst/>
          </a:prstGeom>
          <a:noFill/>
        </p:spPr>
        <p:txBody>
          <a:bodyPr vert="horz" lIns="91440" tIns="45720" rIns="91440" bIns="45720" rtlCol="0" anchor="ctr"/>
          <a:lstStyle>
            <a:lvl1pPr algn="l" eaLnBrk="1" fontAlgn="auto" hangingPunct="1">
              <a:spcBef>
                <a:spcPts val="0"/>
              </a:spcBef>
              <a:spcAft>
                <a:spcPts val="0"/>
              </a:spcAft>
              <a:defRPr sz="1200" b="1">
                <a:solidFill>
                  <a:schemeClr val="tx2"/>
                </a:solidFill>
                <a:latin typeface="+mn-lt"/>
                <a:ea typeface="+mn-ea"/>
              </a:defRPr>
            </a:lvl1pPr>
          </a:lstStyle>
          <a:p>
            <a:pPr>
              <a:defRPr/>
            </a:pPr>
            <a:r>
              <a:rPr lang="en-US" altLang="zh-CN"/>
              <a:t>2009-11-5</a:t>
            </a:r>
            <a:endParaRPr lang="zh-CN" altLang="en-US" dirty="0"/>
          </a:p>
        </p:txBody>
      </p:sp>
      <p:sp>
        <p:nvSpPr>
          <p:cNvPr id="5" name="Footer Placeholder 4">
            <a:extLst>
              <a:ext uri="{FF2B5EF4-FFF2-40B4-BE49-F238E27FC236}">
                <a16:creationId xmlns:a16="http://schemas.microsoft.com/office/drawing/2014/main" id="{F2AE3896-C76A-5E90-7DEE-EBED85EDC643}"/>
              </a:ext>
            </a:extLst>
          </p:cNvPr>
          <p:cNvSpPr>
            <a:spLocks noGrp="1"/>
          </p:cNvSpPr>
          <p:nvPr>
            <p:ph type="ftr" sz="quarter" idx="3"/>
          </p:nvPr>
        </p:nvSpPr>
        <p:spPr>
          <a:xfrm>
            <a:off x="5286375" y="6508750"/>
            <a:ext cx="2895600" cy="273050"/>
          </a:xfrm>
          <a:prstGeom prst="rect">
            <a:avLst/>
          </a:prstGeom>
        </p:spPr>
        <p:txBody>
          <a:bodyPr vert="horz" lIns="91440" tIns="45720" rIns="91440" bIns="45720" rtlCol="0" anchor="ctr"/>
          <a:lstStyle>
            <a:lvl1pPr marL="0" marR="0" indent="0" algn="r" defTabSz="914400" rtl="0" eaLnBrk="1" fontAlgn="auto" latinLnBrk="0" hangingPunct="1">
              <a:lnSpc>
                <a:spcPct val="100000"/>
              </a:lnSpc>
              <a:spcBef>
                <a:spcPts val="0"/>
              </a:spcBef>
              <a:spcAft>
                <a:spcPts val="0"/>
              </a:spcAft>
              <a:buClrTx/>
              <a:buSzTx/>
              <a:buFontTx/>
              <a:buNone/>
              <a:tabLst/>
              <a:defRPr sz="1200" b="1">
                <a:solidFill>
                  <a:schemeClr val="tx2"/>
                </a:solidFill>
                <a:latin typeface="+mn-lt"/>
                <a:ea typeface="+mn-ea"/>
              </a:defRPr>
            </a:lvl1pPr>
          </a:lstStyle>
          <a:p>
            <a:pPr>
              <a:defRPr/>
            </a:pPr>
            <a:r>
              <a:rPr lang="zh-CN" altLang="en-US"/>
              <a:t>第</a:t>
            </a:r>
            <a:r>
              <a:rPr lang="en-US" altLang="zh-CN"/>
              <a:t>5</a:t>
            </a:r>
            <a:r>
              <a:rPr lang="zh-CN" altLang="en-US"/>
              <a:t>章 指令系统</a:t>
            </a:r>
            <a:endParaRPr lang="zh-CN" altLang="en-US" dirty="0"/>
          </a:p>
        </p:txBody>
      </p:sp>
      <p:sp>
        <p:nvSpPr>
          <p:cNvPr id="6" name="Slide Number Placeholder 5">
            <a:extLst>
              <a:ext uri="{FF2B5EF4-FFF2-40B4-BE49-F238E27FC236}">
                <a16:creationId xmlns:a16="http://schemas.microsoft.com/office/drawing/2014/main" id="{4B9A9C16-31CF-05EF-2253-DF9DD69374D1}"/>
              </a:ext>
            </a:extLst>
          </p:cNvPr>
          <p:cNvSpPr>
            <a:spLocks noGrp="1"/>
          </p:cNvSpPr>
          <p:nvPr>
            <p:ph type="sldNum" sz="quarter" idx="4"/>
          </p:nvPr>
        </p:nvSpPr>
        <p:spPr>
          <a:xfrm>
            <a:off x="8501063" y="6500813"/>
            <a:ext cx="630237" cy="2809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1" smtClean="0">
                <a:solidFill>
                  <a:schemeClr val="tx2"/>
                </a:solidFill>
                <a:latin typeface="Cambria" panose="02040503050406030204" pitchFamily="18" charset="0"/>
                <a:ea typeface="华文楷体" panose="02010600040101010101" pitchFamily="2" charset="-122"/>
              </a:defRPr>
            </a:lvl1pPr>
          </a:lstStyle>
          <a:p>
            <a:pPr>
              <a:defRPr/>
            </a:pPr>
            <a:fld id="{A448A0D9-8FDA-454C-B58F-DD534E5FDB30}" type="slidenum">
              <a:rPr lang="zh-CN" altLang="en-US"/>
              <a:pPr>
                <a:defRPr/>
              </a:pPr>
              <a:t>‹#›</a:t>
            </a:fld>
            <a:endParaRPr lang="zh-CN" altLang="en-US"/>
          </a:p>
        </p:txBody>
      </p:sp>
      <p:grpSp>
        <p:nvGrpSpPr>
          <p:cNvPr id="1031" name="Group 22">
            <a:extLst>
              <a:ext uri="{FF2B5EF4-FFF2-40B4-BE49-F238E27FC236}">
                <a16:creationId xmlns:a16="http://schemas.microsoft.com/office/drawing/2014/main" id="{24A7129D-8AC9-A758-D4FE-D9ADDA256644}"/>
              </a:ext>
            </a:extLst>
          </p:cNvPr>
          <p:cNvGrpSpPr>
            <a:grpSpLocks/>
          </p:cNvGrpSpPr>
          <p:nvPr/>
        </p:nvGrpSpPr>
        <p:grpSpPr bwMode="auto">
          <a:xfrm>
            <a:off x="0" y="0"/>
            <a:ext cx="182563" cy="6858000"/>
            <a:chOff x="0" y="0"/>
            <a:chExt cx="274320" cy="6858000"/>
          </a:xfrm>
        </p:grpSpPr>
        <p:sp>
          <p:nvSpPr>
            <p:cNvPr id="21" name="Rectangle 20">
              <a:extLst>
                <a:ext uri="{FF2B5EF4-FFF2-40B4-BE49-F238E27FC236}">
                  <a16:creationId xmlns:a16="http://schemas.microsoft.com/office/drawing/2014/main" id="{C004DD12-CDF3-5A0F-6090-52B0685EB7F7}"/>
                </a:ext>
              </a:extLst>
            </p:cNvPr>
            <p:cNvSpPr/>
            <p:nvPr/>
          </p:nvSpPr>
          <p:spPr>
            <a:xfrm>
              <a:off x="32603" y="0"/>
              <a:ext cx="60960" cy="6858000"/>
            </a:xfrm>
            <a:prstGeom prst="rect">
              <a:avLst/>
            </a:prstGeom>
            <a:solidFill>
              <a:schemeClr val="bg1"/>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14" name="Rectangle 13">
              <a:extLst>
                <a:ext uri="{FF2B5EF4-FFF2-40B4-BE49-F238E27FC236}">
                  <a16:creationId xmlns:a16="http://schemas.microsoft.com/office/drawing/2014/main" id="{76A2151E-8A04-0E38-42CC-F2592B401852}"/>
                </a:ext>
              </a:extLst>
            </p:cNvPr>
            <p:cNvSpPr/>
            <p:nvPr/>
          </p:nvSpPr>
          <p:spPr>
            <a:xfrm>
              <a:off x="0" y="0"/>
              <a:ext cx="30480" cy="6858000"/>
            </a:xfrm>
            <a:prstGeom prst="rect">
              <a:avLst/>
            </a:prstGeom>
            <a:solidFill>
              <a:srgbClr val="FFFFFF"/>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16" name="Rectangle 15">
              <a:extLst>
                <a:ext uri="{FF2B5EF4-FFF2-40B4-BE49-F238E27FC236}">
                  <a16:creationId xmlns:a16="http://schemas.microsoft.com/office/drawing/2014/main" id="{59A696AE-87A1-313B-4FC3-E4B4B26D95C1}"/>
                </a:ext>
              </a:extLst>
            </p:cNvPr>
            <p:cNvSpPr/>
            <p:nvPr/>
          </p:nvSpPr>
          <p:spPr>
            <a:xfrm>
              <a:off x="91440" y="0"/>
              <a:ext cx="30480" cy="6858000"/>
            </a:xfrm>
            <a:prstGeom prst="rect">
              <a:avLst/>
            </a:prstGeom>
            <a:solidFill>
              <a:schemeClr val="tx1"/>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17" name="Rectangle 16">
              <a:extLst>
                <a:ext uri="{FF2B5EF4-FFF2-40B4-BE49-F238E27FC236}">
                  <a16:creationId xmlns:a16="http://schemas.microsoft.com/office/drawing/2014/main" id="{A05A9417-E2B0-1F7D-7CFB-0FBD7C97D5C8}"/>
                </a:ext>
              </a:extLst>
            </p:cNvPr>
            <p:cNvSpPr/>
            <p:nvPr/>
          </p:nvSpPr>
          <p:spPr>
            <a:xfrm>
              <a:off x="152400" y="0"/>
              <a:ext cx="18288" cy="6858000"/>
            </a:xfrm>
            <a:prstGeom prst="rect">
              <a:avLst/>
            </a:prstGeom>
            <a:solidFill>
              <a:schemeClr val="bg1"/>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18" name="Rectangle 17">
              <a:extLst>
                <a:ext uri="{FF2B5EF4-FFF2-40B4-BE49-F238E27FC236}">
                  <a16:creationId xmlns:a16="http://schemas.microsoft.com/office/drawing/2014/main" id="{C9B7230D-796C-0489-2EAA-0839B0974D23}"/>
                </a:ext>
              </a:extLst>
            </p:cNvPr>
            <p:cNvSpPr/>
            <p:nvPr/>
          </p:nvSpPr>
          <p:spPr>
            <a:xfrm>
              <a:off x="182880" y="0"/>
              <a:ext cx="30480" cy="6858000"/>
            </a:xfrm>
            <a:prstGeom prst="rect">
              <a:avLst/>
            </a:prstGeom>
            <a:solidFill>
              <a:schemeClr val="tx2"/>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19" name="Rectangle 18">
              <a:extLst>
                <a:ext uri="{FF2B5EF4-FFF2-40B4-BE49-F238E27FC236}">
                  <a16:creationId xmlns:a16="http://schemas.microsoft.com/office/drawing/2014/main" id="{037CD18C-63D1-AA58-28BA-5A73A773D25B}"/>
                </a:ext>
              </a:extLst>
            </p:cNvPr>
            <p:cNvSpPr/>
            <p:nvPr/>
          </p:nvSpPr>
          <p:spPr>
            <a:xfrm>
              <a:off x="213360" y="0"/>
              <a:ext cx="30480" cy="6858000"/>
            </a:xfrm>
            <a:prstGeom prst="rect">
              <a:avLst/>
            </a:prstGeom>
            <a:solidFill>
              <a:schemeClr val="accent5"/>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20" name="Rectangle 19">
              <a:extLst>
                <a:ext uri="{FF2B5EF4-FFF2-40B4-BE49-F238E27FC236}">
                  <a16:creationId xmlns:a16="http://schemas.microsoft.com/office/drawing/2014/main" id="{BD238C92-53F6-B90C-EFBD-19769B80E2F0}"/>
                </a:ext>
              </a:extLst>
            </p:cNvPr>
            <p:cNvSpPr/>
            <p:nvPr/>
          </p:nvSpPr>
          <p:spPr>
            <a:xfrm>
              <a:off x="243840" y="0"/>
              <a:ext cx="30480" cy="6858000"/>
            </a:xfrm>
            <a:prstGeom prst="rect">
              <a:avLst/>
            </a:prstGeom>
            <a:solidFill>
              <a:schemeClr val="tx1"/>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22" name="Rectangle 21">
              <a:extLst>
                <a:ext uri="{FF2B5EF4-FFF2-40B4-BE49-F238E27FC236}">
                  <a16:creationId xmlns:a16="http://schemas.microsoft.com/office/drawing/2014/main" id="{F2E96836-CEBF-2899-FF3D-7403CAA80939}"/>
                </a:ext>
              </a:extLst>
            </p:cNvPr>
            <p:cNvSpPr/>
            <p:nvPr/>
          </p:nvSpPr>
          <p:spPr>
            <a:xfrm>
              <a:off x="60960" y="0"/>
              <a:ext cx="30480" cy="6858000"/>
            </a:xfrm>
            <a:prstGeom prst="rect">
              <a:avLst/>
            </a:prstGeom>
            <a:solidFill>
              <a:schemeClr val="accent1"/>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gr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27" r:id="rId4"/>
    <p:sldLayoutId id="2147483733" r:id="rId5"/>
    <p:sldLayoutId id="2147483734" r:id="rId6"/>
    <p:sldLayoutId id="2147483735" r:id="rId7"/>
    <p:sldLayoutId id="2147483736" r:id="rId8"/>
    <p:sldLayoutId id="2147483737" r:id="rId9"/>
    <p:sldLayoutId id="2147483728" r:id="rId10"/>
    <p:sldLayoutId id="2147483729" r:id="rId11"/>
    <p:sldLayoutId id="2147483738" r:id="rId12"/>
  </p:sldLayoutIdLst>
  <p:transition>
    <p:cover/>
  </p:transition>
  <p:hf hdr="0" ftr="0" dt="0"/>
  <p:txStyles>
    <p:titleStyle>
      <a:lvl1pPr algn="l" rtl="0" eaLnBrk="0" fontAlgn="base" hangingPunct="0">
        <a:spcBef>
          <a:spcPct val="0"/>
        </a:spcBef>
        <a:spcAft>
          <a:spcPct val="0"/>
        </a:spcAft>
        <a:defRPr sz="3600" kern="1200">
          <a:solidFill>
            <a:srgbClr val="C00000"/>
          </a:solidFill>
          <a:latin typeface="+mj-lt"/>
          <a:ea typeface="+mj-ea"/>
          <a:cs typeface="+mj-cs"/>
        </a:defRPr>
      </a:lvl1pPr>
      <a:lvl2pPr algn="l" rtl="0" eaLnBrk="0" fontAlgn="base" hangingPunct="0">
        <a:spcBef>
          <a:spcPct val="0"/>
        </a:spcBef>
        <a:spcAft>
          <a:spcPct val="0"/>
        </a:spcAft>
        <a:defRPr sz="3600">
          <a:solidFill>
            <a:srgbClr val="C00000"/>
          </a:solidFill>
          <a:latin typeface="Constantia" panose="02030602050306030303" pitchFamily="18" charset="0"/>
          <a:ea typeface="华文中宋" panose="02010600040101010101" pitchFamily="2" charset="-122"/>
        </a:defRPr>
      </a:lvl2pPr>
      <a:lvl3pPr algn="l" rtl="0" eaLnBrk="0" fontAlgn="base" hangingPunct="0">
        <a:spcBef>
          <a:spcPct val="0"/>
        </a:spcBef>
        <a:spcAft>
          <a:spcPct val="0"/>
        </a:spcAft>
        <a:defRPr sz="3600">
          <a:solidFill>
            <a:srgbClr val="C00000"/>
          </a:solidFill>
          <a:latin typeface="Constantia" panose="02030602050306030303" pitchFamily="18" charset="0"/>
          <a:ea typeface="华文中宋" panose="02010600040101010101" pitchFamily="2" charset="-122"/>
        </a:defRPr>
      </a:lvl3pPr>
      <a:lvl4pPr algn="l" rtl="0" eaLnBrk="0" fontAlgn="base" hangingPunct="0">
        <a:spcBef>
          <a:spcPct val="0"/>
        </a:spcBef>
        <a:spcAft>
          <a:spcPct val="0"/>
        </a:spcAft>
        <a:defRPr sz="3600">
          <a:solidFill>
            <a:srgbClr val="C00000"/>
          </a:solidFill>
          <a:latin typeface="Constantia" panose="02030602050306030303" pitchFamily="18" charset="0"/>
          <a:ea typeface="华文中宋" panose="02010600040101010101" pitchFamily="2" charset="-122"/>
        </a:defRPr>
      </a:lvl4pPr>
      <a:lvl5pPr algn="l" rtl="0" eaLnBrk="0" fontAlgn="base" hangingPunct="0">
        <a:spcBef>
          <a:spcPct val="0"/>
        </a:spcBef>
        <a:spcAft>
          <a:spcPct val="0"/>
        </a:spcAft>
        <a:defRPr sz="3600">
          <a:solidFill>
            <a:srgbClr val="C00000"/>
          </a:solidFill>
          <a:latin typeface="Constantia" panose="02030602050306030303" pitchFamily="18" charset="0"/>
          <a:ea typeface="华文中宋" panose="02010600040101010101" pitchFamily="2" charset="-122"/>
        </a:defRPr>
      </a:lvl5pPr>
      <a:lvl6pPr marL="457200" algn="l" rtl="0" fontAlgn="base">
        <a:spcBef>
          <a:spcPct val="0"/>
        </a:spcBef>
        <a:spcAft>
          <a:spcPct val="0"/>
        </a:spcAft>
        <a:defRPr sz="3600">
          <a:solidFill>
            <a:srgbClr val="C00000"/>
          </a:solidFill>
          <a:latin typeface="Constantia" panose="02030602050306030303" pitchFamily="18" charset="0"/>
          <a:ea typeface="华文中宋" panose="02010600040101010101" pitchFamily="2" charset="-122"/>
        </a:defRPr>
      </a:lvl6pPr>
      <a:lvl7pPr marL="914400" algn="l" rtl="0" fontAlgn="base">
        <a:spcBef>
          <a:spcPct val="0"/>
        </a:spcBef>
        <a:spcAft>
          <a:spcPct val="0"/>
        </a:spcAft>
        <a:defRPr sz="3600">
          <a:solidFill>
            <a:srgbClr val="C00000"/>
          </a:solidFill>
          <a:latin typeface="Constantia" panose="02030602050306030303" pitchFamily="18" charset="0"/>
          <a:ea typeface="华文中宋" panose="02010600040101010101" pitchFamily="2" charset="-122"/>
        </a:defRPr>
      </a:lvl7pPr>
      <a:lvl8pPr marL="1371600" algn="l" rtl="0" fontAlgn="base">
        <a:spcBef>
          <a:spcPct val="0"/>
        </a:spcBef>
        <a:spcAft>
          <a:spcPct val="0"/>
        </a:spcAft>
        <a:defRPr sz="3600">
          <a:solidFill>
            <a:srgbClr val="C00000"/>
          </a:solidFill>
          <a:latin typeface="Constantia" panose="02030602050306030303" pitchFamily="18" charset="0"/>
          <a:ea typeface="华文中宋" panose="02010600040101010101" pitchFamily="2" charset="-122"/>
        </a:defRPr>
      </a:lvl8pPr>
      <a:lvl9pPr marL="1828800" algn="l" rtl="0" fontAlgn="base">
        <a:spcBef>
          <a:spcPct val="0"/>
        </a:spcBef>
        <a:spcAft>
          <a:spcPct val="0"/>
        </a:spcAft>
        <a:defRPr sz="3600">
          <a:solidFill>
            <a:srgbClr val="C00000"/>
          </a:solidFill>
          <a:latin typeface="Constantia" panose="02030602050306030303" pitchFamily="18" charset="0"/>
          <a:ea typeface="华文中宋" panose="02010600040101010101" pitchFamily="2" charset="-122"/>
        </a:defRPr>
      </a:lvl9pPr>
    </p:titleStyle>
    <p:bodyStyle>
      <a:lvl1pPr marL="255588" indent="-228600" algn="l" rtl="0" eaLnBrk="0" fontAlgn="base" hangingPunct="0">
        <a:spcBef>
          <a:spcPts val="1500"/>
        </a:spcBef>
        <a:spcAft>
          <a:spcPct val="0"/>
        </a:spcAft>
        <a:buClr>
          <a:srgbClr val="C00000"/>
        </a:buClr>
        <a:buSzPct val="70000"/>
        <a:buFont typeface="Wingdings" panose="05000000000000000000" pitchFamily="2" charset="2"/>
        <a:buChar char="p"/>
        <a:defRPr sz="2400" kern="1200">
          <a:solidFill>
            <a:schemeClr val="tx1"/>
          </a:solidFill>
          <a:latin typeface="+mn-lt"/>
          <a:ea typeface="+mn-ea"/>
          <a:cs typeface="+mn-cs"/>
        </a:defRPr>
      </a:lvl1pPr>
      <a:lvl2pPr marL="484188" indent="-228600" algn="l" rtl="0" eaLnBrk="0" fontAlgn="base" hangingPunct="0">
        <a:spcBef>
          <a:spcPts val="1500"/>
        </a:spcBef>
        <a:spcAft>
          <a:spcPct val="0"/>
        </a:spcAft>
        <a:buClr>
          <a:srgbClr val="C00000"/>
        </a:buClr>
        <a:buFont typeface="Arial" panose="020B0604020202020204" pitchFamily="34" charset="0"/>
        <a:buChar char="•"/>
        <a:defRPr sz="2000" kern="1200">
          <a:solidFill>
            <a:schemeClr val="tx1"/>
          </a:solidFill>
          <a:latin typeface="+mn-lt"/>
          <a:ea typeface="+mn-ea"/>
          <a:cs typeface="+mn-cs"/>
        </a:defRPr>
      </a:lvl2pPr>
      <a:lvl3pPr marL="712788" indent="-228600" algn="l" rtl="0" eaLnBrk="0" fontAlgn="base" hangingPunct="0">
        <a:spcBef>
          <a:spcPts val="1500"/>
        </a:spcBef>
        <a:spcAft>
          <a:spcPct val="0"/>
        </a:spcAft>
        <a:buClr>
          <a:srgbClr val="C00000"/>
        </a:buClr>
        <a:buSzPct val="70000"/>
        <a:buFont typeface="Wingdings" panose="05000000000000000000" pitchFamily="2" charset="2"/>
        <a:buChar char="p"/>
        <a:defRPr kern="1200">
          <a:solidFill>
            <a:schemeClr val="tx1"/>
          </a:solidFill>
          <a:latin typeface="+mn-lt"/>
          <a:ea typeface="+mn-ea"/>
          <a:cs typeface="+mn-cs"/>
        </a:defRPr>
      </a:lvl3pPr>
      <a:lvl4pPr marL="941388" indent="-228600" algn="l" rtl="0" eaLnBrk="0" fontAlgn="base" hangingPunct="0">
        <a:spcBef>
          <a:spcPts val="1500"/>
        </a:spcBef>
        <a:spcAft>
          <a:spcPct val="0"/>
        </a:spcAft>
        <a:buClr>
          <a:srgbClr val="C00000"/>
        </a:buClr>
        <a:buFont typeface="Arial" panose="020B0604020202020204" pitchFamily="34" charset="0"/>
        <a:buChar char="•"/>
        <a:defRPr kern="1200">
          <a:solidFill>
            <a:schemeClr val="tx1"/>
          </a:solidFill>
          <a:latin typeface="+mn-lt"/>
          <a:ea typeface="+mn-ea"/>
          <a:cs typeface="+mn-cs"/>
        </a:defRPr>
      </a:lvl4pPr>
      <a:lvl5pPr marL="1169988" indent="-228600" algn="l" rtl="0" eaLnBrk="0" fontAlgn="base" hangingPunct="0">
        <a:spcBef>
          <a:spcPts val="1500"/>
        </a:spcBef>
        <a:spcAft>
          <a:spcPct val="0"/>
        </a:spcAft>
        <a:buClr>
          <a:schemeClr val="tx1"/>
        </a:buClr>
        <a:buSzPct val="70000"/>
        <a:buFont typeface="Wingdings" panose="05000000000000000000" pitchFamily="2" charset="2"/>
        <a:buChar char="p"/>
        <a:defRPr kern="1200">
          <a:solidFill>
            <a:schemeClr val="tx1"/>
          </a:solidFill>
          <a:latin typeface="+mn-lt"/>
          <a:ea typeface="+mn-ea"/>
          <a:cs typeface="+mn-cs"/>
        </a:defRPr>
      </a:lvl5pPr>
      <a:lvl6pPr marL="1399032" indent="-228600" algn="l" defTabSz="914400" rtl="0" eaLnBrk="1" latinLnBrk="0" hangingPunct="1">
        <a:spcBef>
          <a:spcPts val="1500"/>
        </a:spcBef>
        <a:buFont typeface="Arial" pitchFamily="34" charset="0"/>
        <a:buChar char="•"/>
        <a:defRPr sz="1600" kern="1200">
          <a:solidFill>
            <a:schemeClr val="tx1"/>
          </a:solidFill>
          <a:latin typeface="+mn-lt"/>
          <a:ea typeface="+mn-ea"/>
          <a:cs typeface="+mn-cs"/>
        </a:defRPr>
      </a:lvl6pPr>
      <a:lvl7pPr marL="1627632" indent="-228600" algn="l" defTabSz="914400" rtl="0" eaLnBrk="1" latinLnBrk="0" hangingPunct="1">
        <a:spcBef>
          <a:spcPts val="1500"/>
        </a:spcBef>
        <a:buSzPct val="70000"/>
        <a:buFont typeface="Wingdings" pitchFamily="2" charset="2"/>
        <a:buChar char="p"/>
        <a:defRPr sz="1600" kern="1200" baseline="0">
          <a:solidFill>
            <a:schemeClr val="tx1"/>
          </a:solidFill>
          <a:latin typeface="+mn-lt"/>
          <a:ea typeface="+mn-ea"/>
          <a:cs typeface="+mn-cs"/>
        </a:defRPr>
      </a:lvl7pPr>
      <a:lvl8pPr marL="1856232" indent="-228600" algn="l" defTabSz="914400" rtl="0" eaLnBrk="1" latinLnBrk="0" hangingPunct="1">
        <a:spcBef>
          <a:spcPts val="1500"/>
        </a:spcBef>
        <a:buFont typeface="Arial" pitchFamily="34" charset="0"/>
        <a:buChar char="•"/>
        <a:defRPr sz="1600" kern="1200" baseline="0">
          <a:solidFill>
            <a:schemeClr val="tx1"/>
          </a:solidFill>
          <a:latin typeface="+mn-lt"/>
          <a:ea typeface="+mn-ea"/>
          <a:cs typeface="+mn-cs"/>
        </a:defRPr>
      </a:lvl8pPr>
      <a:lvl9pPr marL="2084832" indent="-228600" algn="l" defTabSz="914400" rtl="0" eaLnBrk="1" latinLnBrk="0" hangingPunct="1">
        <a:spcBef>
          <a:spcPts val="1500"/>
        </a:spcBef>
        <a:buSzPct val="70000"/>
        <a:buFont typeface="Wingdings" pitchFamily="2" charset="2"/>
        <a:buChar char="p"/>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8C7F40-AD7E-DF7B-738E-A5BA0A6A7E0D}"/>
              </a:ext>
            </a:extLst>
          </p:cNvPr>
          <p:cNvSpPr>
            <a:spLocks noGrp="1"/>
          </p:cNvSpPr>
          <p:nvPr>
            <p:ph type="ctrTitle"/>
          </p:nvPr>
        </p:nvSpPr>
        <p:spPr/>
        <p:txBody>
          <a:bodyPr/>
          <a:lstStyle/>
          <a:p>
            <a:pPr eaLnBrk="1" fontAlgn="auto" hangingPunct="1">
              <a:spcAft>
                <a:spcPts val="0"/>
              </a:spcAft>
              <a:defRPr/>
            </a:pPr>
            <a:r>
              <a:rPr lang="zh-CN" altLang="en-US" dirty="0"/>
              <a:t>第</a:t>
            </a:r>
            <a:r>
              <a:rPr lang="en-US" altLang="zh-CN" dirty="0"/>
              <a:t>5</a:t>
            </a:r>
            <a:r>
              <a:rPr lang="zh-CN" altLang="en-US" dirty="0"/>
              <a:t>章  指令系统</a:t>
            </a:r>
          </a:p>
        </p:txBody>
      </p:sp>
      <p:sp>
        <p:nvSpPr>
          <p:cNvPr id="3" name="副标题 2">
            <a:extLst>
              <a:ext uri="{FF2B5EF4-FFF2-40B4-BE49-F238E27FC236}">
                <a16:creationId xmlns:a16="http://schemas.microsoft.com/office/drawing/2014/main" id="{4FE6F2A9-F872-E754-F1A7-0CEE7CE98BE5}"/>
              </a:ext>
            </a:extLst>
          </p:cNvPr>
          <p:cNvSpPr>
            <a:spLocks noGrp="1"/>
          </p:cNvSpPr>
          <p:nvPr>
            <p:ph type="subTitle" idx="1"/>
          </p:nvPr>
        </p:nvSpPr>
        <p:spPr>
          <a:noFill/>
        </p:spPr>
        <p:txBody>
          <a:bodyPr rtlCol="0">
            <a:normAutofit/>
          </a:bodyPr>
          <a:lstStyle/>
          <a:p>
            <a:pPr eaLnBrk="1" fontAlgn="auto" hangingPunct="1">
              <a:spcAft>
                <a:spcPts val="0"/>
              </a:spcAft>
              <a:defRPr/>
            </a:pPr>
            <a:r>
              <a:rPr lang="zh-CN" altLang="en-US" dirty="0">
                <a:latin typeface="Impact" pitchFamily="34" charset="0"/>
                <a:ea typeface="GulimChe" pitchFamily="49" charset="-127"/>
                <a:cs typeface="Arial Unicode MS" pitchFamily="34" charset="-122"/>
              </a:rPr>
              <a:t>付峰</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7E8BEBA-A858-ECEE-33A3-BAB16348770F}"/>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一地址指令</a:t>
            </a:r>
          </a:p>
        </p:txBody>
      </p:sp>
      <p:sp>
        <p:nvSpPr>
          <p:cNvPr id="21509" name="Rectangle 5">
            <a:extLst>
              <a:ext uri="{FF2B5EF4-FFF2-40B4-BE49-F238E27FC236}">
                <a16:creationId xmlns:a16="http://schemas.microsoft.com/office/drawing/2014/main" id="{9C22F67E-EF96-BC4E-26E1-A695B639C6E2}"/>
              </a:ext>
            </a:extLst>
          </p:cNvPr>
          <p:cNvSpPr>
            <a:spLocks noGrp="1"/>
          </p:cNvSpPr>
          <p:nvPr>
            <p:ph idx="1"/>
          </p:nvPr>
        </p:nvSpPr>
        <p:spPr/>
        <p:txBody>
          <a:bodyPr/>
          <a:lstStyle/>
          <a:p>
            <a:pPr eaLnBrk="1" hangingPunct="1">
              <a:spcAft>
                <a:spcPct val="30000"/>
              </a:spcAft>
            </a:pPr>
            <a:r>
              <a:rPr lang="zh-CN" altLang="en-US"/>
              <a:t>指令中只给出一个地址，该地址既是操作数的地址，又是操作结果的存储地址。</a:t>
            </a:r>
          </a:p>
          <a:p>
            <a:pPr lvl="1" eaLnBrk="1" hangingPunct="1"/>
            <a:r>
              <a:rPr lang="zh-CN" altLang="en-US" sz="2400"/>
              <a:t>如加</a:t>
            </a:r>
            <a:r>
              <a:rPr lang="en-US" altLang="zh-CN" sz="2400"/>
              <a:t>1</a:t>
            </a:r>
            <a:r>
              <a:rPr lang="zh-CN" altLang="en-US" sz="2400"/>
              <a:t>，减</a:t>
            </a:r>
            <a:r>
              <a:rPr lang="en-US" altLang="zh-CN" sz="2400"/>
              <a:t>1</a:t>
            </a:r>
            <a:r>
              <a:rPr lang="zh-CN" altLang="en-US" sz="2400"/>
              <a:t>和移位等单操作数指令</a:t>
            </a:r>
          </a:p>
          <a:p>
            <a:pPr lvl="2" eaLnBrk="1" hangingPunct="1"/>
            <a:r>
              <a:rPr lang="zh-CN" altLang="en-US" sz="2000"/>
              <a:t>对这一地址所指定的操作数执行相应的操作后，产生的结果又存回该地址中。</a:t>
            </a:r>
          </a:p>
        </p:txBody>
      </p:sp>
      <p:graphicFrame>
        <p:nvGraphicFramePr>
          <p:cNvPr id="21510" name="Object 3">
            <a:extLst>
              <a:ext uri="{FF2B5EF4-FFF2-40B4-BE49-F238E27FC236}">
                <a16:creationId xmlns:a16="http://schemas.microsoft.com/office/drawing/2014/main" id="{73679EED-FAF4-B688-1902-F9504588BCC7}"/>
              </a:ext>
            </a:extLst>
          </p:cNvPr>
          <p:cNvGraphicFramePr>
            <a:graphicFrameLocks noChangeAspect="1"/>
          </p:cNvGraphicFramePr>
          <p:nvPr/>
        </p:nvGraphicFramePr>
        <p:xfrm>
          <a:off x="2071688" y="4572000"/>
          <a:ext cx="5229225" cy="1317625"/>
        </p:xfrm>
        <a:graphic>
          <a:graphicData uri="http://schemas.openxmlformats.org/presentationml/2006/ole">
            <mc:AlternateContent xmlns:mc="http://schemas.openxmlformats.org/markup-compatibility/2006">
              <mc:Choice xmlns:v="urn:schemas-microsoft-com:vml" Requires="v">
                <p:oleObj name="Image" r:id="rId2" imgW="11073016" imgH="2793651" progId="">
                  <p:embed/>
                </p:oleObj>
              </mc:Choice>
              <mc:Fallback>
                <p:oleObj name="Image" r:id="rId2" imgW="11073016" imgH="2793651" progId="">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4572000"/>
                        <a:ext cx="5229225"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2" name="灯片编号占位符 6">
            <a:extLst>
              <a:ext uri="{FF2B5EF4-FFF2-40B4-BE49-F238E27FC236}">
                <a16:creationId xmlns:a16="http://schemas.microsoft.com/office/drawing/2014/main" id="{71C0C517-8F39-21FD-2778-A927DA1F1C5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F07FBD-7F64-4B2C-94CB-6E1F483F96BE}" type="slidenum">
              <a:rPr lang="zh-CN" altLang="en-US">
                <a:solidFill>
                  <a:schemeClr val="tx2"/>
                </a:solidFill>
                <a:latin typeface="Cambria" panose="02040503050406030204" pitchFamily="18" charset="0"/>
                <a:ea typeface="华文楷体" panose="02010600040101010101" pitchFamily="2" charset="-122"/>
              </a:rPr>
              <a:pPr/>
              <a:t>10</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1102ECA-6F3B-0DA1-903E-63C567B2C114}"/>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一地址指令</a:t>
            </a:r>
          </a:p>
        </p:txBody>
      </p:sp>
      <p:sp>
        <p:nvSpPr>
          <p:cNvPr id="22533" name="Rectangle 3">
            <a:extLst>
              <a:ext uri="{FF2B5EF4-FFF2-40B4-BE49-F238E27FC236}">
                <a16:creationId xmlns:a16="http://schemas.microsoft.com/office/drawing/2014/main" id="{7B0A8028-7D29-7073-FC9D-5F28FD5494CC}"/>
              </a:ext>
            </a:extLst>
          </p:cNvPr>
          <p:cNvSpPr>
            <a:spLocks noGrp="1"/>
          </p:cNvSpPr>
          <p:nvPr>
            <p:ph idx="1"/>
          </p:nvPr>
        </p:nvSpPr>
        <p:spPr/>
        <p:txBody>
          <a:bodyPr/>
          <a:lstStyle/>
          <a:p>
            <a:pPr eaLnBrk="1" hangingPunct="1">
              <a:lnSpc>
                <a:spcPct val="90000"/>
              </a:lnSpc>
            </a:pPr>
            <a:r>
              <a:rPr lang="zh-CN" altLang="en-US"/>
              <a:t>指令中只给出一个地址，该地址既是操作数的地址，又是操作结果的存储地址。</a:t>
            </a:r>
          </a:p>
          <a:p>
            <a:pPr lvl="1" eaLnBrk="1" hangingPunct="1">
              <a:lnSpc>
                <a:spcPct val="90000"/>
              </a:lnSpc>
            </a:pPr>
            <a:r>
              <a:rPr lang="zh-CN" altLang="en-US"/>
              <a:t>在某些字长较短的微型机中，大多数算术逻辑运算指令也采用这种格式。</a:t>
            </a:r>
          </a:p>
          <a:p>
            <a:pPr lvl="1" eaLnBrk="1" hangingPunct="1">
              <a:lnSpc>
                <a:spcPct val="90000"/>
              </a:lnSpc>
            </a:pPr>
            <a:r>
              <a:rPr lang="zh-CN" altLang="en-US"/>
              <a:t>第一个源操作数由地址码</a:t>
            </a:r>
            <a:r>
              <a:rPr lang="en-US" altLang="zh-CN"/>
              <a:t>A</a:t>
            </a:r>
            <a:r>
              <a:rPr lang="zh-CN" altLang="en-US"/>
              <a:t>给出，第二个源操作数在一个默认的寄存器中，运算结果仍送回到这个寄存器中，替换了原寄存器内容，通常把这个寄存器称为累加器。</a:t>
            </a:r>
          </a:p>
          <a:p>
            <a:pPr eaLnBrk="1" hangingPunct="1">
              <a:lnSpc>
                <a:spcPct val="90000"/>
              </a:lnSpc>
            </a:pPr>
            <a:endParaRPr lang="en-US" altLang="zh-CN"/>
          </a:p>
        </p:txBody>
      </p:sp>
      <p:sp>
        <p:nvSpPr>
          <p:cNvPr id="22535" name="灯片编号占位符 4">
            <a:extLst>
              <a:ext uri="{FF2B5EF4-FFF2-40B4-BE49-F238E27FC236}">
                <a16:creationId xmlns:a16="http://schemas.microsoft.com/office/drawing/2014/main" id="{30795B09-388A-BE12-49F8-D9EB856AA14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2B609C7-639A-4EFC-B9EF-44FAEE7FDEA2}" type="slidenum">
              <a:rPr lang="zh-CN" altLang="en-US">
                <a:solidFill>
                  <a:schemeClr val="tx2"/>
                </a:solidFill>
                <a:latin typeface="Cambria" panose="02040503050406030204" pitchFamily="18" charset="0"/>
                <a:ea typeface="华文楷体" panose="02010600040101010101" pitchFamily="2" charset="-122"/>
              </a:rPr>
              <a:pPr/>
              <a:t>11</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A5BBE91-94F9-483B-ED58-B4710AE1288E}"/>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二地址指令</a:t>
            </a:r>
          </a:p>
        </p:txBody>
      </p:sp>
      <p:sp>
        <p:nvSpPr>
          <p:cNvPr id="23557" name="Rectangle 5">
            <a:extLst>
              <a:ext uri="{FF2B5EF4-FFF2-40B4-BE49-F238E27FC236}">
                <a16:creationId xmlns:a16="http://schemas.microsoft.com/office/drawing/2014/main" id="{3BA7E287-DCB7-7166-530A-11F8C13084BE}"/>
              </a:ext>
            </a:extLst>
          </p:cNvPr>
          <p:cNvSpPr>
            <a:spLocks noGrp="1"/>
          </p:cNvSpPr>
          <p:nvPr>
            <p:ph idx="1"/>
          </p:nvPr>
        </p:nvSpPr>
        <p:spPr/>
        <p:txBody>
          <a:bodyPr/>
          <a:lstStyle/>
          <a:p>
            <a:pPr eaLnBrk="1" hangingPunct="1">
              <a:spcAft>
                <a:spcPct val="20000"/>
              </a:spcAft>
            </a:pPr>
            <a:r>
              <a:rPr lang="zh-CN" altLang="en-US"/>
              <a:t>这是最常见的指令格式。</a:t>
            </a:r>
          </a:p>
          <a:p>
            <a:pPr eaLnBrk="1" hangingPunct="1">
              <a:spcAft>
                <a:spcPct val="20000"/>
              </a:spcAft>
            </a:pPr>
            <a:r>
              <a:rPr lang="zh-CN" altLang="en-US"/>
              <a:t>两个地址指出两个源操作数地址，其中一个还是存放结果的目的地址。</a:t>
            </a:r>
          </a:p>
          <a:p>
            <a:pPr eaLnBrk="1" hangingPunct="1">
              <a:spcAft>
                <a:spcPct val="20000"/>
              </a:spcAft>
            </a:pPr>
            <a:r>
              <a:rPr lang="zh-CN" altLang="en-US"/>
              <a:t>对两个源操作数进行操作码所规定的操作后，将结果存入目的地址，在本例中即为</a:t>
            </a:r>
            <a:r>
              <a:rPr lang="en-US" altLang="zh-CN"/>
              <a:t>A</a:t>
            </a:r>
            <a:r>
              <a:rPr lang="en-US" altLang="zh-CN" baseline="-15000"/>
              <a:t>2</a:t>
            </a:r>
            <a:r>
              <a:rPr lang="zh-CN" altLang="en-US"/>
              <a:t>所指定的地址。</a:t>
            </a:r>
          </a:p>
        </p:txBody>
      </p:sp>
      <p:graphicFrame>
        <p:nvGraphicFramePr>
          <p:cNvPr id="23558" name="Object 3">
            <a:extLst>
              <a:ext uri="{FF2B5EF4-FFF2-40B4-BE49-F238E27FC236}">
                <a16:creationId xmlns:a16="http://schemas.microsoft.com/office/drawing/2014/main" id="{B872A5AD-D954-643A-EC9B-9F7DB59A99E1}"/>
              </a:ext>
            </a:extLst>
          </p:cNvPr>
          <p:cNvGraphicFramePr>
            <a:graphicFrameLocks noChangeAspect="1"/>
          </p:cNvGraphicFramePr>
          <p:nvPr/>
        </p:nvGraphicFramePr>
        <p:xfrm>
          <a:off x="1214438" y="4357688"/>
          <a:ext cx="7589837" cy="1465262"/>
        </p:xfrm>
        <a:graphic>
          <a:graphicData uri="http://schemas.openxmlformats.org/presentationml/2006/ole">
            <mc:AlternateContent xmlns:mc="http://schemas.openxmlformats.org/markup-compatibility/2006">
              <mc:Choice xmlns:v="urn:schemas-microsoft-com:vml" Requires="v">
                <p:oleObj name="Image" r:id="rId2" imgW="18298413" imgH="3530159" progId="">
                  <p:embed/>
                </p:oleObj>
              </mc:Choice>
              <mc:Fallback>
                <p:oleObj name="Image" r:id="rId2" imgW="18298413" imgH="3530159" progId="">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4357688"/>
                        <a:ext cx="7589837"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0" name="灯片编号占位符 6">
            <a:extLst>
              <a:ext uri="{FF2B5EF4-FFF2-40B4-BE49-F238E27FC236}">
                <a16:creationId xmlns:a16="http://schemas.microsoft.com/office/drawing/2014/main" id="{F41D6B13-CE19-CF70-7731-6E7BDD9652A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A59A511-5030-48E4-A3B4-0D58F910BE73}" type="slidenum">
              <a:rPr lang="zh-CN" altLang="en-US">
                <a:solidFill>
                  <a:schemeClr val="tx2"/>
                </a:solidFill>
                <a:latin typeface="Cambria" panose="02040503050406030204" pitchFamily="18" charset="0"/>
                <a:ea typeface="华文楷体" panose="02010600040101010101" pitchFamily="2" charset="-122"/>
              </a:rPr>
              <a:pPr/>
              <a:t>12</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DB8B645-662B-912B-26E2-AB0E2DA466DB}"/>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三地址指令</a:t>
            </a:r>
          </a:p>
        </p:txBody>
      </p:sp>
      <p:sp>
        <p:nvSpPr>
          <p:cNvPr id="24581" name="Rectangle 5">
            <a:extLst>
              <a:ext uri="{FF2B5EF4-FFF2-40B4-BE49-F238E27FC236}">
                <a16:creationId xmlns:a16="http://schemas.microsoft.com/office/drawing/2014/main" id="{7C741F33-9968-18F1-40DF-8EA18F960041}"/>
              </a:ext>
            </a:extLst>
          </p:cNvPr>
          <p:cNvSpPr>
            <a:spLocks noGrp="1"/>
          </p:cNvSpPr>
          <p:nvPr>
            <p:ph idx="1"/>
          </p:nvPr>
        </p:nvSpPr>
        <p:spPr/>
        <p:txBody>
          <a:bodyPr/>
          <a:lstStyle/>
          <a:p>
            <a:pPr eaLnBrk="1" hangingPunct="1"/>
            <a:r>
              <a:rPr lang="zh-CN" altLang="en-US" sz="2800"/>
              <a:t>其操作是对</a:t>
            </a:r>
            <a:r>
              <a:rPr lang="en-US" altLang="zh-CN" sz="2800"/>
              <a:t>A</a:t>
            </a:r>
            <a:r>
              <a:rPr lang="en-US" altLang="zh-CN" sz="2800" baseline="-15000"/>
              <a:t>1</a:t>
            </a:r>
            <a:r>
              <a:rPr lang="zh-CN" altLang="en-US" sz="2800"/>
              <a:t>，</a:t>
            </a:r>
            <a:r>
              <a:rPr lang="en-US" altLang="zh-CN" sz="2800"/>
              <a:t>A</a:t>
            </a:r>
            <a:r>
              <a:rPr lang="en-US" altLang="zh-CN" sz="2800" baseline="-15000"/>
              <a:t>2</a:t>
            </a:r>
            <a:r>
              <a:rPr lang="zh-CN" altLang="en-US" sz="2800"/>
              <a:t>指出的两个源操作数进行操作码</a:t>
            </a:r>
            <a:r>
              <a:rPr lang="en-US" altLang="zh-CN" sz="2800"/>
              <a:t>(OPCODE)</a:t>
            </a:r>
            <a:r>
              <a:rPr lang="zh-CN" altLang="en-US" sz="2800"/>
              <a:t>所指定的操作，结果存人</a:t>
            </a:r>
            <a:r>
              <a:rPr lang="en-US" altLang="zh-CN" sz="2800"/>
              <a:t>A</a:t>
            </a:r>
            <a:r>
              <a:rPr lang="en-US" altLang="zh-CN" sz="2800" baseline="-15000"/>
              <a:t>3</a:t>
            </a:r>
            <a:r>
              <a:rPr lang="zh-CN" altLang="en-US" sz="2800"/>
              <a:t>中。</a:t>
            </a:r>
          </a:p>
        </p:txBody>
      </p:sp>
      <p:graphicFrame>
        <p:nvGraphicFramePr>
          <p:cNvPr id="24582" name="Object 3">
            <a:extLst>
              <a:ext uri="{FF2B5EF4-FFF2-40B4-BE49-F238E27FC236}">
                <a16:creationId xmlns:a16="http://schemas.microsoft.com/office/drawing/2014/main" id="{A064B467-C6F9-DCA1-9CC7-3AA87CF993C1}"/>
              </a:ext>
            </a:extLst>
          </p:cNvPr>
          <p:cNvGraphicFramePr>
            <a:graphicFrameLocks noChangeAspect="1"/>
          </p:cNvGraphicFramePr>
          <p:nvPr/>
        </p:nvGraphicFramePr>
        <p:xfrm>
          <a:off x="1428750" y="3286125"/>
          <a:ext cx="6400800" cy="1970088"/>
        </p:xfrm>
        <a:graphic>
          <a:graphicData uri="http://schemas.openxmlformats.org/presentationml/2006/ole">
            <mc:AlternateContent xmlns:mc="http://schemas.openxmlformats.org/markup-compatibility/2006">
              <mc:Choice xmlns:v="urn:schemas-microsoft-com:vml" Requires="v">
                <p:oleObj name="Image" r:id="rId2" imgW="14146032" imgH="4355556" progId="">
                  <p:embed/>
                </p:oleObj>
              </mc:Choice>
              <mc:Fallback>
                <p:oleObj name="Image" r:id="rId2" imgW="14146032" imgH="4355556" progId="">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3286125"/>
                        <a:ext cx="6400800"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4" name="灯片编号占位符 6">
            <a:extLst>
              <a:ext uri="{FF2B5EF4-FFF2-40B4-BE49-F238E27FC236}">
                <a16:creationId xmlns:a16="http://schemas.microsoft.com/office/drawing/2014/main" id="{BB638CEC-23E8-E48F-1EE6-BBC576AD517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E44998-4D4D-4F05-BC20-5E2FAFFB3DFC}" type="slidenum">
              <a:rPr lang="zh-CN" altLang="en-US">
                <a:solidFill>
                  <a:schemeClr val="tx2"/>
                </a:solidFill>
                <a:latin typeface="Cambria" panose="02040503050406030204" pitchFamily="18" charset="0"/>
                <a:ea typeface="华文楷体" panose="02010600040101010101" pitchFamily="2" charset="-122"/>
              </a:rPr>
              <a:pPr/>
              <a:t>13</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CDB3083-190E-5DA4-3F3D-BC95B14EA1AC}"/>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多地址指令</a:t>
            </a:r>
          </a:p>
        </p:txBody>
      </p:sp>
      <p:sp>
        <p:nvSpPr>
          <p:cNvPr id="25605" name="Rectangle 3">
            <a:extLst>
              <a:ext uri="{FF2B5EF4-FFF2-40B4-BE49-F238E27FC236}">
                <a16:creationId xmlns:a16="http://schemas.microsoft.com/office/drawing/2014/main" id="{BD50C753-3B3D-5B77-0329-23A39A1A0848}"/>
              </a:ext>
            </a:extLst>
          </p:cNvPr>
          <p:cNvSpPr>
            <a:spLocks noGrp="1"/>
          </p:cNvSpPr>
          <p:nvPr>
            <p:ph type="body" idx="1"/>
          </p:nvPr>
        </p:nvSpPr>
        <p:spPr/>
        <p:txBody>
          <a:bodyPr/>
          <a:lstStyle/>
          <a:p>
            <a:pPr eaLnBrk="1" hangingPunct="1">
              <a:lnSpc>
                <a:spcPct val="90000"/>
              </a:lnSpc>
            </a:pPr>
            <a:r>
              <a:rPr lang="zh-CN" altLang="en-US"/>
              <a:t>在某些性能较好的大、中型机甚至高档小型机中，往往设置一些功能很强的，用于处理成批数据的指令。</a:t>
            </a:r>
          </a:p>
          <a:p>
            <a:pPr lvl="1" eaLnBrk="1" hangingPunct="1">
              <a:lnSpc>
                <a:spcPct val="90000"/>
              </a:lnSpc>
              <a:spcAft>
                <a:spcPct val="50000"/>
              </a:spcAft>
            </a:pPr>
            <a:r>
              <a:rPr lang="zh-CN" altLang="en-US"/>
              <a:t>如字符串处理指令，向量、矩阵运算指令等。</a:t>
            </a:r>
          </a:p>
          <a:p>
            <a:pPr eaLnBrk="1" hangingPunct="1">
              <a:lnSpc>
                <a:spcPct val="90000"/>
              </a:lnSpc>
            </a:pPr>
            <a:r>
              <a:rPr lang="zh-CN" altLang="en-US"/>
              <a:t>为了描述一批数据，指令中需要多个地址来指出数据存放的首地址、长度和下标等信息。</a:t>
            </a:r>
          </a:p>
        </p:txBody>
      </p:sp>
      <p:sp>
        <p:nvSpPr>
          <p:cNvPr id="25607" name="灯片编号占位符 4">
            <a:extLst>
              <a:ext uri="{FF2B5EF4-FFF2-40B4-BE49-F238E27FC236}">
                <a16:creationId xmlns:a16="http://schemas.microsoft.com/office/drawing/2014/main" id="{8E90768E-D5E0-4D63-AC3F-84607AEA553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DCBE0D-7124-4557-9145-D62A6882FAB2}" type="slidenum">
              <a:rPr lang="zh-CN" altLang="en-US">
                <a:solidFill>
                  <a:schemeClr val="tx2"/>
                </a:solidFill>
                <a:latin typeface="Cambria" panose="02040503050406030204" pitchFamily="18" charset="0"/>
                <a:ea typeface="华文楷体" panose="02010600040101010101" pitchFamily="2" charset="-122"/>
              </a:rPr>
              <a:pPr/>
              <a:t>14</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CA539A2-269E-6F0E-FB78-46B382E22F4B}"/>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不同格式的指令的特点</a:t>
            </a:r>
          </a:p>
        </p:txBody>
      </p:sp>
      <p:sp>
        <p:nvSpPr>
          <p:cNvPr id="26629" name="Rectangle 3">
            <a:extLst>
              <a:ext uri="{FF2B5EF4-FFF2-40B4-BE49-F238E27FC236}">
                <a16:creationId xmlns:a16="http://schemas.microsoft.com/office/drawing/2014/main" id="{B5A08800-0EAF-D807-03D1-3EF2F07C1851}"/>
              </a:ext>
            </a:extLst>
          </p:cNvPr>
          <p:cNvSpPr>
            <a:spLocks noGrp="1"/>
          </p:cNvSpPr>
          <p:nvPr>
            <p:ph type="body" idx="1"/>
          </p:nvPr>
        </p:nvSpPr>
        <p:spPr/>
        <p:txBody>
          <a:bodyPr/>
          <a:lstStyle/>
          <a:p>
            <a:pPr eaLnBrk="1" hangingPunct="1">
              <a:lnSpc>
                <a:spcPct val="90000"/>
              </a:lnSpc>
            </a:pPr>
            <a:r>
              <a:rPr lang="zh-CN" altLang="en-US"/>
              <a:t>零地址、一地址和两地址指令具有指令短，执行速度快，硬件实现简单等特点。</a:t>
            </a:r>
          </a:p>
          <a:p>
            <a:pPr lvl="1" eaLnBrk="1" hangingPunct="1">
              <a:lnSpc>
                <a:spcPct val="90000"/>
              </a:lnSpc>
              <a:spcAft>
                <a:spcPct val="50000"/>
              </a:spcAft>
            </a:pPr>
            <a:r>
              <a:rPr lang="zh-CN" altLang="en-US"/>
              <a:t>多为结构较简单，字长较短的小型、微型机所采用。</a:t>
            </a:r>
          </a:p>
          <a:p>
            <a:pPr eaLnBrk="1" hangingPunct="1">
              <a:lnSpc>
                <a:spcPct val="90000"/>
              </a:lnSpc>
            </a:pPr>
            <a:r>
              <a:rPr lang="zh-CN" altLang="en-US"/>
              <a:t>两地址、三地址和多地址指令具有功能强，便于编程等特点。</a:t>
            </a:r>
          </a:p>
          <a:p>
            <a:pPr lvl="1" eaLnBrk="1" hangingPunct="1">
              <a:lnSpc>
                <a:spcPct val="90000"/>
              </a:lnSpc>
            </a:pPr>
            <a:r>
              <a:rPr lang="zh-CN" altLang="en-US"/>
              <a:t>多为字长较长的大、中型机所采用。</a:t>
            </a:r>
          </a:p>
        </p:txBody>
      </p:sp>
      <p:sp>
        <p:nvSpPr>
          <p:cNvPr id="26631" name="灯片编号占位符 4">
            <a:extLst>
              <a:ext uri="{FF2B5EF4-FFF2-40B4-BE49-F238E27FC236}">
                <a16:creationId xmlns:a16="http://schemas.microsoft.com/office/drawing/2014/main" id="{FAA0EC4B-1DCD-8FCD-F540-AE2B18E18B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6D28E4-FF66-45D1-9320-70FCE582B034}" type="slidenum">
              <a:rPr lang="zh-CN" altLang="en-US">
                <a:solidFill>
                  <a:schemeClr val="tx2"/>
                </a:solidFill>
                <a:latin typeface="Cambria" panose="02040503050406030204" pitchFamily="18" charset="0"/>
                <a:ea typeface="华文楷体" panose="02010600040101010101" pitchFamily="2" charset="-122"/>
              </a:rPr>
              <a:pPr/>
              <a:t>15</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59DA368-F2DC-E6B0-ECDC-10106DB6DC7C}"/>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指令操作码的扩展技术</a:t>
            </a:r>
          </a:p>
        </p:txBody>
      </p:sp>
      <p:sp>
        <p:nvSpPr>
          <p:cNvPr id="27653" name="Rectangle 3">
            <a:extLst>
              <a:ext uri="{FF2B5EF4-FFF2-40B4-BE49-F238E27FC236}">
                <a16:creationId xmlns:a16="http://schemas.microsoft.com/office/drawing/2014/main" id="{9A7A3BA7-7293-754D-3506-40A3DCB698D9}"/>
              </a:ext>
            </a:extLst>
          </p:cNvPr>
          <p:cNvSpPr>
            <a:spLocks noGrp="1"/>
          </p:cNvSpPr>
          <p:nvPr>
            <p:ph idx="1"/>
          </p:nvPr>
        </p:nvSpPr>
        <p:spPr/>
        <p:txBody>
          <a:bodyPr/>
          <a:lstStyle/>
          <a:p>
            <a:pPr eaLnBrk="1" hangingPunct="1"/>
            <a:r>
              <a:rPr lang="zh-CN" altLang="en-US"/>
              <a:t>指令操作码的长度决定了指令系统中完成不同操作的指令条数。</a:t>
            </a:r>
          </a:p>
          <a:p>
            <a:pPr lvl="1" eaLnBrk="1" hangingPunct="1">
              <a:spcAft>
                <a:spcPct val="50000"/>
              </a:spcAft>
            </a:pPr>
            <a:r>
              <a:rPr lang="zh-CN" altLang="en-US"/>
              <a:t>若某机器的操作码长度为</a:t>
            </a:r>
            <a:r>
              <a:rPr lang="en-US" altLang="zh-CN"/>
              <a:t>K</a:t>
            </a:r>
            <a:r>
              <a:rPr lang="zh-CN" altLang="en-US"/>
              <a:t>位，则它最多只能有</a:t>
            </a:r>
            <a:r>
              <a:rPr lang="en-US" altLang="zh-CN"/>
              <a:t>2</a:t>
            </a:r>
            <a:r>
              <a:rPr lang="en-US" altLang="zh-CN" baseline="30000"/>
              <a:t>k</a:t>
            </a:r>
            <a:r>
              <a:rPr lang="zh-CN" altLang="en-US"/>
              <a:t>条不同指令。</a:t>
            </a:r>
          </a:p>
          <a:p>
            <a:pPr eaLnBrk="1" hangingPunct="1"/>
            <a:r>
              <a:rPr lang="zh-CN" altLang="en-US"/>
              <a:t>指令操作码通常有两种编码格式：</a:t>
            </a:r>
          </a:p>
          <a:p>
            <a:pPr lvl="1" eaLnBrk="1" hangingPunct="1"/>
            <a:r>
              <a:rPr lang="zh-CN" altLang="en-US"/>
              <a:t>固定格式：即操作码的长度固定，且集中放在指令字的一个字段中。</a:t>
            </a:r>
          </a:p>
          <a:p>
            <a:pPr lvl="1" eaLnBrk="1" hangingPunct="1"/>
            <a:r>
              <a:rPr lang="zh-CN" altLang="en-US"/>
              <a:t>可变格式：即操作码的长度可变，且分散地放在指令字的不同字段中。</a:t>
            </a:r>
          </a:p>
        </p:txBody>
      </p:sp>
      <p:sp>
        <p:nvSpPr>
          <p:cNvPr id="27655" name="灯片编号占位符 4">
            <a:extLst>
              <a:ext uri="{FF2B5EF4-FFF2-40B4-BE49-F238E27FC236}">
                <a16:creationId xmlns:a16="http://schemas.microsoft.com/office/drawing/2014/main" id="{31C664B4-1924-33B0-7327-D5EFF775244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B8185F3-7A1B-4BE6-A254-E6911EF9BAF4}" type="slidenum">
              <a:rPr lang="zh-CN" altLang="en-US">
                <a:solidFill>
                  <a:schemeClr val="tx2"/>
                </a:solidFill>
                <a:latin typeface="Cambria" panose="02040503050406030204" pitchFamily="18" charset="0"/>
                <a:ea typeface="华文楷体" panose="02010600040101010101" pitchFamily="2" charset="-122"/>
              </a:rPr>
              <a:pPr/>
              <a:t>16</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1FE198C-E50C-3EB3-A882-0E13E6B30CB5}"/>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指令操作码的扩展技术</a:t>
            </a:r>
          </a:p>
        </p:txBody>
      </p:sp>
      <p:sp>
        <p:nvSpPr>
          <p:cNvPr id="28677" name="Rectangle 3">
            <a:extLst>
              <a:ext uri="{FF2B5EF4-FFF2-40B4-BE49-F238E27FC236}">
                <a16:creationId xmlns:a16="http://schemas.microsoft.com/office/drawing/2014/main" id="{3AAB00E4-2356-E3DE-2643-4EF73DE17008}"/>
              </a:ext>
            </a:extLst>
          </p:cNvPr>
          <p:cNvSpPr>
            <a:spLocks noGrp="1"/>
          </p:cNvSpPr>
          <p:nvPr>
            <p:ph idx="1"/>
          </p:nvPr>
        </p:nvSpPr>
        <p:spPr/>
        <p:txBody>
          <a:bodyPr/>
          <a:lstStyle/>
          <a:p>
            <a:pPr eaLnBrk="1" hangingPunct="1">
              <a:lnSpc>
                <a:spcPct val="90000"/>
              </a:lnSpc>
            </a:pPr>
            <a:r>
              <a:rPr lang="zh-CN" altLang="en-US"/>
              <a:t>对操作码的编码至关重要。</a:t>
            </a:r>
          </a:p>
          <a:p>
            <a:pPr lvl="1" eaLnBrk="1" hangingPunct="1">
              <a:lnSpc>
                <a:spcPct val="90000"/>
              </a:lnSpc>
              <a:spcAft>
                <a:spcPct val="50000"/>
              </a:spcAft>
            </a:pPr>
            <a:r>
              <a:rPr lang="zh-CN" altLang="en-US"/>
              <a:t>操作码长度不固定将增加指令译码和分析的难度，使控制器的设计复杂化。</a:t>
            </a:r>
          </a:p>
          <a:p>
            <a:pPr eaLnBrk="1" hangingPunct="1">
              <a:lnSpc>
                <a:spcPct val="90000"/>
              </a:lnSpc>
              <a:spcAft>
                <a:spcPct val="50000"/>
              </a:spcAft>
            </a:pPr>
            <a:r>
              <a:rPr lang="zh-CN" altLang="en-US"/>
              <a:t>通常是在指令字中用一个固定长度的字段来表示基本操作码，而对于一部分不需要某个地址码的指令，把它们的操作码扩充到该地址字段。</a:t>
            </a:r>
          </a:p>
          <a:p>
            <a:pPr eaLnBrk="1" hangingPunct="1">
              <a:lnSpc>
                <a:spcPct val="90000"/>
              </a:lnSpc>
              <a:spcAft>
                <a:spcPct val="50000"/>
              </a:spcAft>
            </a:pPr>
            <a:r>
              <a:rPr lang="zh-CN" altLang="en-US"/>
              <a:t>这样既能充分地利用指令字的各个字段，又能在不增加指令长度的情况下扩展操作码的长度，使它能表示更多的指令。</a:t>
            </a:r>
          </a:p>
        </p:txBody>
      </p:sp>
      <p:sp>
        <p:nvSpPr>
          <p:cNvPr id="28679" name="灯片编号占位符 4">
            <a:extLst>
              <a:ext uri="{FF2B5EF4-FFF2-40B4-BE49-F238E27FC236}">
                <a16:creationId xmlns:a16="http://schemas.microsoft.com/office/drawing/2014/main" id="{27EAB1F5-10AE-505D-8D34-EFE31B58AD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BCB51E2-596E-42A1-A722-C903641DCD3B}" type="slidenum">
              <a:rPr lang="zh-CN" altLang="en-US">
                <a:solidFill>
                  <a:schemeClr val="tx2"/>
                </a:solidFill>
                <a:latin typeface="Cambria" panose="02040503050406030204" pitchFamily="18" charset="0"/>
                <a:ea typeface="华文楷体" panose="02010600040101010101" pitchFamily="2" charset="-122"/>
              </a:rPr>
              <a:pPr/>
              <a:t>17</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F2FC22D-A4F5-21BC-4199-7C3DE73EF811}"/>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指令操作码的扩展技术</a:t>
            </a:r>
          </a:p>
        </p:txBody>
      </p:sp>
      <p:sp>
        <p:nvSpPr>
          <p:cNvPr id="29701" name="Rectangle 5">
            <a:extLst>
              <a:ext uri="{FF2B5EF4-FFF2-40B4-BE49-F238E27FC236}">
                <a16:creationId xmlns:a16="http://schemas.microsoft.com/office/drawing/2014/main" id="{B0A39D49-FD19-FBA9-C2F7-7FF381C771DA}"/>
              </a:ext>
            </a:extLst>
          </p:cNvPr>
          <p:cNvSpPr>
            <a:spLocks noGrp="1"/>
          </p:cNvSpPr>
          <p:nvPr>
            <p:ph idx="1"/>
          </p:nvPr>
        </p:nvSpPr>
        <p:spPr/>
        <p:txBody>
          <a:bodyPr/>
          <a:lstStyle/>
          <a:p>
            <a:pPr eaLnBrk="1" hangingPunct="1"/>
            <a:r>
              <a:rPr lang="zh-CN" altLang="en-US"/>
              <a:t>某机器指令长度为</a:t>
            </a:r>
            <a:r>
              <a:rPr lang="en-US" altLang="zh-CN"/>
              <a:t>16</a:t>
            </a:r>
            <a:r>
              <a:rPr lang="zh-CN" altLang="en-US"/>
              <a:t>位，包括</a:t>
            </a:r>
            <a:r>
              <a:rPr lang="en-US" altLang="zh-CN"/>
              <a:t>4</a:t>
            </a:r>
            <a:r>
              <a:rPr lang="zh-CN" altLang="en-US"/>
              <a:t>位基本操作码字段和三个</a:t>
            </a:r>
            <a:r>
              <a:rPr lang="en-US" altLang="zh-CN"/>
              <a:t>4</a:t>
            </a:r>
            <a:r>
              <a:rPr lang="zh-CN" altLang="en-US"/>
              <a:t>位地址字段。</a:t>
            </a:r>
          </a:p>
          <a:p>
            <a:pPr lvl="1" eaLnBrk="1" hangingPunct="1"/>
            <a:r>
              <a:rPr lang="en-US" altLang="zh-CN"/>
              <a:t>4</a:t>
            </a:r>
            <a:r>
              <a:rPr lang="zh-CN" altLang="en-US"/>
              <a:t>位基本操作码有</a:t>
            </a:r>
            <a:r>
              <a:rPr lang="en-US" altLang="zh-CN"/>
              <a:t>16</a:t>
            </a:r>
            <a:r>
              <a:rPr lang="zh-CN" altLang="en-US"/>
              <a:t>个码点</a:t>
            </a:r>
            <a:r>
              <a:rPr lang="en-US" altLang="zh-CN"/>
              <a:t>(</a:t>
            </a:r>
            <a:r>
              <a:rPr lang="zh-CN" altLang="en-US"/>
              <a:t>即有</a:t>
            </a:r>
            <a:r>
              <a:rPr lang="en-US" altLang="zh-CN"/>
              <a:t>16</a:t>
            </a:r>
            <a:r>
              <a:rPr lang="zh-CN" altLang="en-US"/>
              <a:t>种组合</a:t>
            </a:r>
            <a:r>
              <a:rPr lang="en-US" altLang="zh-CN"/>
              <a:t>)</a:t>
            </a:r>
            <a:r>
              <a:rPr lang="zh-CN" altLang="en-US"/>
              <a:t>，若全部用于表示三地址指令，则只有</a:t>
            </a:r>
            <a:r>
              <a:rPr lang="en-US" altLang="zh-CN"/>
              <a:t>16</a:t>
            </a:r>
            <a:r>
              <a:rPr lang="zh-CN" altLang="en-US"/>
              <a:t>条。</a:t>
            </a:r>
          </a:p>
          <a:p>
            <a:pPr eaLnBrk="1" hangingPunct="1"/>
            <a:r>
              <a:rPr lang="zh-CN" altLang="en-US"/>
              <a:t>若三地址指令仅需</a:t>
            </a:r>
            <a:r>
              <a:rPr lang="en-US" altLang="zh-CN"/>
              <a:t>15</a:t>
            </a:r>
            <a:r>
              <a:rPr lang="zh-CN" altLang="en-US"/>
              <a:t>条，两地址指令需</a:t>
            </a:r>
            <a:r>
              <a:rPr lang="en-US" altLang="zh-CN"/>
              <a:t>15</a:t>
            </a:r>
            <a:r>
              <a:rPr lang="zh-CN" altLang="en-US"/>
              <a:t>条，一地址指令需</a:t>
            </a:r>
            <a:r>
              <a:rPr lang="en-US" altLang="zh-CN"/>
              <a:t>15</a:t>
            </a:r>
            <a:r>
              <a:rPr lang="zh-CN" altLang="en-US"/>
              <a:t>条，零地址指令需</a:t>
            </a:r>
            <a:r>
              <a:rPr lang="en-US" altLang="zh-CN"/>
              <a:t>16</a:t>
            </a:r>
            <a:r>
              <a:rPr lang="zh-CN" altLang="en-US"/>
              <a:t>条，共</a:t>
            </a:r>
            <a:r>
              <a:rPr lang="en-US" altLang="zh-CN"/>
              <a:t>6l</a:t>
            </a:r>
            <a:r>
              <a:rPr lang="zh-CN" altLang="en-US"/>
              <a:t>条指令，应如何安排操作码</a:t>
            </a:r>
            <a:r>
              <a:rPr lang="en-US" altLang="zh-CN"/>
              <a:t>?</a:t>
            </a:r>
          </a:p>
        </p:txBody>
      </p:sp>
      <p:graphicFrame>
        <p:nvGraphicFramePr>
          <p:cNvPr id="29702" name="Object 3">
            <a:extLst>
              <a:ext uri="{FF2B5EF4-FFF2-40B4-BE49-F238E27FC236}">
                <a16:creationId xmlns:a16="http://schemas.microsoft.com/office/drawing/2014/main" id="{C155076D-475F-1792-4DAF-93E36A011E53}"/>
              </a:ext>
            </a:extLst>
          </p:cNvPr>
          <p:cNvGraphicFramePr>
            <a:graphicFrameLocks noChangeAspect="1"/>
          </p:cNvGraphicFramePr>
          <p:nvPr/>
        </p:nvGraphicFramePr>
        <p:xfrm>
          <a:off x="1106488" y="4749800"/>
          <a:ext cx="7180262" cy="1250950"/>
        </p:xfrm>
        <a:graphic>
          <a:graphicData uri="http://schemas.openxmlformats.org/presentationml/2006/ole">
            <mc:AlternateContent xmlns:mc="http://schemas.openxmlformats.org/markup-compatibility/2006">
              <mc:Choice xmlns:v="urn:schemas-microsoft-com:vml" Requires="v">
                <p:oleObj name="Image" r:id="rId2" imgW="10869841" imgH="1892063" progId="">
                  <p:embed/>
                </p:oleObj>
              </mc:Choice>
              <mc:Fallback>
                <p:oleObj name="Image" r:id="rId2" imgW="10869841" imgH="1892063" progId="">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488" y="4749800"/>
                        <a:ext cx="7180262"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4" name="灯片编号占位符 6">
            <a:extLst>
              <a:ext uri="{FF2B5EF4-FFF2-40B4-BE49-F238E27FC236}">
                <a16:creationId xmlns:a16="http://schemas.microsoft.com/office/drawing/2014/main" id="{F9A0A9D5-8480-E4DA-5563-B4669A90BB9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59CCE3-454E-4208-BF42-84E1EFE14A0F}" type="slidenum">
              <a:rPr lang="zh-CN" altLang="en-US">
                <a:solidFill>
                  <a:schemeClr val="tx2"/>
                </a:solidFill>
                <a:latin typeface="Cambria" panose="02040503050406030204" pitchFamily="18" charset="0"/>
                <a:ea typeface="华文楷体" panose="02010600040101010101" pitchFamily="2" charset="-122"/>
              </a:rPr>
              <a:pPr/>
              <a:t>18</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F96D1F5-70FE-B8A0-97C3-6D1020A084E2}"/>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指令操作码的扩展技术</a:t>
            </a:r>
          </a:p>
        </p:txBody>
      </p:sp>
      <p:sp>
        <p:nvSpPr>
          <p:cNvPr id="30725" name="Rectangle 3">
            <a:extLst>
              <a:ext uri="{FF2B5EF4-FFF2-40B4-BE49-F238E27FC236}">
                <a16:creationId xmlns:a16="http://schemas.microsoft.com/office/drawing/2014/main" id="{A4F981A5-A758-012B-03B5-88CD9679928B}"/>
              </a:ext>
            </a:extLst>
          </p:cNvPr>
          <p:cNvSpPr>
            <a:spLocks noGrp="1"/>
          </p:cNvSpPr>
          <p:nvPr>
            <p:ph idx="1"/>
          </p:nvPr>
        </p:nvSpPr>
        <p:spPr/>
        <p:txBody>
          <a:bodyPr/>
          <a:lstStyle/>
          <a:p>
            <a:pPr eaLnBrk="1" hangingPunct="1">
              <a:spcAft>
                <a:spcPct val="50000"/>
              </a:spcAft>
            </a:pPr>
            <a:r>
              <a:rPr lang="zh-CN" altLang="en-US"/>
              <a:t>只有</a:t>
            </a:r>
            <a:r>
              <a:rPr lang="en-US" altLang="zh-CN"/>
              <a:t>4</a:t>
            </a:r>
            <a:r>
              <a:rPr lang="zh-CN" altLang="en-US"/>
              <a:t>位基本操作码是不够的，必须将操作码的长度向地址码字段扩展。</a:t>
            </a:r>
          </a:p>
          <a:p>
            <a:pPr eaLnBrk="1" hangingPunct="1"/>
            <a:r>
              <a:rPr lang="zh-CN" altLang="en-US"/>
              <a:t>一种可供扩展的方法和步骤如下：</a:t>
            </a:r>
          </a:p>
          <a:p>
            <a:pPr lvl="1" eaLnBrk="1" hangingPunct="1"/>
            <a:r>
              <a:rPr lang="en-US" altLang="zh-CN"/>
              <a:t>15</a:t>
            </a:r>
            <a:r>
              <a:rPr lang="zh-CN" altLang="en-US"/>
              <a:t>条三地址指令的操作码由</a:t>
            </a:r>
            <a:r>
              <a:rPr lang="en-US" altLang="zh-CN"/>
              <a:t>4</a:t>
            </a:r>
            <a:r>
              <a:rPr lang="zh-CN" altLang="en-US"/>
              <a:t>位基本操作码从</a:t>
            </a:r>
            <a:r>
              <a:rPr lang="en-US" altLang="zh-CN"/>
              <a:t>0000</a:t>
            </a:r>
            <a:r>
              <a:rPr lang="zh-CN" altLang="en-US"/>
              <a:t>～</a:t>
            </a:r>
            <a:r>
              <a:rPr lang="en-US" altLang="zh-CN"/>
              <a:t>1110</a:t>
            </a:r>
            <a:r>
              <a:rPr lang="zh-CN" altLang="en-US"/>
              <a:t>给出，剩下一个码点  </a:t>
            </a:r>
            <a:r>
              <a:rPr lang="en-US" altLang="zh-CN"/>
              <a:t>1111</a:t>
            </a:r>
            <a:r>
              <a:rPr lang="zh-CN" altLang="en-US"/>
              <a:t>用于把操作码扩展到</a:t>
            </a:r>
            <a:r>
              <a:rPr lang="en-US" altLang="zh-CN"/>
              <a:t>A</a:t>
            </a:r>
            <a:r>
              <a:rPr lang="en-US" altLang="zh-CN" baseline="-15000"/>
              <a:t>1</a:t>
            </a:r>
            <a:r>
              <a:rPr lang="zh-CN" altLang="en-US"/>
              <a:t>，即</a:t>
            </a:r>
            <a:r>
              <a:rPr lang="en-US" altLang="zh-CN"/>
              <a:t>4</a:t>
            </a:r>
            <a:r>
              <a:rPr lang="zh-CN" altLang="en-US"/>
              <a:t>位扩展到</a:t>
            </a:r>
            <a:r>
              <a:rPr lang="en-US" altLang="zh-CN"/>
              <a:t>8</a:t>
            </a:r>
            <a:r>
              <a:rPr lang="zh-CN" altLang="en-US"/>
              <a:t>位；</a:t>
            </a:r>
          </a:p>
          <a:p>
            <a:pPr lvl="1" eaLnBrk="1" hangingPunct="1"/>
            <a:r>
              <a:rPr lang="en-US" altLang="zh-CN"/>
              <a:t>15</a:t>
            </a:r>
            <a:r>
              <a:rPr lang="zh-CN" altLang="en-US"/>
              <a:t>条二地址指令的操作码由</a:t>
            </a:r>
            <a:r>
              <a:rPr lang="en-US" altLang="zh-CN"/>
              <a:t>8</a:t>
            </a:r>
            <a:r>
              <a:rPr lang="zh-CN" altLang="en-US"/>
              <a:t>位操作码从</a:t>
            </a:r>
            <a:r>
              <a:rPr lang="en-US" altLang="zh-CN"/>
              <a:t>11110000</a:t>
            </a:r>
            <a:r>
              <a:rPr lang="zh-CN" altLang="en-US"/>
              <a:t>～</a:t>
            </a:r>
            <a:r>
              <a:rPr lang="en-US" altLang="zh-CN"/>
              <a:t>11111110</a:t>
            </a:r>
            <a:r>
              <a:rPr lang="zh-CN" altLang="en-US"/>
              <a:t>给出，剩下一个码点</a:t>
            </a:r>
            <a:r>
              <a:rPr lang="en-US" altLang="zh-CN"/>
              <a:t>11111111</a:t>
            </a:r>
            <a:r>
              <a:rPr lang="zh-CN" altLang="en-US"/>
              <a:t>用于把操作码扩展到</a:t>
            </a:r>
            <a:r>
              <a:rPr lang="en-US" altLang="zh-CN"/>
              <a:t>A</a:t>
            </a:r>
            <a:r>
              <a:rPr lang="en-US" altLang="zh-CN" baseline="-15000"/>
              <a:t>2</a:t>
            </a:r>
            <a:r>
              <a:rPr lang="zh-CN" altLang="en-US"/>
              <a:t>，即从</a:t>
            </a:r>
            <a:r>
              <a:rPr lang="en-US" altLang="zh-CN"/>
              <a:t>8</a:t>
            </a:r>
            <a:r>
              <a:rPr lang="zh-CN" altLang="en-US"/>
              <a:t>位扩展到</a:t>
            </a:r>
            <a:r>
              <a:rPr lang="en-US" altLang="zh-CN"/>
              <a:t>12</a:t>
            </a:r>
            <a:r>
              <a:rPr lang="zh-CN" altLang="en-US"/>
              <a:t>位；</a:t>
            </a:r>
          </a:p>
        </p:txBody>
      </p:sp>
      <p:sp>
        <p:nvSpPr>
          <p:cNvPr id="30727" name="灯片编号占位符 4">
            <a:extLst>
              <a:ext uri="{FF2B5EF4-FFF2-40B4-BE49-F238E27FC236}">
                <a16:creationId xmlns:a16="http://schemas.microsoft.com/office/drawing/2014/main" id="{377D0067-0985-31DC-C198-946AFE20045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F26E0B-E5B1-4447-91B9-C2DDCC3BC74A}" type="slidenum">
              <a:rPr lang="zh-CN" altLang="en-US">
                <a:solidFill>
                  <a:schemeClr val="tx2"/>
                </a:solidFill>
                <a:latin typeface="Cambria" panose="02040503050406030204" pitchFamily="18" charset="0"/>
                <a:ea typeface="华文楷体" panose="02010600040101010101" pitchFamily="2" charset="-122"/>
              </a:rPr>
              <a:pPr/>
              <a:t>19</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0A4A9-0CCB-85E9-2598-4CEDD93A1ED3}"/>
              </a:ext>
            </a:extLst>
          </p:cNvPr>
          <p:cNvSpPr>
            <a:spLocks noGrp="1"/>
          </p:cNvSpPr>
          <p:nvPr>
            <p:ph type="title"/>
          </p:nvPr>
        </p:nvSpPr>
        <p:spPr>
          <a:xfrm>
            <a:off x="785786" y="274638"/>
            <a:ext cx="7498080" cy="1143000"/>
          </a:xfrm>
        </p:spPr>
        <p:txBody>
          <a:bodyPr/>
          <a:lstStyle/>
          <a:p>
            <a:pPr eaLnBrk="1" fontAlgn="auto" hangingPunct="1">
              <a:spcAft>
                <a:spcPts val="0"/>
              </a:spcAft>
              <a:defRPr/>
            </a:pPr>
            <a:r>
              <a:rPr lang="zh-CN" altLang="en-US" dirty="0"/>
              <a:t>基本概念</a:t>
            </a:r>
          </a:p>
        </p:txBody>
      </p:sp>
      <p:sp>
        <p:nvSpPr>
          <p:cNvPr id="3" name="内容占位符 2">
            <a:extLst>
              <a:ext uri="{FF2B5EF4-FFF2-40B4-BE49-F238E27FC236}">
                <a16:creationId xmlns:a16="http://schemas.microsoft.com/office/drawing/2014/main" id="{0CBF09E4-4F1D-4768-9DFD-2797DC494C07}"/>
              </a:ext>
            </a:extLst>
          </p:cNvPr>
          <p:cNvSpPr>
            <a:spLocks noGrp="1"/>
          </p:cNvSpPr>
          <p:nvPr>
            <p:ph idx="1"/>
          </p:nvPr>
        </p:nvSpPr>
        <p:spPr/>
        <p:txBody>
          <a:bodyPr rtlCol="0">
            <a:normAutofit fontScale="92500"/>
          </a:bodyPr>
          <a:lstStyle/>
          <a:p>
            <a:pPr eaLnBrk="1" fontAlgn="auto" hangingPunct="1">
              <a:spcAft>
                <a:spcPts val="0"/>
              </a:spcAft>
              <a:defRPr/>
            </a:pPr>
            <a:r>
              <a:rPr lang="zh-CN" altLang="en-US" dirty="0">
                <a:solidFill>
                  <a:srgbClr val="C00000"/>
                </a:solidFill>
              </a:rPr>
              <a:t>指令</a:t>
            </a:r>
            <a:r>
              <a:rPr lang="zh-CN" altLang="en-US" dirty="0"/>
              <a:t>：指令是计算机完成规定操作的命令。</a:t>
            </a:r>
            <a:endParaRPr lang="en-US" altLang="zh-CN" dirty="0"/>
          </a:p>
          <a:p>
            <a:pPr eaLnBrk="1" fontAlgn="auto" hangingPunct="1">
              <a:spcAft>
                <a:spcPts val="0"/>
              </a:spcAft>
              <a:defRPr/>
            </a:pPr>
            <a:r>
              <a:rPr lang="zh-CN" altLang="en-US" dirty="0">
                <a:solidFill>
                  <a:srgbClr val="C00000"/>
                </a:solidFill>
              </a:rPr>
              <a:t>指令系统</a:t>
            </a:r>
            <a:r>
              <a:rPr lang="zh-CN" altLang="en-US" dirty="0"/>
              <a:t>：计算机所能执行的全部指令的集合，它描述了计算机内全部的控制信息和“逻辑判断”能力。</a:t>
            </a:r>
            <a:endParaRPr lang="en-US" altLang="zh-CN" dirty="0"/>
          </a:p>
          <a:p>
            <a:pPr eaLnBrk="1" fontAlgn="auto" hangingPunct="1">
              <a:spcAft>
                <a:spcPts val="0"/>
              </a:spcAft>
              <a:defRPr/>
            </a:pPr>
            <a:r>
              <a:rPr lang="zh-CN" altLang="en-US" dirty="0">
                <a:solidFill>
                  <a:srgbClr val="C00000"/>
                </a:solidFill>
              </a:rPr>
              <a:t>指令格式</a:t>
            </a:r>
            <a:r>
              <a:rPr lang="zh-CN" altLang="en-US" dirty="0"/>
              <a:t>：一条指令由操作码和操作数地址码两部分组成。</a:t>
            </a:r>
            <a:endParaRPr lang="en-US" altLang="zh-CN" dirty="0"/>
          </a:p>
          <a:p>
            <a:pPr eaLnBrk="1" fontAlgn="auto" hangingPunct="1">
              <a:spcAft>
                <a:spcPts val="0"/>
              </a:spcAft>
              <a:defRPr/>
            </a:pPr>
            <a:r>
              <a:rPr lang="zh-CN" altLang="en-US" dirty="0">
                <a:solidFill>
                  <a:srgbClr val="C00000"/>
                </a:solidFill>
              </a:rPr>
              <a:t>操作码</a:t>
            </a:r>
            <a:r>
              <a:rPr lang="zh-CN" altLang="en-US" dirty="0"/>
              <a:t>：指明本条指令的操作功能，如算术运算、逻辑运算、存数、取数、转移等。每条指令分配一个确定的操作码。</a:t>
            </a:r>
            <a:endParaRPr lang="en-US" altLang="zh-CN" dirty="0"/>
          </a:p>
          <a:p>
            <a:pPr eaLnBrk="1" fontAlgn="auto" hangingPunct="1">
              <a:spcAft>
                <a:spcPts val="0"/>
              </a:spcAft>
              <a:defRPr/>
            </a:pPr>
            <a:r>
              <a:rPr lang="zh-CN" altLang="en-US" dirty="0">
                <a:solidFill>
                  <a:srgbClr val="C00000"/>
                </a:solidFill>
              </a:rPr>
              <a:t>操作数地址码</a:t>
            </a:r>
            <a:r>
              <a:rPr lang="zh-CN" altLang="en-US" dirty="0"/>
              <a:t>：指出该条指令涉及的操作数的地址。</a:t>
            </a:r>
          </a:p>
          <a:p>
            <a:pPr eaLnBrk="1" fontAlgn="auto" hangingPunct="1">
              <a:spcAft>
                <a:spcPts val="0"/>
              </a:spcAft>
              <a:defRPr/>
            </a:pPr>
            <a:r>
              <a:rPr lang="zh-CN" altLang="en-US" dirty="0">
                <a:solidFill>
                  <a:srgbClr val="C00000"/>
                </a:solidFill>
              </a:rPr>
              <a:t>操作数</a:t>
            </a:r>
            <a:r>
              <a:rPr lang="zh-CN" altLang="en-US" dirty="0"/>
              <a:t>：计算机在运行过程需要的数据称为操作数。</a:t>
            </a:r>
            <a:endParaRPr lang="en-US" altLang="zh-CN" dirty="0"/>
          </a:p>
          <a:p>
            <a:pPr eaLnBrk="1" fontAlgn="auto" hangingPunct="1">
              <a:spcAft>
                <a:spcPts val="0"/>
              </a:spcAft>
              <a:defRPr/>
            </a:pPr>
            <a:r>
              <a:rPr lang="zh-CN" altLang="en-US" dirty="0">
                <a:solidFill>
                  <a:srgbClr val="C00000"/>
                </a:solidFill>
              </a:rPr>
              <a:t>寻址方式</a:t>
            </a:r>
            <a:r>
              <a:rPr lang="zh-CN" altLang="en-US" dirty="0"/>
              <a:t>：寻找指令中所需要的操作数或操作数地址的方式。</a:t>
            </a:r>
            <a:endParaRPr lang="en-US" altLang="zh-CN" dirty="0"/>
          </a:p>
        </p:txBody>
      </p:sp>
      <p:sp>
        <p:nvSpPr>
          <p:cNvPr id="13320" name="灯片编号占位符 5">
            <a:extLst>
              <a:ext uri="{FF2B5EF4-FFF2-40B4-BE49-F238E27FC236}">
                <a16:creationId xmlns:a16="http://schemas.microsoft.com/office/drawing/2014/main" id="{C2EC8824-31A0-DB42-EF25-C5668212CB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CA3F326-C35F-48FB-86D7-693E52BD1E06}" type="slidenum">
              <a:rPr lang="zh-CN" altLang="en-US">
                <a:solidFill>
                  <a:schemeClr val="tx2"/>
                </a:solidFill>
                <a:latin typeface="Cambria" panose="02040503050406030204" pitchFamily="18" charset="0"/>
                <a:ea typeface="华文楷体" panose="02010600040101010101" pitchFamily="2" charset="-122"/>
              </a:rPr>
              <a:pPr/>
              <a:t>2</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A5D6409-139A-F019-3A2D-EA7F3317FD79}"/>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指令操作码的扩展技术</a:t>
            </a:r>
          </a:p>
        </p:txBody>
      </p:sp>
      <p:sp>
        <p:nvSpPr>
          <p:cNvPr id="31749" name="Rectangle 3">
            <a:extLst>
              <a:ext uri="{FF2B5EF4-FFF2-40B4-BE49-F238E27FC236}">
                <a16:creationId xmlns:a16="http://schemas.microsoft.com/office/drawing/2014/main" id="{9AB874E3-83A3-0A29-7B39-42338421DD90}"/>
              </a:ext>
            </a:extLst>
          </p:cNvPr>
          <p:cNvSpPr>
            <a:spLocks noGrp="1"/>
          </p:cNvSpPr>
          <p:nvPr>
            <p:ph idx="1"/>
          </p:nvPr>
        </p:nvSpPr>
        <p:spPr/>
        <p:txBody>
          <a:bodyPr/>
          <a:lstStyle/>
          <a:p>
            <a:pPr eaLnBrk="1" hangingPunct="1">
              <a:spcAft>
                <a:spcPct val="50000"/>
              </a:spcAft>
            </a:pPr>
            <a:r>
              <a:rPr lang="zh-CN" altLang="en-US"/>
              <a:t>一种可供扩展的方法和步骤如下：</a:t>
            </a:r>
          </a:p>
          <a:p>
            <a:pPr lvl="1" eaLnBrk="1" hangingPunct="1"/>
            <a:r>
              <a:rPr lang="en-US" altLang="zh-CN"/>
              <a:t>15</a:t>
            </a:r>
            <a:r>
              <a:rPr lang="zh-CN" altLang="en-US"/>
              <a:t>条一地址指令的操作码由</a:t>
            </a:r>
            <a:r>
              <a:rPr lang="en-US" altLang="zh-CN"/>
              <a:t>12</a:t>
            </a:r>
            <a:r>
              <a:rPr lang="zh-CN" altLang="en-US"/>
              <a:t>位操作码从</a:t>
            </a:r>
            <a:r>
              <a:rPr lang="en-US" altLang="zh-CN"/>
              <a:t>111111110000</a:t>
            </a:r>
            <a:r>
              <a:rPr lang="zh-CN" altLang="en-US"/>
              <a:t>～</a:t>
            </a:r>
            <a:r>
              <a:rPr lang="en-US" altLang="zh-CN"/>
              <a:t>111111111110</a:t>
            </a:r>
            <a:r>
              <a:rPr lang="zh-CN" altLang="en-US"/>
              <a:t>给出，剩下一个码点</a:t>
            </a:r>
            <a:r>
              <a:rPr lang="en-US" altLang="zh-CN"/>
              <a:t>111111111111</a:t>
            </a:r>
            <a:r>
              <a:rPr lang="zh-CN" altLang="en-US"/>
              <a:t>用于把操作码扩展到</a:t>
            </a:r>
            <a:r>
              <a:rPr lang="en-US" altLang="zh-CN"/>
              <a:t>A</a:t>
            </a:r>
            <a:r>
              <a:rPr lang="en-US" altLang="zh-CN" baseline="-15000"/>
              <a:t>3</a:t>
            </a:r>
            <a:r>
              <a:rPr lang="zh-CN" altLang="en-US"/>
              <a:t>，即从</a:t>
            </a:r>
            <a:r>
              <a:rPr lang="en-US" altLang="zh-CN"/>
              <a:t>12</a:t>
            </a:r>
            <a:r>
              <a:rPr lang="zh-CN" altLang="en-US"/>
              <a:t>位扩展到</a:t>
            </a:r>
            <a:r>
              <a:rPr lang="en-US" altLang="zh-CN"/>
              <a:t>16</a:t>
            </a:r>
            <a:r>
              <a:rPr lang="zh-CN" altLang="en-US"/>
              <a:t>位；</a:t>
            </a:r>
          </a:p>
          <a:p>
            <a:pPr lvl="1" eaLnBrk="1" hangingPunct="1"/>
            <a:r>
              <a:rPr lang="zh-CN" altLang="en-US"/>
              <a:t> </a:t>
            </a:r>
            <a:r>
              <a:rPr lang="en-US" altLang="zh-CN"/>
              <a:t>16</a:t>
            </a:r>
            <a:r>
              <a:rPr lang="zh-CN" altLang="en-US"/>
              <a:t>条零地址指令的操作码由</a:t>
            </a:r>
            <a:r>
              <a:rPr lang="en-US" altLang="zh-CN"/>
              <a:t>16</a:t>
            </a:r>
            <a:r>
              <a:rPr lang="zh-CN" altLang="en-US"/>
              <a:t>位操作码从</a:t>
            </a:r>
            <a:r>
              <a:rPr lang="en-US" altLang="zh-CN"/>
              <a:t>1111111111110000</a:t>
            </a:r>
            <a:r>
              <a:rPr lang="zh-CN" altLang="en-US"/>
              <a:t>～</a:t>
            </a:r>
            <a:r>
              <a:rPr lang="en-US" altLang="zh-CN"/>
              <a:t>1111111111111111</a:t>
            </a:r>
            <a:r>
              <a:rPr lang="zh-CN" altLang="en-US"/>
              <a:t>给出。</a:t>
            </a:r>
          </a:p>
        </p:txBody>
      </p:sp>
      <p:sp>
        <p:nvSpPr>
          <p:cNvPr id="31751" name="灯片编号占位符 4">
            <a:extLst>
              <a:ext uri="{FF2B5EF4-FFF2-40B4-BE49-F238E27FC236}">
                <a16:creationId xmlns:a16="http://schemas.microsoft.com/office/drawing/2014/main" id="{D15B341E-E452-514A-EC42-AC6C3C0906A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EF126DA-C6C3-4432-B365-F510283EF675}" type="slidenum">
              <a:rPr lang="zh-CN" altLang="en-US">
                <a:solidFill>
                  <a:schemeClr val="tx2"/>
                </a:solidFill>
                <a:latin typeface="Cambria" panose="02040503050406030204" pitchFamily="18" charset="0"/>
                <a:ea typeface="华文楷体" panose="02010600040101010101" pitchFamily="2" charset="-122"/>
              </a:rPr>
              <a:pPr/>
              <a:t>20</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F979B660-8FD0-66A9-F775-609C39206160}"/>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指令操作码的扩展技术</a:t>
            </a:r>
          </a:p>
        </p:txBody>
      </p:sp>
      <p:sp>
        <p:nvSpPr>
          <p:cNvPr id="32773" name="Rectangle 3">
            <a:extLst>
              <a:ext uri="{FF2B5EF4-FFF2-40B4-BE49-F238E27FC236}">
                <a16:creationId xmlns:a16="http://schemas.microsoft.com/office/drawing/2014/main" id="{EDE71438-EE75-F0BB-A540-0EB1757B9057}"/>
              </a:ext>
            </a:extLst>
          </p:cNvPr>
          <p:cNvSpPr>
            <a:spLocks noGrp="1"/>
          </p:cNvSpPr>
          <p:nvPr>
            <p:ph idx="1"/>
          </p:nvPr>
        </p:nvSpPr>
        <p:spPr/>
        <p:txBody>
          <a:bodyPr/>
          <a:lstStyle/>
          <a:p>
            <a:pPr eaLnBrk="1" hangingPunct="1"/>
            <a:r>
              <a:rPr lang="zh-CN" altLang="en-US"/>
              <a:t>还有其他多种扩展方法：</a:t>
            </a:r>
          </a:p>
          <a:p>
            <a:pPr lvl="1" eaLnBrk="1" hangingPunct="1">
              <a:spcAft>
                <a:spcPct val="50000"/>
              </a:spcAft>
            </a:pPr>
            <a:r>
              <a:rPr lang="zh-CN" altLang="en-US"/>
              <a:t>如还可以形成</a:t>
            </a:r>
            <a:r>
              <a:rPr lang="en-US" altLang="zh-CN"/>
              <a:t>15</a:t>
            </a:r>
            <a:r>
              <a:rPr lang="zh-CN" altLang="en-US"/>
              <a:t>条三地址指令，</a:t>
            </a:r>
            <a:r>
              <a:rPr lang="en-US" altLang="zh-CN"/>
              <a:t>14</a:t>
            </a:r>
            <a:r>
              <a:rPr lang="zh-CN" altLang="en-US"/>
              <a:t>条两地址指令，</a:t>
            </a:r>
            <a:r>
              <a:rPr lang="en-US" altLang="zh-CN"/>
              <a:t>31</a:t>
            </a:r>
            <a:r>
              <a:rPr lang="zh-CN" altLang="en-US"/>
              <a:t>条一地址指令和</a:t>
            </a:r>
            <a:r>
              <a:rPr lang="en-US" altLang="zh-CN"/>
              <a:t>16</a:t>
            </a:r>
            <a:r>
              <a:rPr lang="zh-CN" altLang="en-US"/>
              <a:t>条零地址指令，共</a:t>
            </a:r>
            <a:r>
              <a:rPr lang="en-US" altLang="zh-CN"/>
              <a:t>76</a:t>
            </a:r>
            <a:r>
              <a:rPr lang="zh-CN" altLang="en-US"/>
              <a:t>条指令。</a:t>
            </a:r>
          </a:p>
          <a:p>
            <a:pPr eaLnBrk="1" hangingPunct="1"/>
            <a:r>
              <a:rPr lang="zh-CN" altLang="en-US"/>
              <a:t>在可变长度的指令系统的设计中，到底使用何种扩展方法的重要原则：</a:t>
            </a:r>
          </a:p>
          <a:p>
            <a:pPr lvl="1" eaLnBrk="1" hangingPunct="1"/>
            <a:r>
              <a:rPr lang="zh-CN" altLang="en-US"/>
              <a:t>使用频度</a:t>
            </a:r>
            <a:r>
              <a:rPr lang="en-US" altLang="zh-CN"/>
              <a:t>(</a:t>
            </a:r>
            <a:r>
              <a:rPr lang="zh-CN" altLang="en-US"/>
              <a:t>即指令在程序中的出现概率</a:t>
            </a:r>
            <a:r>
              <a:rPr lang="en-US" altLang="zh-CN"/>
              <a:t>)</a:t>
            </a:r>
            <a:r>
              <a:rPr lang="zh-CN" altLang="en-US"/>
              <a:t>高的指令应分配短的操作码；使用频度低的指令相应地分配较长的操作码。</a:t>
            </a:r>
          </a:p>
        </p:txBody>
      </p:sp>
      <p:sp>
        <p:nvSpPr>
          <p:cNvPr id="32775" name="灯片编号占位符 4">
            <a:extLst>
              <a:ext uri="{FF2B5EF4-FFF2-40B4-BE49-F238E27FC236}">
                <a16:creationId xmlns:a16="http://schemas.microsoft.com/office/drawing/2014/main" id="{E36F33AE-CCC2-849B-5DF4-29FF142519F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21349BD-04A0-4DF4-9599-D493D7BB6431}" type="slidenum">
              <a:rPr lang="zh-CN" altLang="en-US">
                <a:solidFill>
                  <a:schemeClr val="tx2"/>
                </a:solidFill>
                <a:latin typeface="Cambria" panose="02040503050406030204" pitchFamily="18" charset="0"/>
                <a:ea typeface="华文楷体" panose="02010600040101010101" pitchFamily="2" charset="-122"/>
              </a:rPr>
              <a:pPr/>
              <a:t>21</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700BC25-360D-17DD-0C20-34C248AFCA27}"/>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寻址方式</a:t>
            </a:r>
          </a:p>
        </p:txBody>
      </p:sp>
      <p:sp>
        <p:nvSpPr>
          <p:cNvPr id="33797" name="Rectangle 3">
            <a:extLst>
              <a:ext uri="{FF2B5EF4-FFF2-40B4-BE49-F238E27FC236}">
                <a16:creationId xmlns:a16="http://schemas.microsoft.com/office/drawing/2014/main" id="{A5B3E21D-8837-2699-4988-23820764438F}"/>
              </a:ext>
            </a:extLst>
          </p:cNvPr>
          <p:cNvSpPr>
            <a:spLocks noGrp="1"/>
          </p:cNvSpPr>
          <p:nvPr>
            <p:ph idx="1"/>
          </p:nvPr>
        </p:nvSpPr>
        <p:spPr/>
        <p:txBody>
          <a:bodyPr/>
          <a:lstStyle/>
          <a:p>
            <a:pPr eaLnBrk="1" hangingPunct="1">
              <a:lnSpc>
                <a:spcPct val="90000"/>
              </a:lnSpc>
              <a:spcAft>
                <a:spcPct val="50000"/>
              </a:spcAft>
            </a:pPr>
            <a:r>
              <a:rPr lang="zh-CN" altLang="en-US"/>
              <a:t>所谓寻址方式指的是确定本条指令的数据地址及下一条要执行的指令地址的方法。</a:t>
            </a:r>
          </a:p>
          <a:p>
            <a:pPr eaLnBrk="1" hangingPunct="1">
              <a:lnSpc>
                <a:spcPct val="90000"/>
              </a:lnSpc>
            </a:pPr>
            <a:r>
              <a:rPr lang="zh-CN" altLang="en-US"/>
              <a:t>不同的计算机有不同的寻址方式，但其基本原理是相同的。</a:t>
            </a:r>
          </a:p>
          <a:p>
            <a:pPr lvl="1" eaLnBrk="1" hangingPunct="1">
              <a:lnSpc>
                <a:spcPct val="90000"/>
              </a:lnSpc>
            </a:pPr>
            <a:r>
              <a:rPr lang="zh-CN" altLang="en-US"/>
              <a:t>有的计算机寻址种类较少，因此在指令的操作码中表示出寻址方式；</a:t>
            </a:r>
          </a:p>
          <a:p>
            <a:pPr lvl="1" eaLnBrk="1" hangingPunct="1">
              <a:lnSpc>
                <a:spcPct val="90000"/>
              </a:lnSpc>
            </a:pPr>
            <a:r>
              <a:rPr lang="zh-CN" altLang="en-US"/>
              <a:t>而有的计算机采用多种寻址方式，此时在指令中专设一个字段表示一个操作数的来源或去向。</a:t>
            </a:r>
          </a:p>
        </p:txBody>
      </p:sp>
      <p:sp>
        <p:nvSpPr>
          <p:cNvPr id="2" name="灯片编号占位符 1">
            <a:extLst>
              <a:ext uri="{FF2B5EF4-FFF2-40B4-BE49-F238E27FC236}">
                <a16:creationId xmlns:a16="http://schemas.microsoft.com/office/drawing/2014/main" id="{DA773076-37B5-F207-27B3-7458EF40D23B}"/>
              </a:ext>
            </a:extLst>
          </p:cNvPr>
          <p:cNvSpPr>
            <a:spLocks noGrp="1"/>
          </p:cNvSpPr>
          <p:nvPr>
            <p:ph type="sldNum" sz="quarter" idx="12"/>
          </p:nvPr>
        </p:nvSpPr>
        <p:spPr/>
        <p:txBody>
          <a:bodyPr/>
          <a:lstStyle/>
          <a:p>
            <a:pPr>
              <a:defRPr/>
            </a:pPr>
            <a:fld id="{8EC2BE08-C067-4AC7-AB6C-4635BAF043F4}" type="slidenum">
              <a:rPr lang="zh-CN" altLang="en-US" smtClean="0"/>
              <a:pPr>
                <a:defRPr/>
              </a:pPr>
              <a:t>22</a:t>
            </a:fld>
            <a:endParaRPr lang="zh-CN" altLang="en-US"/>
          </a:p>
        </p:txBody>
      </p:sp>
    </p:spTree>
  </p:cSld>
  <p:clrMapOvr>
    <a:masterClrMapping/>
  </p:clrMapOvr>
  <p:transition>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72657CBD-1552-B1AB-D6A1-6528A0097E60}"/>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直接寻址</a:t>
            </a:r>
          </a:p>
        </p:txBody>
      </p:sp>
      <p:graphicFrame>
        <p:nvGraphicFramePr>
          <p:cNvPr id="34821" name="Object 2">
            <a:extLst>
              <a:ext uri="{FF2B5EF4-FFF2-40B4-BE49-F238E27FC236}">
                <a16:creationId xmlns:a16="http://schemas.microsoft.com/office/drawing/2014/main" id="{A8CE8807-5D55-C7C0-4326-983A2B544E1E}"/>
              </a:ext>
            </a:extLst>
          </p:cNvPr>
          <p:cNvGraphicFramePr>
            <a:graphicFrameLocks noChangeAspect="1"/>
          </p:cNvGraphicFramePr>
          <p:nvPr>
            <p:ph idx="1"/>
          </p:nvPr>
        </p:nvGraphicFramePr>
        <p:xfrm>
          <a:off x="714375" y="1357313"/>
          <a:ext cx="7924800" cy="2581275"/>
        </p:xfrm>
        <a:graphic>
          <a:graphicData uri="http://schemas.openxmlformats.org/presentationml/2006/ole">
            <mc:AlternateContent xmlns:mc="http://schemas.openxmlformats.org/markup-compatibility/2006">
              <mc:Choice xmlns:v="urn:schemas-microsoft-com:vml" Requires="v">
                <p:oleObj name="Image" r:id="rId2" imgW="15009524" imgH="4888889" progId="">
                  <p:embed/>
                </p:oleObj>
              </mc:Choice>
              <mc:Fallback>
                <p:oleObj name="Image" r:id="rId2" imgW="15009524" imgH="4888889"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1357313"/>
                        <a:ext cx="792480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2" name="Rectangle 5">
            <a:extLst>
              <a:ext uri="{FF2B5EF4-FFF2-40B4-BE49-F238E27FC236}">
                <a16:creationId xmlns:a16="http://schemas.microsoft.com/office/drawing/2014/main" id="{EEEDFE8E-8BB1-24AF-9CDF-1B9BA697C029}"/>
              </a:ext>
            </a:extLst>
          </p:cNvPr>
          <p:cNvSpPr>
            <a:spLocks noGrp="1"/>
          </p:cNvSpPr>
          <p:nvPr>
            <p:ph type="body" sz="half" idx="4294967295"/>
          </p:nvPr>
        </p:nvSpPr>
        <p:spPr>
          <a:xfrm>
            <a:off x="1000125" y="3924300"/>
            <a:ext cx="7286625" cy="2171700"/>
          </a:xfrm>
        </p:spPr>
        <p:txBody>
          <a:bodyPr/>
          <a:lstStyle/>
          <a:p>
            <a:pPr eaLnBrk="1" hangingPunct="1">
              <a:spcAft>
                <a:spcPct val="50000"/>
              </a:spcAft>
            </a:pPr>
            <a:r>
              <a:rPr lang="zh-CN" altLang="en-US"/>
              <a:t>指令的地址码部分给出操作数在存储器中的地址。</a:t>
            </a:r>
          </a:p>
          <a:p>
            <a:pPr eaLnBrk="1" hangingPunct="1"/>
            <a:r>
              <a:rPr lang="zh-CN" altLang="en-US"/>
              <a:t>图中仅给出一个操作数地址</a:t>
            </a:r>
            <a:r>
              <a:rPr lang="en-US" altLang="zh-CN"/>
              <a:t>A</a:t>
            </a:r>
            <a:r>
              <a:rPr lang="zh-CN" altLang="en-US"/>
              <a:t>，当有多个地址时，情况类似。</a:t>
            </a:r>
          </a:p>
        </p:txBody>
      </p:sp>
      <p:sp>
        <p:nvSpPr>
          <p:cNvPr id="2" name="灯片编号占位符 1">
            <a:extLst>
              <a:ext uri="{FF2B5EF4-FFF2-40B4-BE49-F238E27FC236}">
                <a16:creationId xmlns:a16="http://schemas.microsoft.com/office/drawing/2014/main" id="{ED1A1D18-1FA1-A6B6-C535-8D51991FF2B4}"/>
              </a:ext>
            </a:extLst>
          </p:cNvPr>
          <p:cNvSpPr>
            <a:spLocks noGrp="1"/>
          </p:cNvSpPr>
          <p:nvPr>
            <p:ph type="sldNum" sz="quarter" idx="12"/>
          </p:nvPr>
        </p:nvSpPr>
        <p:spPr/>
        <p:txBody>
          <a:bodyPr/>
          <a:lstStyle/>
          <a:p>
            <a:pPr>
              <a:defRPr/>
            </a:pPr>
            <a:fld id="{8EC2BE08-C067-4AC7-AB6C-4635BAF043F4}" type="slidenum">
              <a:rPr lang="zh-CN" altLang="en-US" smtClean="0"/>
              <a:pPr>
                <a:defRPr/>
              </a:pPr>
              <a:t>23</a:t>
            </a:fld>
            <a:endParaRPr lang="zh-CN" altLang="en-US"/>
          </a:p>
        </p:txBody>
      </p:sp>
    </p:spTree>
  </p:cSld>
  <p:clrMapOvr>
    <a:masterClrMapping/>
  </p:clrMapOvr>
  <p:transition>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74B2DB3-8FED-870A-8B7A-1C22C64FCB8D}"/>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寄存器寻址</a:t>
            </a:r>
          </a:p>
        </p:txBody>
      </p:sp>
      <p:sp>
        <p:nvSpPr>
          <p:cNvPr id="35845" name="Rectangle 3">
            <a:extLst>
              <a:ext uri="{FF2B5EF4-FFF2-40B4-BE49-F238E27FC236}">
                <a16:creationId xmlns:a16="http://schemas.microsoft.com/office/drawing/2014/main" id="{5522345B-081D-6D46-6833-29F6B0755A7D}"/>
              </a:ext>
            </a:extLst>
          </p:cNvPr>
          <p:cNvSpPr>
            <a:spLocks noGrp="1"/>
          </p:cNvSpPr>
          <p:nvPr>
            <p:ph idx="1"/>
          </p:nvPr>
        </p:nvSpPr>
        <p:spPr/>
        <p:txBody>
          <a:bodyPr/>
          <a:lstStyle/>
          <a:p>
            <a:pPr eaLnBrk="1" hangingPunct="1">
              <a:lnSpc>
                <a:spcPct val="90000"/>
              </a:lnSpc>
              <a:spcAft>
                <a:spcPct val="50000"/>
              </a:spcAft>
            </a:pPr>
            <a:r>
              <a:rPr lang="zh-CN" altLang="en-US"/>
              <a:t>假如指令地址码部分给出某一通用寄存器地址，而且所需的操作数就在这一寄存器中，则称为寄存器寻址。</a:t>
            </a:r>
          </a:p>
          <a:p>
            <a:pPr lvl="1" eaLnBrk="1" hangingPunct="1">
              <a:lnSpc>
                <a:spcPct val="90000"/>
              </a:lnSpc>
              <a:spcAft>
                <a:spcPct val="50000"/>
              </a:spcAft>
            </a:pPr>
            <a:r>
              <a:rPr lang="zh-CN" altLang="en-US"/>
              <a:t>通用寄存器的数量一般在几个至几十个之间，比存储单元少很多，因此指令地址码短，而且从寄存器中存取数据比从存储器中存取快得多。</a:t>
            </a:r>
          </a:p>
          <a:p>
            <a:pPr eaLnBrk="1" hangingPunct="1">
              <a:lnSpc>
                <a:spcPct val="90000"/>
              </a:lnSpc>
              <a:spcAft>
                <a:spcPct val="50000"/>
              </a:spcAft>
            </a:pPr>
            <a:r>
              <a:rPr lang="zh-CN" altLang="en-US"/>
              <a:t>这种方式可以缩短指令长度、节省存储空间，提高指令的执行速度，在计算机中得到广泛应用。</a:t>
            </a:r>
          </a:p>
        </p:txBody>
      </p:sp>
      <p:sp>
        <p:nvSpPr>
          <p:cNvPr id="2" name="灯片编号占位符 1">
            <a:extLst>
              <a:ext uri="{FF2B5EF4-FFF2-40B4-BE49-F238E27FC236}">
                <a16:creationId xmlns:a16="http://schemas.microsoft.com/office/drawing/2014/main" id="{2CE74859-72FD-4F19-C869-C06DE5B42427}"/>
              </a:ext>
            </a:extLst>
          </p:cNvPr>
          <p:cNvSpPr>
            <a:spLocks noGrp="1"/>
          </p:cNvSpPr>
          <p:nvPr>
            <p:ph type="sldNum" sz="quarter" idx="12"/>
          </p:nvPr>
        </p:nvSpPr>
        <p:spPr/>
        <p:txBody>
          <a:bodyPr/>
          <a:lstStyle/>
          <a:p>
            <a:pPr>
              <a:defRPr/>
            </a:pPr>
            <a:fld id="{8EC2BE08-C067-4AC7-AB6C-4635BAF043F4}" type="slidenum">
              <a:rPr lang="zh-CN" altLang="en-US" smtClean="0"/>
              <a:pPr>
                <a:defRPr/>
              </a:pPr>
              <a:t>24</a:t>
            </a:fld>
            <a:endParaRPr lang="zh-CN" altLang="en-US"/>
          </a:p>
        </p:txBody>
      </p:sp>
    </p:spTree>
  </p:cSld>
  <p:clrMapOvr>
    <a:masterClrMapping/>
  </p:clrMapOvr>
  <p:transition>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75B3FA5-756E-5DD7-9B0F-7DD99938A9A2}"/>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基址寻址</a:t>
            </a:r>
          </a:p>
        </p:txBody>
      </p:sp>
      <p:graphicFrame>
        <p:nvGraphicFramePr>
          <p:cNvPr id="36869" name="Object 2">
            <a:extLst>
              <a:ext uri="{FF2B5EF4-FFF2-40B4-BE49-F238E27FC236}">
                <a16:creationId xmlns:a16="http://schemas.microsoft.com/office/drawing/2014/main" id="{EC77A4F9-41B2-89F0-3420-8231F35DF06E}"/>
              </a:ext>
            </a:extLst>
          </p:cNvPr>
          <p:cNvGraphicFramePr>
            <a:graphicFrameLocks noChangeAspect="1"/>
          </p:cNvGraphicFramePr>
          <p:nvPr>
            <p:ph idx="1"/>
          </p:nvPr>
        </p:nvGraphicFramePr>
        <p:xfrm>
          <a:off x="714375" y="1428750"/>
          <a:ext cx="7924800" cy="2470150"/>
        </p:xfrm>
        <a:graphic>
          <a:graphicData uri="http://schemas.openxmlformats.org/presentationml/2006/ole">
            <mc:AlternateContent xmlns:mc="http://schemas.openxmlformats.org/markup-compatibility/2006">
              <mc:Choice xmlns:v="urn:schemas-microsoft-com:vml" Requires="v">
                <p:oleObj name="Image" r:id="rId2" imgW="17803175" imgH="5549206" progId="">
                  <p:embed/>
                </p:oleObj>
              </mc:Choice>
              <mc:Fallback>
                <p:oleObj name="Image" r:id="rId2" imgW="17803175" imgH="5549206"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1428750"/>
                        <a:ext cx="7924800"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3" name="Rectangle 5">
            <a:extLst>
              <a:ext uri="{FF2B5EF4-FFF2-40B4-BE49-F238E27FC236}">
                <a16:creationId xmlns:a16="http://schemas.microsoft.com/office/drawing/2014/main" id="{4BA06AC9-D3D2-1AF1-EABD-D2736E79F1C0}"/>
              </a:ext>
            </a:extLst>
          </p:cNvPr>
          <p:cNvSpPr>
            <a:spLocks noGrp="1" noChangeArrowheads="1"/>
          </p:cNvSpPr>
          <p:nvPr>
            <p:ph type="body" sz="half" idx="4294967295"/>
          </p:nvPr>
        </p:nvSpPr>
        <p:spPr>
          <a:xfrm>
            <a:off x="1143000" y="3924300"/>
            <a:ext cx="7358063" cy="2528888"/>
          </a:xfrm>
        </p:spPr>
        <p:txBody>
          <a:bodyPr rtlCol="0">
            <a:normAutofit lnSpcReduction="10000"/>
          </a:bodyPr>
          <a:lstStyle/>
          <a:p>
            <a:pPr eaLnBrk="1" fontAlgn="auto" hangingPunct="1">
              <a:spcAft>
                <a:spcPts val="0"/>
              </a:spcAft>
              <a:defRPr/>
            </a:pPr>
            <a:r>
              <a:rPr lang="zh-CN" altLang="en-US" dirty="0"/>
              <a:t>在计算机中设置一个专用的基址寄存器，或由指令指定一个通用寄存器为基址寄存器。</a:t>
            </a:r>
          </a:p>
          <a:p>
            <a:pPr eaLnBrk="1" fontAlgn="auto" hangingPunct="1">
              <a:spcAft>
                <a:spcPts val="0"/>
              </a:spcAft>
              <a:defRPr/>
            </a:pPr>
            <a:r>
              <a:rPr lang="zh-CN" altLang="en-US" dirty="0"/>
              <a:t>操作数的地址由基址寄存器的内容和指令的地址码</a:t>
            </a:r>
            <a:r>
              <a:rPr lang="en-US" altLang="zh-CN" dirty="0"/>
              <a:t>A</a:t>
            </a:r>
            <a:r>
              <a:rPr lang="zh-CN" altLang="en-US" dirty="0"/>
              <a:t>相加得到。</a:t>
            </a:r>
          </a:p>
          <a:p>
            <a:pPr eaLnBrk="1" fontAlgn="auto" hangingPunct="1">
              <a:spcAft>
                <a:spcPts val="0"/>
              </a:spcAft>
              <a:defRPr/>
            </a:pPr>
            <a:r>
              <a:rPr lang="zh-CN" altLang="en-US" dirty="0"/>
              <a:t>在这种情况下，地址码</a:t>
            </a:r>
            <a:r>
              <a:rPr lang="en-US" altLang="zh-CN" dirty="0"/>
              <a:t>A</a:t>
            </a:r>
            <a:r>
              <a:rPr lang="zh-CN" altLang="en-US" dirty="0"/>
              <a:t>通常被称为位移量</a:t>
            </a:r>
            <a:r>
              <a:rPr lang="en-US" altLang="zh-CN" dirty="0"/>
              <a:t>(</a:t>
            </a:r>
            <a:r>
              <a:rPr lang="en-US" altLang="zh-CN" dirty="0" err="1"/>
              <a:t>disp</a:t>
            </a:r>
            <a:r>
              <a:rPr lang="zh-CN" altLang="en-US" dirty="0"/>
              <a:t>。</a:t>
            </a:r>
          </a:p>
        </p:txBody>
      </p:sp>
      <p:sp>
        <p:nvSpPr>
          <p:cNvPr id="2" name="灯片编号占位符 1">
            <a:extLst>
              <a:ext uri="{FF2B5EF4-FFF2-40B4-BE49-F238E27FC236}">
                <a16:creationId xmlns:a16="http://schemas.microsoft.com/office/drawing/2014/main" id="{DE5B9B80-5AEE-6FE3-3864-6E8EAEBD6B48}"/>
              </a:ext>
            </a:extLst>
          </p:cNvPr>
          <p:cNvSpPr>
            <a:spLocks noGrp="1"/>
          </p:cNvSpPr>
          <p:nvPr>
            <p:ph type="sldNum" sz="quarter" idx="12"/>
          </p:nvPr>
        </p:nvSpPr>
        <p:spPr/>
        <p:txBody>
          <a:bodyPr/>
          <a:lstStyle/>
          <a:p>
            <a:pPr>
              <a:defRPr/>
            </a:pPr>
            <a:fld id="{8EC2BE08-C067-4AC7-AB6C-4635BAF043F4}" type="slidenum">
              <a:rPr lang="zh-CN" altLang="en-US" smtClean="0"/>
              <a:pPr>
                <a:defRPr/>
              </a:pPr>
              <a:t>25</a:t>
            </a:fld>
            <a:endParaRPr lang="zh-CN" altLang="en-US"/>
          </a:p>
        </p:txBody>
      </p:sp>
    </p:spTree>
  </p:cSld>
  <p:clrMapOvr>
    <a:masterClrMapping/>
  </p:clrMapOvr>
  <p:transition>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25D71A9-7554-F9C4-ECF3-7F3703BED264}"/>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dirty="0"/>
              <a:t>基址寻址的主要用途</a:t>
            </a:r>
          </a:p>
        </p:txBody>
      </p:sp>
      <p:sp>
        <p:nvSpPr>
          <p:cNvPr id="37893" name="Rectangle 3">
            <a:extLst>
              <a:ext uri="{FF2B5EF4-FFF2-40B4-BE49-F238E27FC236}">
                <a16:creationId xmlns:a16="http://schemas.microsoft.com/office/drawing/2014/main" id="{E37F6480-EE46-2B7D-CC73-AF192F658BF7}"/>
              </a:ext>
            </a:extLst>
          </p:cNvPr>
          <p:cNvSpPr>
            <a:spLocks noGrp="1"/>
          </p:cNvSpPr>
          <p:nvPr>
            <p:ph idx="1"/>
          </p:nvPr>
        </p:nvSpPr>
        <p:spPr/>
        <p:txBody>
          <a:bodyPr/>
          <a:lstStyle/>
          <a:p>
            <a:pPr eaLnBrk="1" hangingPunct="1">
              <a:lnSpc>
                <a:spcPct val="90000"/>
              </a:lnSpc>
              <a:spcAft>
                <a:spcPct val="50000"/>
              </a:spcAft>
            </a:pPr>
            <a:r>
              <a:rPr lang="zh-CN" altLang="en-US"/>
              <a:t>为程序或数据分配存储区，对多道程序或浮动程序很有用，实现从浮动程序的</a:t>
            </a:r>
            <a:r>
              <a:rPr lang="zh-CN" altLang="en-US">
                <a:solidFill>
                  <a:srgbClr val="FF0000"/>
                </a:solidFill>
              </a:rPr>
              <a:t>逻辑地址</a:t>
            </a:r>
            <a:r>
              <a:rPr lang="zh-CN" altLang="en-US"/>
              <a:t>到存储器的</a:t>
            </a:r>
            <a:r>
              <a:rPr lang="zh-CN" altLang="en-US">
                <a:solidFill>
                  <a:srgbClr val="FF0000"/>
                </a:solidFill>
              </a:rPr>
              <a:t>物理地址</a:t>
            </a:r>
            <a:r>
              <a:rPr lang="zh-CN" altLang="en-US"/>
              <a:t>的转换。</a:t>
            </a:r>
          </a:p>
          <a:p>
            <a:pPr eaLnBrk="1" hangingPunct="1">
              <a:lnSpc>
                <a:spcPct val="90000"/>
              </a:lnSpc>
            </a:pPr>
            <a:r>
              <a:rPr lang="zh-CN" altLang="en-US">
                <a:solidFill>
                  <a:srgbClr val="FF0000"/>
                </a:solidFill>
              </a:rPr>
              <a:t>逻辑地址</a:t>
            </a:r>
            <a:r>
              <a:rPr lang="zh-CN" altLang="en-US"/>
              <a:t>：</a:t>
            </a:r>
          </a:p>
          <a:p>
            <a:pPr lvl="1" eaLnBrk="1" hangingPunct="1">
              <a:lnSpc>
                <a:spcPct val="90000"/>
              </a:lnSpc>
            </a:pPr>
            <a:r>
              <a:rPr lang="zh-CN" altLang="en-US"/>
              <a:t>编写程序时所使用的地址。</a:t>
            </a:r>
          </a:p>
          <a:p>
            <a:pPr eaLnBrk="1" hangingPunct="1">
              <a:lnSpc>
                <a:spcPct val="90000"/>
              </a:lnSpc>
            </a:pPr>
            <a:r>
              <a:rPr lang="zh-CN" altLang="en-US">
                <a:solidFill>
                  <a:srgbClr val="FF0000"/>
                </a:solidFill>
              </a:rPr>
              <a:t>物理地址</a:t>
            </a:r>
            <a:r>
              <a:rPr lang="zh-CN" altLang="en-US"/>
              <a:t>：</a:t>
            </a:r>
          </a:p>
          <a:p>
            <a:pPr lvl="1" eaLnBrk="1" hangingPunct="1">
              <a:lnSpc>
                <a:spcPct val="90000"/>
              </a:lnSpc>
            </a:pPr>
            <a:r>
              <a:rPr lang="zh-CN" altLang="en-US"/>
              <a:t>程序在存储器中的实际地址，有时称为有效地址。</a:t>
            </a:r>
          </a:p>
        </p:txBody>
      </p:sp>
      <p:sp>
        <p:nvSpPr>
          <p:cNvPr id="2" name="灯片编号占位符 1">
            <a:extLst>
              <a:ext uri="{FF2B5EF4-FFF2-40B4-BE49-F238E27FC236}">
                <a16:creationId xmlns:a16="http://schemas.microsoft.com/office/drawing/2014/main" id="{8AFE2FFF-3C0A-1AB6-F2CB-5B10ACDDB2B6}"/>
              </a:ext>
            </a:extLst>
          </p:cNvPr>
          <p:cNvSpPr>
            <a:spLocks noGrp="1"/>
          </p:cNvSpPr>
          <p:nvPr>
            <p:ph type="sldNum" sz="quarter" idx="12"/>
          </p:nvPr>
        </p:nvSpPr>
        <p:spPr/>
        <p:txBody>
          <a:bodyPr/>
          <a:lstStyle/>
          <a:p>
            <a:pPr>
              <a:defRPr/>
            </a:pPr>
            <a:fld id="{8EC2BE08-C067-4AC7-AB6C-4635BAF043F4}" type="slidenum">
              <a:rPr lang="zh-CN" altLang="en-US" smtClean="0"/>
              <a:pPr>
                <a:defRPr/>
              </a:pPr>
              <a:t>26</a:t>
            </a:fld>
            <a:endParaRPr lang="zh-CN" altLang="en-US"/>
          </a:p>
        </p:txBody>
      </p:sp>
    </p:spTree>
  </p:cSld>
  <p:clrMapOvr>
    <a:masterClrMapping/>
  </p:clrMapOvr>
  <p:transition>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D265E61-04FC-D6F7-FE59-ACEB4F985E66}"/>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基址寻址</a:t>
            </a:r>
          </a:p>
        </p:txBody>
      </p:sp>
      <p:sp>
        <p:nvSpPr>
          <p:cNvPr id="61443" name="Rectangle 3">
            <a:extLst>
              <a:ext uri="{FF2B5EF4-FFF2-40B4-BE49-F238E27FC236}">
                <a16:creationId xmlns:a16="http://schemas.microsoft.com/office/drawing/2014/main" id="{7B686D9D-EF78-3AAC-BE35-248D8A3D40ED}"/>
              </a:ext>
            </a:extLst>
          </p:cNvPr>
          <p:cNvSpPr>
            <a:spLocks noGrp="1" noChangeArrowheads="1"/>
          </p:cNvSpPr>
          <p:nvPr>
            <p:ph idx="1"/>
          </p:nvPr>
        </p:nvSpPr>
        <p:spPr/>
        <p:txBody>
          <a:bodyPr rtlCol="0">
            <a:normAutofit lnSpcReduction="10000"/>
          </a:bodyPr>
          <a:lstStyle/>
          <a:p>
            <a:pPr eaLnBrk="1" fontAlgn="auto" hangingPunct="1">
              <a:lnSpc>
                <a:spcPct val="90000"/>
              </a:lnSpc>
              <a:spcAft>
                <a:spcPts val="0"/>
              </a:spcAft>
              <a:defRPr/>
            </a:pPr>
            <a:r>
              <a:rPr lang="zh-CN" altLang="en-US" dirty="0"/>
              <a:t>当存储器的容量较大，由指令的地址码部分直接给出的地址不能直接访问到存储器的所有单元时：</a:t>
            </a:r>
          </a:p>
          <a:p>
            <a:pPr marL="484632" lvl="1" eaLnBrk="1" fontAlgn="auto" hangingPunct="1">
              <a:lnSpc>
                <a:spcPct val="90000"/>
              </a:lnSpc>
              <a:spcAft>
                <a:spcPts val="0"/>
              </a:spcAft>
              <a:defRPr/>
            </a:pPr>
            <a:r>
              <a:rPr lang="zh-CN" altLang="en-US" dirty="0"/>
              <a:t>通常把整个存储空间分成若干个段，段的首地址存放于基址寄存器或段寄存器中，段内位移量由指令给出。</a:t>
            </a:r>
          </a:p>
          <a:p>
            <a:pPr marL="484632" lvl="1" eaLnBrk="1" fontAlgn="auto" hangingPunct="1">
              <a:lnSpc>
                <a:spcPct val="90000"/>
              </a:lnSpc>
              <a:spcAft>
                <a:spcPts val="0"/>
              </a:spcAft>
              <a:defRPr/>
            </a:pPr>
            <a:r>
              <a:rPr lang="zh-CN" altLang="en-US" dirty="0"/>
              <a:t>存储器的实际地址就等于基址寄存器的内容</a:t>
            </a:r>
            <a:r>
              <a:rPr lang="en-US" altLang="zh-CN" dirty="0"/>
              <a:t>(</a:t>
            </a:r>
            <a:r>
              <a:rPr lang="zh-CN" altLang="en-US" dirty="0"/>
              <a:t>即段首地址</a:t>
            </a:r>
            <a:r>
              <a:rPr lang="en-US" altLang="zh-CN" dirty="0"/>
              <a:t>)</a:t>
            </a:r>
            <a:r>
              <a:rPr lang="zh-CN" altLang="en-US" dirty="0"/>
              <a:t>与段内位移量之和，这样通过修改基址寄存器的内容就可以访问存储器的任一单元。</a:t>
            </a:r>
          </a:p>
          <a:p>
            <a:pPr eaLnBrk="1" fontAlgn="auto" hangingPunct="1">
              <a:lnSpc>
                <a:spcPct val="90000"/>
              </a:lnSpc>
              <a:spcAft>
                <a:spcPts val="0"/>
              </a:spcAft>
              <a:defRPr/>
            </a:pPr>
            <a:r>
              <a:rPr lang="zh-CN" altLang="en-US" dirty="0"/>
              <a:t>综上所述，基址寻址主要用以解决程序在存储器中的</a:t>
            </a:r>
            <a:r>
              <a:rPr lang="zh-CN" altLang="en-US" dirty="0">
                <a:solidFill>
                  <a:srgbClr val="FF0000"/>
                </a:solidFill>
              </a:rPr>
              <a:t>定位</a:t>
            </a:r>
            <a:r>
              <a:rPr lang="zh-CN" altLang="en-US" dirty="0"/>
              <a:t>和</a:t>
            </a:r>
            <a:r>
              <a:rPr lang="zh-CN" altLang="en-US" dirty="0">
                <a:solidFill>
                  <a:srgbClr val="FF0000"/>
                </a:solidFill>
              </a:rPr>
              <a:t>扩大寻址空间</a:t>
            </a:r>
            <a:r>
              <a:rPr lang="zh-CN" altLang="en-US" dirty="0"/>
              <a:t>等问题。</a:t>
            </a:r>
          </a:p>
          <a:p>
            <a:pPr eaLnBrk="1" fontAlgn="auto" hangingPunct="1">
              <a:lnSpc>
                <a:spcPct val="90000"/>
              </a:lnSpc>
              <a:spcAft>
                <a:spcPts val="0"/>
              </a:spcAft>
              <a:defRPr/>
            </a:pPr>
            <a:r>
              <a:rPr lang="zh-CN" altLang="en-US" dirty="0"/>
              <a:t>通常基址寄存器中的值只能由系统程序设定，由特权指令执行，而不能被一般用户指令所修改，确保了系统的安全性。</a:t>
            </a:r>
          </a:p>
        </p:txBody>
      </p:sp>
      <p:sp>
        <p:nvSpPr>
          <p:cNvPr id="2" name="灯片编号占位符 1">
            <a:extLst>
              <a:ext uri="{FF2B5EF4-FFF2-40B4-BE49-F238E27FC236}">
                <a16:creationId xmlns:a16="http://schemas.microsoft.com/office/drawing/2014/main" id="{FBAB65A5-E835-4882-387F-A3F9BCB86170}"/>
              </a:ext>
            </a:extLst>
          </p:cNvPr>
          <p:cNvSpPr>
            <a:spLocks noGrp="1"/>
          </p:cNvSpPr>
          <p:nvPr>
            <p:ph type="sldNum" sz="quarter" idx="12"/>
          </p:nvPr>
        </p:nvSpPr>
        <p:spPr/>
        <p:txBody>
          <a:bodyPr/>
          <a:lstStyle/>
          <a:p>
            <a:pPr>
              <a:defRPr/>
            </a:pPr>
            <a:fld id="{8EC2BE08-C067-4AC7-AB6C-4635BAF043F4}" type="slidenum">
              <a:rPr lang="zh-CN" altLang="en-US" smtClean="0"/>
              <a:pPr>
                <a:defRPr/>
              </a:pPr>
              <a:t>27</a:t>
            </a:fld>
            <a:endParaRPr lang="zh-CN" altLang="en-US"/>
          </a:p>
        </p:txBody>
      </p:sp>
    </p:spTree>
  </p:cSld>
  <p:clrMapOvr>
    <a:masterClrMapping/>
  </p:clrMapOvr>
  <p:transition>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1DE5D3D-0FD2-E730-68B8-225B0F1DFDA8}"/>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变址寻址</a:t>
            </a:r>
          </a:p>
        </p:txBody>
      </p:sp>
      <p:graphicFrame>
        <p:nvGraphicFramePr>
          <p:cNvPr id="39941" name="Object 2">
            <a:extLst>
              <a:ext uri="{FF2B5EF4-FFF2-40B4-BE49-F238E27FC236}">
                <a16:creationId xmlns:a16="http://schemas.microsoft.com/office/drawing/2014/main" id="{7E89A2C5-35D5-9861-0FCA-FE76531F0AB7}"/>
              </a:ext>
            </a:extLst>
          </p:cNvPr>
          <p:cNvGraphicFramePr>
            <a:graphicFrameLocks noChangeAspect="1"/>
          </p:cNvGraphicFramePr>
          <p:nvPr>
            <p:ph idx="1"/>
          </p:nvPr>
        </p:nvGraphicFramePr>
        <p:xfrm>
          <a:off x="1500188" y="1214438"/>
          <a:ext cx="6143625" cy="2605087"/>
        </p:xfrm>
        <a:graphic>
          <a:graphicData uri="http://schemas.openxmlformats.org/presentationml/2006/ole">
            <mc:AlternateContent xmlns:mc="http://schemas.openxmlformats.org/markup-compatibility/2006">
              <mc:Choice xmlns:v="urn:schemas-microsoft-com:vml" Requires="v">
                <p:oleObj name="Image" r:id="rId2" imgW="11771429" imgH="4990476" progId="">
                  <p:embed/>
                </p:oleObj>
              </mc:Choice>
              <mc:Fallback>
                <p:oleObj name="Image" r:id="rId2" imgW="11771429" imgH="4990476"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1214438"/>
                        <a:ext cx="6143625" cy="260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69" name="Rectangle 5">
            <a:extLst>
              <a:ext uri="{FF2B5EF4-FFF2-40B4-BE49-F238E27FC236}">
                <a16:creationId xmlns:a16="http://schemas.microsoft.com/office/drawing/2014/main" id="{3A30C2B0-03F8-41F3-15AB-CD68BEAC6B29}"/>
              </a:ext>
            </a:extLst>
          </p:cNvPr>
          <p:cNvSpPr>
            <a:spLocks noGrp="1" noChangeArrowheads="1"/>
          </p:cNvSpPr>
          <p:nvPr>
            <p:ph type="body" sz="half" idx="4294967295"/>
          </p:nvPr>
        </p:nvSpPr>
        <p:spPr>
          <a:xfrm>
            <a:off x="928688" y="3924300"/>
            <a:ext cx="7643812" cy="2528888"/>
          </a:xfrm>
        </p:spPr>
        <p:txBody>
          <a:bodyPr rtlCol="0">
            <a:normAutofit fontScale="92500" lnSpcReduction="20000"/>
          </a:bodyPr>
          <a:lstStyle/>
          <a:p>
            <a:pPr eaLnBrk="1" fontAlgn="auto" hangingPunct="1">
              <a:spcAft>
                <a:spcPts val="0"/>
              </a:spcAft>
              <a:defRPr/>
            </a:pPr>
            <a:r>
              <a:rPr lang="zh-CN" altLang="en-US" dirty="0"/>
              <a:t>指令地址码部分给出的地址</a:t>
            </a:r>
            <a:r>
              <a:rPr lang="en-US" altLang="zh-CN" dirty="0"/>
              <a:t>A</a:t>
            </a:r>
            <a:r>
              <a:rPr lang="zh-CN" altLang="en-US" dirty="0"/>
              <a:t>和指定的变址寄存器</a:t>
            </a:r>
            <a:r>
              <a:rPr lang="en-US" altLang="zh-CN" dirty="0"/>
              <a:t>X</a:t>
            </a:r>
            <a:r>
              <a:rPr lang="zh-CN" altLang="en-US" dirty="0"/>
              <a:t>的内容通过加法器相加，所得的和作为地址从存储器中读出所需的操作数。</a:t>
            </a:r>
          </a:p>
          <a:p>
            <a:pPr eaLnBrk="1" fontAlgn="auto" hangingPunct="1">
              <a:spcAft>
                <a:spcPts val="0"/>
              </a:spcAft>
              <a:defRPr/>
            </a:pPr>
            <a:r>
              <a:rPr lang="zh-CN" altLang="en-US" dirty="0"/>
              <a:t>这是几乎所有计算机都采用的寻址方式。</a:t>
            </a:r>
          </a:p>
          <a:p>
            <a:pPr eaLnBrk="1" fontAlgn="auto" hangingPunct="1">
              <a:spcAft>
                <a:spcPts val="0"/>
              </a:spcAft>
              <a:defRPr/>
            </a:pPr>
            <a:r>
              <a:rPr lang="zh-CN" altLang="en-US" dirty="0"/>
              <a:t>当计算机中还有基址寄存器时，那么在计算有效地址时还要加上基址寄存器内容。</a:t>
            </a:r>
          </a:p>
        </p:txBody>
      </p:sp>
      <p:sp>
        <p:nvSpPr>
          <p:cNvPr id="2" name="灯片编号占位符 1">
            <a:extLst>
              <a:ext uri="{FF2B5EF4-FFF2-40B4-BE49-F238E27FC236}">
                <a16:creationId xmlns:a16="http://schemas.microsoft.com/office/drawing/2014/main" id="{85FAAF45-78D1-EEBC-980E-33955BB2F89A}"/>
              </a:ext>
            </a:extLst>
          </p:cNvPr>
          <p:cNvSpPr>
            <a:spLocks noGrp="1"/>
          </p:cNvSpPr>
          <p:nvPr>
            <p:ph type="sldNum" sz="quarter" idx="12"/>
          </p:nvPr>
        </p:nvSpPr>
        <p:spPr/>
        <p:txBody>
          <a:bodyPr/>
          <a:lstStyle/>
          <a:p>
            <a:pPr>
              <a:defRPr/>
            </a:pPr>
            <a:fld id="{8EC2BE08-C067-4AC7-AB6C-4635BAF043F4}" type="slidenum">
              <a:rPr lang="zh-CN" altLang="en-US" smtClean="0"/>
              <a:pPr>
                <a:defRPr/>
              </a:pPr>
              <a:t>28</a:t>
            </a:fld>
            <a:endParaRPr lang="zh-CN" altLang="en-US"/>
          </a:p>
        </p:txBody>
      </p:sp>
    </p:spTree>
  </p:cSld>
  <p:clrMapOvr>
    <a:masterClrMapping/>
  </p:clrMapOvr>
  <p:transition>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06C531F-D260-91EC-6DB2-A837E934A8C3}"/>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变址寻址</a:t>
            </a:r>
          </a:p>
        </p:txBody>
      </p:sp>
      <p:sp>
        <p:nvSpPr>
          <p:cNvPr id="64515" name="Rectangle 3">
            <a:extLst>
              <a:ext uri="{FF2B5EF4-FFF2-40B4-BE49-F238E27FC236}">
                <a16:creationId xmlns:a16="http://schemas.microsoft.com/office/drawing/2014/main" id="{B2035464-71DB-FC30-4F3D-8EFB46130015}"/>
              </a:ext>
            </a:extLst>
          </p:cNvPr>
          <p:cNvSpPr>
            <a:spLocks noGrp="1" noChangeArrowheads="1"/>
          </p:cNvSpPr>
          <p:nvPr>
            <p:ph idx="1"/>
          </p:nvPr>
        </p:nvSpPr>
        <p:spPr/>
        <p:txBody>
          <a:bodyPr rtlCol="0">
            <a:normAutofit fontScale="92500" lnSpcReduction="10000"/>
          </a:bodyPr>
          <a:lstStyle/>
          <a:p>
            <a:pPr eaLnBrk="1" fontAlgn="auto" hangingPunct="1">
              <a:lnSpc>
                <a:spcPct val="90000"/>
              </a:lnSpc>
              <a:spcAft>
                <a:spcPct val="30000"/>
              </a:spcAft>
              <a:defRPr/>
            </a:pPr>
            <a:r>
              <a:rPr lang="zh-CN" altLang="en-US" dirty="0"/>
              <a:t>变址寻址支持对一维数组操作，用户需编写对数组中一个元素进行运算的程序，然后改变变址寄存器的值</a:t>
            </a:r>
            <a:r>
              <a:rPr lang="en-US" altLang="zh-CN" dirty="0"/>
              <a:t>(</a:t>
            </a:r>
            <a:r>
              <a:rPr lang="zh-CN" altLang="en-US" dirty="0"/>
              <a:t>从</a:t>
            </a:r>
            <a:r>
              <a:rPr lang="en-US" altLang="zh-CN" dirty="0"/>
              <a:t>1</a:t>
            </a:r>
            <a:r>
              <a:rPr lang="zh-CN" altLang="en-US" dirty="0"/>
              <a:t>到</a:t>
            </a:r>
            <a:r>
              <a:rPr lang="en-US" altLang="zh-CN" dirty="0"/>
              <a:t>m)</a:t>
            </a:r>
            <a:r>
              <a:rPr lang="zh-CN" altLang="en-US" dirty="0"/>
              <a:t>，对程序循环执行</a:t>
            </a:r>
            <a:r>
              <a:rPr lang="en-US" altLang="zh-CN" dirty="0"/>
              <a:t>m</a:t>
            </a:r>
            <a:r>
              <a:rPr lang="zh-CN" altLang="en-US" dirty="0"/>
              <a:t>次，就可以对数组中的</a:t>
            </a:r>
            <a:r>
              <a:rPr lang="en-US" altLang="zh-CN" dirty="0"/>
              <a:t>m</a:t>
            </a:r>
            <a:r>
              <a:rPr lang="zh-CN" altLang="en-US" dirty="0"/>
              <a:t>个元素逐个进行处理。</a:t>
            </a:r>
            <a:endParaRPr lang="en-US" altLang="zh-CN" dirty="0"/>
          </a:p>
          <a:p>
            <a:pPr marL="484632" lvl="1" eaLnBrk="1" fontAlgn="auto" hangingPunct="1">
              <a:lnSpc>
                <a:spcPct val="90000"/>
              </a:lnSpc>
              <a:spcAft>
                <a:spcPct val="30000"/>
              </a:spcAft>
              <a:defRPr/>
            </a:pPr>
            <a:r>
              <a:rPr lang="zh-CN" altLang="en-US" dirty="0"/>
              <a:t>在整个执行过程，不改变原程序，因此对实现程序的重入性是有好处的。</a:t>
            </a:r>
          </a:p>
          <a:p>
            <a:pPr eaLnBrk="1" fontAlgn="auto" hangingPunct="1">
              <a:lnSpc>
                <a:spcPct val="90000"/>
              </a:lnSpc>
              <a:spcAft>
                <a:spcPct val="30000"/>
              </a:spcAft>
              <a:defRPr/>
            </a:pPr>
            <a:r>
              <a:rPr lang="zh-CN" altLang="en-US" dirty="0"/>
              <a:t>至于二维数组，也可用变址操作实现，但需要两个变址寄存器。</a:t>
            </a:r>
          </a:p>
          <a:p>
            <a:pPr eaLnBrk="1" fontAlgn="auto" hangingPunct="1">
              <a:lnSpc>
                <a:spcPct val="90000"/>
              </a:lnSpc>
              <a:spcAft>
                <a:spcPct val="30000"/>
              </a:spcAft>
              <a:defRPr/>
            </a:pPr>
            <a:r>
              <a:rPr lang="zh-CN" altLang="en-US" dirty="0"/>
              <a:t>某些计算机的指令系统的变址寄存器有自动增量和自动减量功能，每存取一个数据，根据数据长度</a:t>
            </a:r>
            <a:r>
              <a:rPr lang="en-US" altLang="zh-CN" dirty="0"/>
              <a:t>(</a:t>
            </a:r>
            <a:r>
              <a:rPr lang="zh-CN" altLang="en-US" dirty="0"/>
              <a:t>即所占的字节数</a:t>
            </a:r>
            <a:r>
              <a:rPr lang="en-US" altLang="zh-CN" dirty="0"/>
              <a:t>)</a:t>
            </a:r>
            <a:r>
              <a:rPr lang="zh-CN" altLang="en-US" dirty="0"/>
              <a:t>自动增量或自动减量，以便指向下一单元，为存取下一数据作准备。</a:t>
            </a:r>
          </a:p>
        </p:txBody>
      </p:sp>
      <p:sp>
        <p:nvSpPr>
          <p:cNvPr id="2" name="灯片编号占位符 1">
            <a:extLst>
              <a:ext uri="{FF2B5EF4-FFF2-40B4-BE49-F238E27FC236}">
                <a16:creationId xmlns:a16="http://schemas.microsoft.com/office/drawing/2014/main" id="{0767A56E-41B7-99E3-8235-20BDF7C196EE}"/>
              </a:ext>
            </a:extLst>
          </p:cNvPr>
          <p:cNvSpPr>
            <a:spLocks noGrp="1"/>
          </p:cNvSpPr>
          <p:nvPr>
            <p:ph type="sldNum" sz="quarter" idx="12"/>
          </p:nvPr>
        </p:nvSpPr>
        <p:spPr/>
        <p:txBody>
          <a:bodyPr/>
          <a:lstStyle/>
          <a:p>
            <a:pPr>
              <a:defRPr/>
            </a:pPr>
            <a:fld id="{8EC2BE08-C067-4AC7-AB6C-4635BAF043F4}" type="slidenum">
              <a:rPr lang="zh-CN" altLang="en-US" smtClean="0"/>
              <a:pPr>
                <a:defRPr/>
              </a:pPr>
              <a:t>29</a:t>
            </a:fld>
            <a:endParaRPr lang="zh-CN" altLang="en-US"/>
          </a:p>
        </p:txBody>
      </p:sp>
    </p:spTree>
  </p:cSld>
  <p:clrMapOvr>
    <a:masterClrMapping/>
  </p:clrMapOvr>
  <p:transition>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6B0B8B-FB24-62CC-5250-58F0A4056999}"/>
              </a:ext>
            </a:extLst>
          </p:cNvPr>
          <p:cNvSpPr>
            <a:spLocks noGrp="1"/>
          </p:cNvSpPr>
          <p:nvPr>
            <p:ph type="title"/>
          </p:nvPr>
        </p:nvSpPr>
        <p:spPr>
          <a:xfrm>
            <a:off x="785786" y="274638"/>
            <a:ext cx="7498080" cy="1143000"/>
          </a:xfrm>
        </p:spPr>
        <p:txBody>
          <a:bodyPr/>
          <a:lstStyle/>
          <a:p>
            <a:pPr eaLnBrk="1" fontAlgn="auto" hangingPunct="1">
              <a:spcAft>
                <a:spcPts val="0"/>
              </a:spcAft>
              <a:defRPr/>
            </a:pPr>
            <a:r>
              <a:rPr lang="zh-CN" altLang="en-US" dirty="0"/>
              <a:t>指令系统的发展</a:t>
            </a:r>
          </a:p>
        </p:txBody>
      </p:sp>
      <p:sp>
        <p:nvSpPr>
          <p:cNvPr id="14341" name="内容占位符 2">
            <a:extLst>
              <a:ext uri="{FF2B5EF4-FFF2-40B4-BE49-F238E27FC236}">
                <a16:creationId xmlns:a16="http://schemas.microsoft.com/office/drawing/2014/main" id="{B43F09ED-18C6-78B6-5063-FE1D5A204FA1}"/>
              </a:ext>
            </a:extLst>
          </p:cNvPr>
          <p:cNvSpPr>
            <a:spLocks noGrp="1"/>
          </p:cNvSpPr>
          <p:nvPr>
            <p:ph idx="1"/>
          </p:nvPr>
        </p:nvSpPr>
        <p:spPr/>
        <p:txBody>
          <a:bodyPr/>
          <a:lstStyle/>
          <a:p>
            <a:pPr eaLnBrk="1" hangingPunct="1"/>
            <a:r>
              <a:rPr lang="en-US" altLang="zh-CN"/>
              <a:t>50</a:t>
            </a:r>
            <a:r>
              <a:rPr lang="zh-CN" altLang="en-US"/>
              <a:t>年代：指令系统只有定点加减、逻辑运算、数据传送、转移等十几至几十条指令。</a:t>
            </a:r>
          </a:p>
          <a:p>
            <a:pPr eaLnBrk="1" hangingPunct="1"/>
            <a:r>
              <a:rPr lang="en-US" altLang="zh-CN"/>
              <a:t>60</a:t>
            </a:r>
            <a:r>
              <a:rPr lang="zh-CN" altLang="en-US"/>
              <a:t>年代后期：增加了乘除运算、浮点运算、十进制运算、字符串处理等指令，指令数目多达一二百条，寻址方式也趋多样化。 </a:t>
            </a:r>
          </a:p>
          <a:p>
            <a:pPr eaLnBrk="1" hangingPunct="1"/>
            <a:r>
              <a:rPr lang="en-US" altLang="zh-CN"/>
              <a:t>60</a:t>
            </a:r>
            <a:r>
              <a:rPr lang="zh-CN" altLang="en-US"/>
              <a:t>年代后期开始出现系列计算机、复杂指令系统计算机、精简指令系统计算机。</a:t>
            </a:r>
            <a:endParaRPr lang="en-US" altLang="zh-CN"/>
          </a:p>
          <a:p>
            <a:pPr lvl="1" eaLnBrk="1" hangingPunct="1"/>
            <a:r>
              <a:rPr lang="zh-CN" altLang="en-US"/>
              <a:t>系列计算机是指基本指令系统相同、基本体系结构相同的一系列计算机。</a:t>
            </a:r>
          </a:p>
        </p:txBody>
      </p:sp>
      <p:sp>
        <p:nvSpPr>
          <p:cNvPr id="14344" name="灯片编号占位符 5">
            <a:extLst>
              <a:ext uri="{FF2B5EF4-FFF2-40B4-BE49-F238E27FC236}">
                <a16:creationId xmlns:a16="http://schemas.microsoft.com/office/drawing/2014/main" id="{52AD5AAC-6BA8-2802-5F3F-3B49F48B9C8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64F49A5-E4E8-4BD6-B0F8-2117E5B74B33}" type="slidenum">
              <a:rPr lang="zh-CN" altLang="en-US">
                <a:solidFill>
                  <a:schemeClr val="tx2"/>
                </a:solidFill>
                <a:latin typeface="Cambria" panose="02040503050406030204" pitchFamily="18" charset="0"/>
                <a:ea typeface="华文楷体" panose="02010600040101010101" pitchFamily="2" charset="-122"/>
              </a:rPr>
              <a:pPr/>
              <a:t>3</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DABB759-5B4B-42C6-A3CD-4B4C83C2C71E}"/>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间接寻址</a:t>
            </a:r>
          </a:p>
        </p:txBody>
      </p:sp>
      <p:graphicFrame>
        <p:nvGraphicFramePr>
          <p:cNvPr id="41989" name="Object 2">
            <a:extLst>
              <a:ext uri="{FF2B5EF4-FFF2-40B4-BE49-F238E27FC236}">
                <a16:creationId xmlns:a16="http://schemas.microsoft.com/office/drawing/2014/main" id="{AE848507-123F-4C8F-53DB-2A71F5500D13}"/>
              </a:ext>
            </a:extLst>
          </p:cNvPr>
          <p:cNvGraphicFramePr>
            <a:graphicFrameLocks noChangeAspect="1"/>
          </p:cNvGraphicFramePr>
          <p:nvPr>
            <p:ph idx="1"/>
          </p:nvPr>
        </p:nvGraphicFramePr>
        <p:xfrm>
          <a:off x="857250" y="1357313"/>
          <a:ext cx="7500938" cy="2501900"/>
        </p:xfrm>
        <a:graphic>
          <a:graphicData uri="http://schemas.openxmlformats.org/presentationml/2006/ole">
            <mc:AlternateContent xmlns:mc="http://schemas.openxmlformats.org/markup-compatibility/2006">
              <mc:Choice xmlns:v="urn:schemas-microsoft-com:vml" Requires="v">
                <p:oleObj name="Image" r:id="rId2" imgW="16634921" imgH="5549206" progId="">
                  <p:embed/>
                </p:oleObj>
              </mc:Choice>
              <mc:Fallback>
                <p:oleObj name="Image" r:id="rId2" imgW="16634921" imgH="5549206"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1357313"/>
                        <a:ext cx="7500938"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1" name="Rectangle 5">
            <a:extLst>
              <a:ext uri="{FF2B5EF4-FFF2-40B4-BE49-F238E27FC236}">
                <a16:creationId xmlns:a16="http://schemas.microsoft.com/office/drawing/2014/main" id="{EFF9E791-0FC8-D9B1-CF53-B299FC46BAD5}"/>
              </a:ext>
            </a:extLst>
          </p:cNvPr>
          <p:cNvSpPr>
            <a:spLocks noGrp="1" noChangeArrowheads="1"/>
          </p:cNvSpPr>
          <p:nvPr>
            <p:ph type="body" sz="half" idx="4294967295"/>
          </p:nvPr>
        </p:nvSpPr>
        <p:spPr>
          <a:xfrm>
            <a:off x="857250" y="3924300"/>
            <a:ext cx="7715250" cy="2744788"/>
          </a:xfrm>
        </p:spPr>
        <p:txBody>
          <a:bodyPr rtlCol="0">
            <a:normAutofit lnSpcReduction="10000"/>
          </a:bodyPr>
          <a:lstStyle/>
          <a:p>
            <a:pPr eaLnBrk="1" fontAlgn="auto" hangingPunct="1">
              <a:spcAft>
                <a:spcPts val="0"/>
              </a:spcAft>
              <a:defRPr/>
            </a:pPr>
            <a:r>
              <a:rPr lang="zh-CN" altLang="en-US" dirty="0"/>
              <a:t>在寻址时，有时根据指令的地址码所取出的内容既不是操作数，也不是下一条要执行的指令，而是操作数的地址或指令的地址，这种方式称为间接寻址或间址。</a:t>
            </a:r>
          </a:p>
          <a:p>
            <a:pPr eaLnBrk="1" fontAlgn="auto" hangingPunct="1">
              <a:spcAft>
                <a:spcPts val="0"/>
              </a:spcAft>
              <a:defRPr/>
            </a:pPr>
            <a:r>
              <a:rPr lang="zh-CN" altLang="en-US" dirty="0"/>
              <a:t>根据地址码指的是寄存器地址还是存储器地址，间接寻址又可分为</a:t>
            </a:r>
            <a:r>
              <a:rPr lang="zh-CN" altLang="en-US" dirty="0">
                <a:solidFill>
                  <a:srgbClr val="FF0000"/>
                </a:solidFill>
              </a:rPr>
              <a:t>寄存器间接寻址</a:t>
            </a:r>
            <a:r>
              <a:rPr lang="zh-CN" altLang="en-US" dirty="0"/>
              <a:t>和</a:t>
            </a:r>
            <a:r>
              <a:rPr lang="zh-CN" altLang="en-US" dirty="0">
                <a:solidFill>
                  <a:srgbClr val="FF0000"/>
                </a:solidFill>
              </a:rPr>
              <a:t>存储器间接寻址</a:t>
            </a:r>
            <a:r>
              <a:rPr lang="zh-CN" altLang="en-US" dirty="0"/>
              <a:t>两种方式。</a:t>
            </a:r>
          </a:p>
        </p:txBody>
      </p:sp>
      <p:sp>
        <p:nvSpPr>
          <p:cNvPr id="2" name="灯片编号占位符 1">
            <a:extLst>
              <a:ext uri="{FF2B5EF4-FFF2-40B4-BE49-F238E27FC236}">
                <a16:creationId xmlns:a16="http://schemas.microsoft.com/office/drawing/2014/main" id="{451C8774-E261-BE2C-8444-5EA2CA0D9FB1}"/>
              </a:ext>
            </a:extLst>
          </p:cNvPr>
          <p:cNvSpPr>
            <a:spLocks noGrp="1"/>
          </p:cNvSpPr>
          <p:nvPr>
            <p:ph type="sldNum" sz="quarter" idx="12"/>
          </p:nvPr>
        </p:nvSpPr>
        <p:spPr/>
        <p:txBody>
          <a:bodyPr/>
          <a:lstStyle/>
          <a:p>
            <a:pPr>
              <a:defRPr/>
            </a:pPr>
            <a:fld id="{8EC2BE08-C067-4AC7-AB6C-4635BAF043F4}" type="slidenum">
              <a:rPr lang="zh-CN" altLang="en-US" smtClean="0"/>
              <a:pPr>
                <a:defRPr/>
              </a:pPr>
              <a:t>30</a:t>
            </a:fld>
            <a:endParaRPr lang="zh-CN" altLang="en-US"/>
          </a:p>
        </p:txBody>
      </p:sp>
    </p:spTree>
  </p:cSld>
  <p:clrMapOvr>
    <a:masterClrMapping/>
  </p:clrMapOvr>
  <p:transition>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CE84ACA5-8DE3-E451-FF76-EF405016EA74}"/>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间接寻址</a:t>
            </a:r>
          </a:p>
        </p:txBody>
      </p:sp>
      <p:sp>
        <p:nvSpPr>
          <p:cNvPr id="43013" name="Rectangle 3">
            <a:extLst>
              <a:ext uri="{FF2B5EF4-FFF2-40B4-BE49-F238E27FC236}">
                <a16:creationId xmlns:a16="http://schemas.microsoft.com/office/drawing/2014/main" id="{95802770-9612-0782-89E7-76404C2A8693}"/>
              </a:ext>
            </a:extLst>
          </p:cNvPr>
          <p:cNvSpPr>
            <a:spLocks noGrp="1"/>
          </p:cNvSpPr>
          <p:nvPr>
            <p:ph type="body" idx="1"/>
          </p:nvPr>
        </p:nvSpPr>
        <p:spPr/>
        <p:txBody>
          <a:bodyPr/>
          <a:lstStyle/>
          <a:p>
            <a:pPr eaLnBrk="1" hangingPunct="1">
              <a:spcAft>
                <a:spcPct val="50000"/>
              </a:spcAft>
            </a:pPr>
            <a:r>
              <a:rPr lang="zh-CN" altLang="en-US"/>
              <a:t>间接寻址有一次间址和多次间址两种情况，大多数计算机只允许一次间址。</a:t>
            </a:r>
          </a:p>
          <a:p>
            <a:pPr eaLnBrk="1" hangingPunct="1"/>
            <a:r>
              <a:rPr lang="zh-CN" altLang="en-US"/>
              <a:t>对于存储器一次间址情况，需访问两次存储器才能取得数据，第一次从存储器读出操作数地址，第二次读出操作数。</a:t>
            </a:r>
          </a:p>
        </p:txBody>
      </p:sp>
      <p:sp>
        <p:nvSpPr>
          <p:cNvPr id="2" name="灯片编号占位符 1">
            <a:extLst>
              <a:ext uri="{FF2B5EF4-FFF2-40B4-BE49-F238E27FC236}">
                <a16:creationId xmlns:a16="http://schemas.microsoft.com/office/drawing/2014/main" id="{02B843EB-37E1-7FB9-43FD-0FE360D58E44}"/>
              </a:ext>
            </a:extLst>
          </p:cNvPr>
          <p:cNvSpPr>
            <a:spLocks noGrp="1"/>
          </p:cNvSpPr>
          <p:nvPr>
            <p:ph type="sldNum" sz="quarter" idx="12"/>
          </p:nvPr>
        </p:nvSpPr>
        <p:spPr/>
        <p:txBody>
          <a:bodyPr/>
          <a:lstStyle/>
          <a:p>
            <a:pPr>
              <a:defRPr/>
            </a:pPr>
            <a:fld id="{8EC2BE08-C067-4AC7-AB6C-4635BAF043F4}" type="slidenum">
              <a:rPr lang="zh-CN" altLang="en-US" smtClean="0"/>
              <a:pPr>
                <a:defRPr/>
              </a:pPr>
              <a:t>31</a:t>
            </a:fld>
            <a:endParaRPr lang="zh-CN" altLang="en-US"/>
          </a:p>
        </p:txBody>
      </p:sp>
    </p:spTree>
  </p:cSld>
  <p:clrMapOvr>
    <a:masterClrMapping/>
  </p:clrMapOvr>
  <p:transition>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4B0C6C52-9635-D7FB-670F-516B4B62289F}"/>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相对寻址</a:t>
            </a:r>
          </a:p>
        </p:txBody>
      </p:sp>
      <p:sp>
        <p:nvSpPr>
          <p:cNvPr id="44037" name="Rectangle 3">
            <a:extLst>
              <a:ext uri="{FF2B5EF4-FFF2-40B4-BE49-F238E27FC236}">
                <a16:creationId xmlns:a16="http://schemas.microsoft.com/office/drawing/2014/main" id="{666D4484-EEC4-F9C6-25D9-0FA76043207E}"/>
              </a:ext>
            </a:extLst>
          </p:cNvPr>
          <p:cNvSpPr>
            <a:spLocks noGrp="1"/>
          </p:cNvSpPr>
          <p:nvPr>
            <p:ph idx="1"/>
          </p:nvPr>
        </p:nvSpPr>
        <p:spPr/>
        <p:txBody>
          <a:bodyPr/>
          <a:lstStyle/>
          <a:p>
            <a:pPr eaLnBrk="1" hangingPunct="1">
              <a:lnSpc>
                <a:spcPct val="90000"/>
              </a:lnSpc>
            </a:pPr>
            <a:r>
              <a:rPr lang="zh-CN" altLang="en-US"/>
              <a:t>把程序计数器</a:t>
            </a:r>
            <a:r>
              <a:rPr lang="en-US" altLang="zh-CN"/>
              <a:t>PC</a:t>
            </a:r>
            <a:r>
              <a:rPr lang="zh-CN" altLang="en-US"/>
              <a:t>的内容</a:t>
            </a:r>
            <a:r>
              <a:rPr lang="en-US" altLang="zh-CN"/>
              <a:t>(</a:t>
            </a:r>
            <a:r>
              <a:rPr lang="zh-CN" altLang="en-US"/>
              <a:t>即当前执行指令的地址</a:t>
            </a:r>
            <a:r>
              <a:rPr lang="en-US" altLang="zh-CN"/>
              <a:t>)</a:t>
            </a:r>
            <a:r>
              <a:rPr lang="zh-CN" altLang="en-US"/>
              <a:t>与指令的地址码部分给出的位移量</a:t>
            </a:r>
            <a:r>
              <a:rPr lang="en-US" altLang="zh-CN"/>
              <a:t>(disp)</a:t>
            </a:r>
            <a:r>
              <a:rPr lang="zh-CN" altLang="en-US"/>
              <a:t>之和作为操作数的地址或转移地址，称为相对寻址。</a:t>
            </a:r>
          </a:p>
          <a:p>
            <a:pPr eaLnBrk="1" hangingPunct="1">
              <a:lnSpc>
                <a:spcPct val="90000"/>
              </a:lnSpc>
            </a:pPr>
            <a:r>
              <a:rPr lang="zh-CN" altLang="en-US"/>
              <a:t>主要用于转移指令，执行本条指令后，将转移到</a:t>
            </a:r>
            <a:r>
              <a:rPr lang="en-US" altLang="zh-CN"/>
              <a:t>(PC)+disp</a:t>
            </a:r>
            <a:r>
              <a:rPr lang="zh-CN" altLang="en-US"/>
              <a:t>，</a:t>
            </a:r>
            <a:r>
              <a:rPr lang="en-US" altLang="zh-CN"/>
              <a:t>(PC)</a:t>
            </a:r>
            <a:r>
              <a:rPr lang="zh-CN" altLang="en-US"/>
              <a:t>为程序计数器的内容。</a:t>
            </a:r>
          </a:p>
          <a:p>
            <a:pPr eaLnBrk="1" hangingPunct="1">
              <a:lnSpc>
                <a:spcPct val="90000"/>
              </a:lnSpc>
            </a:pPr>
            <a:r>
              <a:rPr lang="zh-CN" altLang="en-US"/>
              <a:t>相对寻址有两个特点：</a:t>
            </a:r>
          </a:p>
          <a:p>
            <a:pPr lvl="1" eaLnBrk="1" hangingPunct="1">
              <a:lnSpc>
                <a:spcPct val="90000"/>
              </a:lnSpc>
            </a:pPr>
            <a:r>
              <a:rPr lang="zh-CN" altLang="en-US"/>
              <a:t>转移地址不是固定的，它随着</a:t>
            </a:r>
            <a:r>
              <a:rPr lang="en-US" altLang="zh-CN"/>
              <a:t>PC</a:t>
            </a:r>
            <a:r>
              <a:rPr lang="zh-CN" altLang="en-US"/>
              <a:t>值的变化而变化，并且总是与</a:t>
            </a:r>
            <a:r>
              <a:rPr lang="en-US" altLang="zh-CN"/>
              <a:t>PC</a:t>
            </a:r>
            <a:r>
              <a:rPr lang="zh-CN" altLang="en-US"/>
              <a:t>相差一个固定值</a:t>
            </a:r>
            <a:r>
              <a:rPr lang="en-US" altLang="zh-CN"/>
              <a:t>disp</a:t>
            </a:r>
            <a:r>
              <a:rPr lang="zh-CN" altLang="en-US"/>
              <a:t>，因此无论程序装入存储器的任何地方，均能正确运行，对浮动程序很适用。</a:t>
            </a:r>
          </a:p>
          <a:p>
            <a:pPr lvl="1" eaLnBrk="1" hangingPunct="1">
              <a:lnSpc>
                <a:spcPct val="90000"/>
              </a:lnSpc>
            </a:pPr>
            <a:r>
              <a:rPr lang="zh-CN" altLang="en-US"/>
              <a:t>位移量可正、可负，通常用补码表示。如果位移量为</a:t>
            </a:r>
            <a:r>
              <a:rPr lang="en-US" altLang="zh-CN"/>
              <a:t>n</a:t>
            </a:r>
            <a:r>
              <a:rPr lang="zh-CN" altLang="en-US"/>
              <a:t>位，则这种方式的寻址范围在  </a:t>
            </a:r>
            <a:r>
              <a:rPr lang="en-US" altLang="zh-CN"/>
              <a:t>(PC)-2</a:t>
            </a:r>
            <a:r>
              <a:rPr lang="en-US" altLang="zh-CN" baseline="30000"/>
              <a:t>(n-1)</a:t>
            </a:r>
            <a:r>
              <a:rPr lang="zh-CN" altLang="en-US"/>
              <a:t>到</a:t>
            </a:r>
            <a:r>
              <a:rPr lang="en-US" altLang="zh-CN"/>
              <a:t>(PC)+2</a:t>
            </a:r>
            <a:r>
              <a:rPr lang="en-US" altLang="zh-CN" baseline="30000"/>
              <a:t>(n*1)</a:t>
            </a:r>
            <a:r>
              <a:rPr lang="en-US" altLang="zh-CN"/>
              <a:t> -1</a:t>
            </a:r>
            <a:r>
              <a:rPr lang="zh-CN" altLang="en-US"/>
              <a:t>之间。</a:t>
            </a:r>
          </a:p>
        </p:txBody>
      </p:sp>
      <p:sp>
        <p:nvSpPr>
          <p:cNvPr id="2" name="灯片编号占位符 1">
            <a:extLst>
              <a:ext uri="{FF2B5EF4-FFF2-40B4-BE49-F238E27FC236}">
                <a16:creationId xmlns:a16="http://schemas.microsoft.com/office/drawing/2014/main" id="{1CE2662C-9A42-CE94-24EF-CF0CBE4B81D6}"/>
              </a:ext>
            </a:extLst>
          </p:cNvPr>
          <p:cNvSpPr>
            <a:spLocks noGrp="1"/>
          </p:cNvSpPr>
          <p:nvPr>
            <p:ph type="sldNum" sz="quarter" idx="12"/>
          </p:nvPr>
        </p:nvSpPr>
        <p:spPr/>
        <p:txBody>
          <a:bodyPr/>
          <a:lstStyle/>
          <a:p>
            <a:pPr>
              <a:defRPr/>
            </a:pPr>
            <a:fld id="{8EC2BE08-C067-4AC7-AB6C-4635BAF043F4}" type="slidenum">
              <a:rPr lang="zh-CN" altLang="en-US" smtClean="0"/>
              <a:pPr>
                <a:defRPr/>
              </a:pPr>
              <a:t>32</a:t>
            </a:fld>
            <a:endParaRPr lang="zh-CN" altLang="en-US"/>
          </a:p>
        </p:txBody>
      </p:sp>
    </p:spTree>
  </p:cSld>
  <p:clrMapOvr>
    <a:masterClrMapping/>
  </p:clrMapOvr>
  <p:transition>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88C7C25-DA45-833E-0E6B-0B8E04C32FB1}"/>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立即数寻址</a:t>
            </a:r>
          </a:p>
        </p:txBody>
      </p:sp>
      <p:sp>
        <p:nvSpPr>
          <p:cNvPr id="45061" name="Rectangle 3">
            <a:extLst>
              <a:ext uri="{FF2B5EF4-FFF2-40B4-BE49-F238E27FC236}">
                <a16:creationId xmlns:a16="http://schemas.microsoft.com/office/drawing/2014/main" id="{E8342418-C1D5-973E-EC62-8CD5D9FCF04C}"/>
              </a:ext>
            </a:extLst>
          </p:cNvPr>
          <p:cNvSpPr>
            <a:spLocks noGrp="1"/>
          </p:cNvSpPr>
          <p:nvPr>
            <p:ph idx="1"/>
          </p:nvPr>
        </p:nvSpPr>
        <p:spPr/>
        <p:txBody>
          <a:bodyPr/>
          <a:lstStyle/>
          <a:p>
            <a:pPr eaLnBrk="1" hangingPunct="1">
              <a:lnSpc>
                <a:spcPct val="90000"/>
              </a:lnSpc>
            </a:pPr>
            <a:r>
              <a:rPr lang="zh-CN" altLang="en-US"/>
              <a:t>所需的操作数由指令的地址码部分直接给出，就称为立即数</a:t>
            </a:r>
            <a:r>
              <a:rPr lang="en-US" altLang="zh-CN"/>
              <a:t>(</a:t>
            </a:r>
            <a:r>
              <a:rPr lang="zh-CN" altLang="en-US"/>
              <a:t>或直接数</a:t>
            </a:r>
            <a:r>
              <a:rPr lang="en-US" altLang="zh-CN"/>
              <a:t>)</a:t>
            </a:r>
            <a:r>
              <a:rPr lang="zh-CN" altLang="en-US"/>
              <a:t>寻址方式。</a:t>
            </a:r>
          </a:p>
          <a:p>
            <a:pPr eaLnBrk="1" hangingPunct="1">
              <a:lnSpc>
                <a:spcPct val="90000"/>
              </a:lnSpc>
            </a:pPr>
            <a:r>
              <a:rPr lang="zh-CN" altLang="en-US"/>
              <a:t>这种方式的特点是取指时，操作码和一个操作数同时被取出，不必再次访问存储器，提高了指令的执行速度。</a:t>
            </a:r>
          </a:p>
          <a:p>
            <a:pPr lvl="1" eaLnBrk="1" hangingPunct="1">
              <a:lnSpc>
                <a:spcPct val="90000"/>
              </a:lnSpc>
            </a:pPr>
            <a:r>
              <a:rPr lang="zh-CN" altLang="en-US"/>
              <a:t>但是由于这一操作数是指令的一部分，不能修改，故这种方式只能适用于操作数固定的情况。</a:t>
            </a:r>
          </a:p>
          <a:p>
            <a:pPr lvl="1" eaLnBrk="1" hangingPunct="1">
              <a:lnSpc>
                <a:spcPct val="90000"/>
              </a:lnSpc>
            </a:pPr>
            <a:r>
              <a:rPr lang="zh-CN" altLang="en-US"/>
              <a:t>通常用于给某一寄存器或存储器单元赋初值或提供一个常数等。</a:t>
            </a:r>
          </a:p>
        </p:txBody>
      </p:sp>
      <p:sp>
        <p:nvSpPr>
          <p:cNvPr id="2" name="灯片编号占位符 1">
            <a:extLst>
              <a:ext uri="{FF2B5EF4-FFF2-40B4-BE49-F238E27FC236}">
                <a16:creationId xmlns:a16="http://schemas.microsoft.com/office/drawing/2014/main" id="{34F2D6A7-7872-F238-D5A4-9FE4507A70B6}"/>
              </a:ext>
            </a:extLst>
          </p:cNvPr>
          <p:cNvSpPr>
            <a:spLocks noGrp="1"/>
          </p:cNvSpPr>
          <p:nvPr>
            <p:ph type="sldNum" sz="quarter" idx="12"/>
          </p:nvPr>
        </p:nvSpPr>
        <p:spPr/>
        <p:txBody>
          <a:bodyPr/>
          <a:lstStyle/>
          <a:p>
            <a:pPr>
              <a:defRPr/>
            </a:pPr>
            <a:fld id="{8EC2BE08-C067-4AC7-AB6C-4635BAF043F4}" type="slidenum">
              <a:rPr lang="zh-CN" altLang="en-US" smtClean="0"/>
              <a:pPr>
                <a:defRPr/>
              </a:pPr>
              <a:t>33</a:t>
            </a:fld>
            <a:endParaRPr lang="zh-CN" altLang="en-US"/>
          </a:p>
        </p:txBody>
      </p:sp>
    </p:spTree>
  </p:cSld>
  <p:clrMapOvr>
    <a:masterClrMapping/>
  </p:clrMapOvr>
  <p:transition>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BF3AF499-ED73-2132-62B3-0F557722D60D}"/>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堆栈寻址</a:t>
            </a:r>
          </a:p>
        </p:txBody>
      </p:sp>
      <p:sp>
        <p:nvSpPr>
          <p:cNvPr id="46085" name="Rectangle 3">
            <a:extLst>
              <a:ext uri="{FF2B5EF4-FFF2-40B4-BE49-F238E27FC236}">
                <a16:creationId xmlns:a16="http://schemas.microsoft.com/office/drawing/2014/main" id="{07CA752C-A3A3-3752-B204-858454643E1F}"/>
              </a:ext>
            </a:extLst>
          </p:cNvPr>
          <p:cNvSpPr>
            <a:spLocks noGrp="1"/>
          </p:cNvSpPr>
          <p:nvPr>
            <p:ph idx="1"/>
          </p:nvPr>
        </p:nvSpPr>
        <p:spPr/>
        <p:txBody>
          <a:bodyPr/>
          <a:lstStyle/>
          <a:p>
            <a:pPr eaLnBrk="1" hangingPunct="1">
              <a:spcAft>
                <a:spcPct val="30000"/>
              </a:spcAft>
            </a:pPr>
            <a:r>
              <a:rPr lang="zh-CN" altLang="en-US"/>
              <a:t>堆栈</a:t>
            </a:r>
            <a:r>
              <a:rPr lang="en-US" altLang="zh-CN"/>
              <a:t>(stack)</a:t>
            </a:r>
            <a:r>
              <a:rPr lang="zh-CN" altLang="en-US"/>
              <a:t>是由若干个连续存储单元组成的先进后出</a:t>
            </a:r>
            <a:r>
              <a:rPr lang="en-US" altLang="zh-CN"/>
              <a:t>(first in last out</a:t>
            </a:r>
            <a:r>
              <a:rPr lang="zh-CN" altLang="en-US"/>
              <a:t>，简称</a:t>
            </a:r>
            <a:r>
              <a:rPr lang="en-US" altLang="zh-CN"/>
              <a:t>FILO)</a:t>
            </a:r>
            <a:r>
              <a:rPr lang="zh-CN" altLang="en-US"/>
              <a:t>存储区，第一个送入堆栈中的数据存放在栈底，最近送入堆栈中的数据存放在栈顶。</a:t>
            </a:r>
          </a:p>
          <a:p>
            <a:pPr eaLnBrk="1" hangingPunct="1">
              <a:spcAft>
                <a:spcPct val="30000"/>
              </a:spcAft>
            </a:pPr>
            <a:r>
              <a:rPr lang="zh-CN" altLang="en-US"/>
              <a:t>栈底是固定不变的，而栈顶却是随着数据的入栈和出栈在不断变化。</a:t>
            </a:r>
          </a:p>
          <a:p>
            <a:pPr eaLnBrk="1" hangingPunct="1">
              <a:spcAft>
                <a:spcPct val="30000"/>
              </a:spcAft>
            </a:pPr>
            <a:r>
              <a:rPr lang="zh-CN" altLang="en-US"/>
              <a:t>如果指令所需的操作数存于堆栈中，则这种寻址方式叫做堆栈寻址。</a:t>
            </a:r>
          </a:p>
        </p:txBody>
      </p:sp>
      <p:sp>
        <p:nvSpPr>
          <p:cNvPr id="2" name="灯片编号占位符 1">
            <a:extLst>
              <a:ext uri="{FF2B5EF4-FFF2-40B4-BE49-F238E27FC236}">
                <a16:creationId xmlns:a16="http://schemas.microsoft.com/office/drawing/2014/main" id="{3DE28C9A-05DB-AD0A-0D58-2E5AAF86EDF8}"/>
              </a:ext>
            </a:extLst>
          </p:cNvPr>
          <p:cNvSpPr>
            <a:spLocks noGrp="1"/>
          </p:cNvSpPr>
          <p:nvPr>
            <p:ph type="sldNum" sz="quarter" idx="12"/>
          </p:nvPr>
        </p:nvSpPr>
        <p:spPr/>
        <p:txBody>
          <a:bodyPr/>
          <a:lstStyle/>
          <a:p>
            <a:pPr>
              <a:defRPr/>
            </a:pPr>
            <a:fld id="{8EC2BE08-C067-4AC7-AB6C-4635BAF043F4}" type="slidenum">
              <a:rPr lang="zh-CN" altLang="en-US" smtClean="0"/>
              <a:pPr>
                <a:defRPr/>
              </a:pPr>
              <a:t>34</a:t>
            </a:fld>
            <a:endParaRPr lang="zh-CN" altLang="en-US"/>
          </a:p>
        </p:txBody>
      </p:sp>
    </p:spTree>
  </p:cSld>
  <p:clrMapOvr>
    <a:masterClrMapping/>
  </p:clrMapOvr>
  <p:transition>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811FBE1C-7CD9-63AE-DA56-3EADEA881D1D}"/>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指令类型</a:t>
            </a:r>
          </a:p>
        </p:txBody>
      </p:sp>
      <p:sp>
        <p:nvSpPr>
          <p:cNvPr id="71683" name="Rectangle 3">
            <a:extLst>
              <a:ext uri="{FF2B5EF4-FFF2-40B4-BE49-F238E27FC236}">
                <a16:creationId xmlns:a16="http://schemas.microsoft.com/office/drawing/2014/main" id="{EBA4598E-43DD-74DD-8790-7CB414C13ABC}"/>
              </a:ext>
            </a:extLst>
          </p:cNvPr>
          <p:cNvSpPr>
            <a:spLocks noGrp="1" noChangeArrowheads="1"/>
          </p:cNvSpPr>
          <p:nvPr>
            <p:ph type="body" idx="1"/>
          </p:nvPr>
        </p:nvSpPr>
        <p:spPr/>
        <p:txBody>
          <a:bodyPr rtlCol="0">
            <a:normAutofit fontScale="85000" lnSpcReduction="20000"/>
          </a:bodyPr>
          <a:lstStyle/>
          <a:p>
            <a:pPr marL="609600" indent="-609600" eaLnBrk="1" fontAlgn="auto" hangingPunct="1">
              <a:lnSpc>
                <a:spcPct val="90000"/>
              </a:lnSpc>
              <a:spcAft>
                <a:spcPts val="0"/>
              </a:spcAft>
              <a:buFont typeface="Wingdings" panose="05000000000000000000" pitchFamily="2" charset="2"/>
              <a:buAutoNum type="arabicPeriod"/>
              <a:defRPr/>
            </a:pPr>
            <a:r>
              <a:rPr lang="zh-CN" altLang="en-US" dirty="0"/>
              <a:t>算术逻辑运算指令</a:t>
            </a:r>
          </a:p>
          <a:p>
            <a:pPr marL="609600" indent="-609600" eaLnBrk="1" fontAlgn="auto" hangingPunct="1">
              <a:lnSpc>
                <a:spcPct val="90000"/>
              </a:lnSpc>
              <a:spcAft>
                <a:spcPts val="0"/>
              </a:spcAft>
              <a:buFont typeface="Wingdings" panose="05000000000000000000" pitchFamily="2" charset="2"/>
              <a:buAutoNum type="arabicPeriod"/>
              <a:defRPr/>
            </a:pPr>
            <a:r>
              <a:rPr lang="zh-CN" altLang="en-US" dirty="0"/>
              <a:t>移位操作指令</a:t>
            </a:r>
          </a:p>
          <a:p>
            <a:pPr marL="609600" indent="-609600" eaLnBrk="1" fontAlgn="auto" hangingPunct="1">
              <a:lnSpc>
                <a:spcPct val="90000"/>
              </a:lnSpc>
              <a:spcAft>
                <a:spcPts val="0"/>
              </a:spcAft>
              <a:buFont typeface="Wingdings" panose="05000000000000000000" pitchFamily="2" charset="2"/>
              <a:buAutoNum type="arabicPeriod"/>
              <a:defRPr/>
            </a:pPr>
            <a:r>
              <a:rPr lang="zh-CN" altLang="en-US" dirty="0"/>
              <a:t>浮点运算指令</a:t>
            </a:r>
          </a:p>
          <a:p>
            <a:pPr marL="609600" indent="-609600" eaLnBrk="1" fontAlgn="auto" hangingPunct="1">
              <a:lnSpc>
                <a:spcPct val="90000"/>
              </a:lnSpc>
              <a:spcAft>
                <a:spcPts val="0"/>
              </a:spcAft>
              <a:buFont typeface="Wingdings" panose="05000000000000000000" pitchFamily="2" charset="2"/>
              <a:buAutoNum type="arabicPeriod"/>
              <a:defRPr/>
            </a:pPr>
            <a:r>
              <a:rPr lang="zh-CN" altLang="en-US" dirty="0"/>
              <a:t>十进制运算指令</a:t>
            </a:r>
          </a:p>
          <a:p>
            <a:pPr marL="609600" indent="-609600" eaLnBrk="1" fontAlgn="auto" hangingPunct="1">
              <a:lnSpc>
                <a:spcPct val="90000"/>
              </a:lnSpc>
              <a:spcAft>
                <a:spcPts val="0"/>
              </a:spcAft>
              <a:buFont typeface="Wingdings" panose="05000000000000000000" pitchFamily="2" charset="2"/>
              <a:buAutoNum type="arabicPeriod"/>
              <a:defRPr/>
            </a:pPr>
            <a:r>
              <a:rPr lang="zh-CN" altLang="en-US" dirty="0"/>
              <a:t>字符串处理指令</a:t>
            </a:r>
          </a:p>
          <a:p>
            <a:pPr marL="609600" indent="-609600" eaLnBrk="1" fontAlgn="auto" hangingPunct="1">
              <a:lnSpc>
                <a:spcPct val="90000"/>
              </a:lnSpc>
              <a:spcAft>
                <a:spcPts val="0"/>
              </a:spcAft>
              <a:buFont typeface="Wingdings" panose="05000000000000000000" pitchFamily="2" charset="2"/>
              <a:buAutoNum type="arabicPeriod"/>
              <a:defRPr/>
            </a:pPr>
            <a:r>
              <a:rPr lang="zh-CN" altLang="en-US" dirty="0"/>
              <a:t>数据传送指令</a:t>
            </a:r>
          </a:p>
          <a:p>
            <a:pPr marL="609600" indent="-609600" eaLnBrk="1" fontAlgn="auto" hangingPunct="1">
              <a:lnSpc>
                <a:spcPct val="90000"/>
              </a:lnSpc>
              <a:spcAft>
                <a:spcPts val="0"/>
              </a:spcAft>
              <a:buFont typeface="Wingdings" panose="05000000000000000000" pitchFamily="2" charset="2"/>
              <a:buAutoNum type="arabicPeriod"/>
              <a:defRPr/>
            </a:pPr>
            <a:r>
              <a:rPr lang="zh-CN" altLang="en-US" dirty="0"/>
              <a:t>转移类指令</a:t>
            </a:r>
          </a:p>
          <a:p>
            <a:pPr marL="609600" indent="-609600" eaLnBrk="1" fontAlgn="auto" hangingPunct="1">
              <a:lnSpc>
                <a:spcPct val="90000"/>
              </a:lnSpc>
              <a:spcAft>
                <a:spcPts val="0"/>
              </a:spcAft>
              <a:buFont typeface="Wingdings" panose="05000000000000000000" pitchFamily="2" charset="2"/>
              <a:buAutoNum type="arabicPeriod"/>
              <a:defRPr/>
            </a:pPr>
            <a:r>
              <a:rPr lang="zh-CN" altLang="en-US" dirty="0"/>
              <a:t>堆栈操作指令</a:t>
            </a:r>
          </a:p>
          <a:p>
            <a:pPr marL="609600" indent="-609600" eaLnBrk="1" fontAlgn="auto" hangingPunct="1">
              <a:lnSpc>
                <a:spcPct val="90000"/>
              </a:lnSpc>
              <a:spcAft>
                <a:spcPts val="0"/>
              </a:spcAft>
              <a:buFont typeface="Wingdings" panose="05000000000000000000" pitchFamily="2" charset="2"/>
              <a:buAutoNum type="arabicPeriod"/>
              <a:defRPr/>
            </a:pPr>
            <a:r>
              <a:rPr lang="zh-CN" altLang="en-US" dirty="0"/>
              <a:t>输入输出（</a:t>
            </a:r>
            <a:r>
              <a:rPr lang="en-US" altLang="zh-CN" dirty="0"/>
              <a:t>I/O</a:t>
            </a:r>
            <a:r>
              <a:rPr lang="zh-CN" altLang="en-US" dirty="0"/>
              <a:t>）指令</a:t>
            </a:r>
          </a:p>
          <a:p>
            <a:pPr marL="609600" indent="-609600" eaLnBrk="1" fontAlgn="auto" hangingPunct="1">
              <a:lnSpc>
                <a:spcPct val="90000"/>
              </a:lnSpc>
              <a:spcAft>
                <a:spcPts val="0"/>
              </a:spcAft>
              <a:buFont typeface="Wingdings" panose="05000000000000000000" pitchFamily="2" charset="2"/>
              <a:buAutoNum type="arabicPeriod"/>
              <a:defRPr/>
            </a:pPr>
            <a:r>
              <a:rPr lang="zh-CN" altLang="en-US" dirty="0"/>
              <a:t>特权指令</a:t>
            </a:r>
          </a:p>
          <a:p>
            <a:pPr marL="609600" indent="-609600" eaLnBrk="1" fontAlgn="auto" hangingPunct="1">
              <a:lnSpc>
                <a:spcPct val="90000"/>
              </a:lnSpc>
              <a:spcAft>
                <a:spcPts val="0"/>
              </a:spcAft>
              <a:buFont typeface="Wingdings" panose="05000000000000000000" pitchFamily="2" charset="2"/>
              <a:buAutoNum type="arabicPeriod"/>
              <a:defRPr/>
            </a:pPr>
            <a:r>
              <a:rPr lang="zh-CN" altLang="en-US" dirty="0"/>
              <a:t>其他指令</a:t>
            </a:r>
          </a:p>
        </p:txBody>
      </p:sp>
      <p:sp>
        <p:nvSpPr>
          <p:cNvPr id="2" name="灯片编号占位符 1">
            <a:extLst>
              <a:ext uri="{FF2B5EF4-FFF2-40B4-BE49-F238E27FC236}">
                <a16:creationId xmlns:a16="http://schemas.microsoft.com/office/drawing/2014/main" id="{1EDFE0A1-20BD-60C0-0975-B2588C793E16}"/>
              </a:ext>
            </a:extLst>
          </p:cNvPr>
          <p:cNvSpPr>
            <a:spLocks noGrp="1"/>
          </p:cNvSpPr>
          <p:nvPr>
            <p:ph type="sldNum" sz="quarter" idx="12"/>
          </p:nvPr>
        </p:nvSpPr>
        <p:spPr/>
        <p:txBody>
          <a:bodyPr/>
          <a:lstStyle/>
          <a:p>
            <a:pPr>
              <a:defRPr/>
            </a:pPr>
            <a:fld id="{8EC2BE08-C067-4AC7-AB6C-4635BAF043F4}" type="slidenum">
              <a:rPr lang="zh-CN" altLang="en-US" smtClean="0"/>
              <a:pPr>
                <a:defRPr/>
              </a:pPr>
              <a:t>35</a:t>
            </a:fld>
            <a:endParaRPr lang="zh-CN" altLang="en-US"/>
          </a:p>
        </p:txBody>
      </p:sp>
    </p:spTree>
  </p:cSld>
  <p:clrMapOvr>
    <a:masterClrMapping/>
  </p:clrMapOvr>
  <p:transition>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B1AAE-F08C-76F0-0BD5-C7EAA1A0316D}"/>
              </a:ext>
            </a:extLst>
          </p:cNvPr>
          <p:cNvSpPr>
            <a:spLocks noGrp="1"/>
          </p:cNvSpPr>
          <p:nvPr>
            <p:ph type="title"/>
          </p:nvPr>
        </p:nvSpPr>
        <p:spPr>
          <a:xfrm>
            <a:off x="785786" y="274638"/>
            <a:ext cx="7498080" cy="1143000"/>
          </a:xfrm>
        </p:spPr>
        <p:txBody>
          <a:bodyPr/>
          <a:lstStyle/>
          <a:p>
            <a:pPr eaLnBrk="1" fontAlgn="auto" hangingPunct="1">
              <a:spcAft>
                <a:spcPts val="0"/>
              </a:spcAft>
              <a:defRPr/>
            </a:pPr>
            <a:r>
              <a:rPr lang="zh-CN" altLang="en-US" dirty="0"/>
              <a:t>算术逻辑运算指令</a:t>
            </a:r>
          </a:p>
        </p:txBody>
      </p:sp>
      <p:sp>
        <p:nvSpPr>
          <p:cNvPr id="48133" name="内容占位符 2">
            <a:extLst>
              <a:ext uri="{FF2B5EF4-FFF2-40B4-BE49-F238E27FC236}">
                <a16:creationId xmlns:a16="http://schemas.microsoft.com/office/drawing/2014/main" id="{909A6DB9-BB38-2645-C0FA-A05AD24CE543}"/>
              </a:ext>
            </a:extLst>
          </p:cNvPr>
          <p:cNvSpPr>
            <a:spLocks noGrp="1"/>
          </p:cNvSpPr>
          <p:nvPr>
            <p:ph idx="1"/>
          </p:nvPr>
        </p:nvSpPr>
        <p:spPr/>
        <p:txBody>
          <a:bodyPr/>
          <a:lstStyle/>
          <a:p>
            <a:pPr eaLnBrk="1" hangingPunct="1"/>
            <a:r>
              <a:rPr lang="zh-CN" altLang="en-US"/>
              <a:t>一般计算机都具有这类指令。</a:t>
            </a:r>
            <a:endParaRPr lang="en-US" altLang="zh-CN"/>
          </a:p>
          <a:p>
            <a:pPr eaLnBrk="1" hangingPunct="1"/>
            <a:r>
              <a:rPr lang="zh-CN" altLang="en-US"/>
              <a:t>算术运算一般指的是定点数运算。</a:t>
            </a:r>
            <a:endParaRPr lang="en-US" altLang="zh-CN"/>
          </a:p>
          <a:p>
            <a:pPr lvl="1" eaLnBrk="1" hangingPunct="1"/>
            <a:r>
              <a:rPr lang="zh-CN" altLang="en-US"/>
              <a:t>通常根据算术运算的结果</a:t>
            </a:r>
            <a:r>
              <a:rPr lang="zh-CN" altLang="en-US">
                <a:solidFill>
                  <a:srgbClr val="FF0000"/>
                </a:solidFill>
              </a:rPr>
              <a:t>置状态位</a:t>
            </a:r>
            <a:r>
              <a:rPr lang="zh-CN" altLang="en-US"/>
              <a:t>，一般有</a:t>
            </a:r>
            <a:r>
              <a:rPr lang="en-US" altLang="zh-CN"/>
              <a:t>Z(</a:t>
            </a:r>
            <a:r>
              <a:rPr lang="zh-CN" altLang="en-US"/>
              <a:t>结果为</a:t>
            </a:r>
            <a:r>
              <a:rPr lang="en-US" altLang="zh-CN"/>
              <a:t>0)</a:t>
            </a:r>
            <a:r>
              <a:rPr lang="zh-CN" altLang="en-US"/>
              <a:t>、</a:t>
            </a:r>
            <a:r>
              <a:rPr lang="en-US" altLang="zh-CN"/>
              <a:t>N(</a:t>
            </a:r>
            <a:r>
              <a:rPr lang="zh-CN" altLang="en-US"/>
              <a:t>结果为负</a:t>
            </a:r>
            <a:r>
              <a:rPr lang="en-US" altLang="zh-CN"/>
              <a:t>)</a:t>
            </a:r>
            <a:r>
              <a:rPr lang="zh-CN" altLang="en-US"/>
              <a:t>、</a:t>
            </a:r>
            <a:r>
              <a:rPr lang="en-US" altLang="zh-CN"/>
              <a:t>V(</a:t>
            </a:r>
            <a:r>
              <a:rPr lang="zh-CN" altLang="en-US"/>
              <a:t>结果溢出</a:t>
            </a:r>
            <a:r>
              <a:rPr lang="en-US" altLang="zh-CN"/>
              <a:t>)</a:t>
            </a:r>
            <a:r>
              <a:rPr lang="zh-CN" altLang="en-US"/>
              <a:t>、</a:t>
            </a:r>
            <a:r>
              <a:rPr lang="en-US" altLang="zh-CN"/>
              <a:t>C(</a:t>
            </a:r>
            <a:r>
              <a:rPr lang="zh-CN" altLang="en-US"/>
              <a:t>产生进位或借位</a:t>
            </a:r>
            <a:r>
              <a:rPr lang="en-US" altLang="zh-CN"/>
              <a:t>)</a:t>
            </a:r>
            <a:r>
              <a:rPr lang="zh-CN" altLang="en-US"/>
              <a:t>四个状态位。</a:t>
            </a:r>
            <a:endParaRPr lang="en-US" altLang="zh-CN"/>
          </a:p>
          <a:p>
            <a:pPr lvl="1" eaLnBrk="1" hangingPunct="1"/>
            <a:r>
              <a:rPr lang="zh-CN" altLang="en-US"/>
              <a:t>当满足括弧内所提出的条件时，相应位置成“</a:t>
            </a:r>
            <a:r>
              <a:rPr lang="en-US" altLang="zh-CN"/>
              <a:t>1”</a:t>
            </a:r>
            <a:r>
              <a:rPr lang="zh-CN" altLang="en-US"/>
              <a:t>，否则为“</a:t>
            </a:r>
            <a:r>
              <a:rPr lang="en-US" altLang="zh-CN"/>
              <a:t>0”</a:t>
            </a:r>
            <a:r>
              <a:rPr lang="zh-CN" altLang="en-US"/>
              <a:t>。</a:t>
            </a:r>
          </a:p>
          <a:p>
            <a:pPr eaLnBrk="1" hangingPunct="1"/>
            <a:r>
              <a:rPr lang="zh-CN" altLang="en-US"/>
              <a:t>逻辑运算：通常计算机具有对两个数进行与、或、非</a:t>
            </a:r>
            <a:r>
              <a:rPr lang="en-US" altLang="zh-CN"/>
              <a:t>(</a:t>
            </a:r>
            <a:r>
              <a:rPr lang="zh-CN" altLang="en-US"/>
              <a:t>求反</a:t>
            </a:r>
            <a:r>
              <a:rPr lang="en-US" altLang="zh-CN"/>
              <a:t>)</a:t>
            </a:r>
            <a:r>
              <a:rPr lang="zh-CN" altLang="en-US"/>
              <a:t>、异或</a:t>
            </a:r>
            <a:r>
              <a:rPr lang="en-US" altLang="zh-CN"/>
              <a:t>(</a:t>
            </a:r>
            <a:r>
              <a:rPr lang="zh-CN" altLang="en-US"/>
              <a:t>按位加</a:t>
            </a:r>
            <a:r>
              <a:rPr lang="en-US" altLang="zh-CN"/>
              <a:t>)</a:t>
            </a:r>
            <a:r>
              <a:rPr lang="zh-CN" altLang="en-US"/>
              <a:t>等操作的逻辑运算指令。</a:t>
            </a:r>
            <a:endParaRPr lang="en-US" altLang="zh-CN"/>
          </a:p>
          <a:p>
            <a:pPr eaLnBrk="1" hangingPunct="1"/>
            <a:r>
              <a:rPr lang="zh-CN" altLang="en-US"/>
              <a:t>有些计算机还设置有位操作指令。 </a:t>
            </a:r>
          </a:p>
          <a:p>
            <a:pPr eaLnBrk="1" hangingPunct="1"/>
            <a:endParaRPr lang="zh-CN" altLang="en-US"/>
          </a:p>
        </p:txBody>
      </p:sp>
      <p:sp>
        <p:nvSpPr>
          <p:cNvPr id="48136" name="灯片编号占位符 5">
            <a:extLst>
              <a:ext uri="{FF2B5EF4-FFF2-40B4-BE49-F238E27FC236}">
                <a16:creationId xmlns:a16="http://schemas.microsoft.com/office/drawing/2014/main" id="{4BD8B3BE-C0F3-01DF-EF59-BF20A797FFA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149D05B-FF3C-42D9-BDC6-A6811829824E}" type="slidenum">
              <a:rPr lang="zh-CN" altLang="en-US">
                <a:solidFill>
                  <a:schemeClr val="tx2"/>
                </a:solidFill>
                <a:latin typeface="Cambria" panose="02040503050406030204" pitchFamily="18" charset="0"/>
                <a:ea typeface="华文楷体" panose="02010600040101010101" pitchFamily="2" charset="-122"/>
              </a:rPr>
              <a:pPr/>
              <a:t>36</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6FCAF-5F8B-466F-1317-05CAA3DC9290}"/>
              </a:ext>
            </a:extLst>
          </p:cNvPr>
          <p:cNvSpPr>
            <a:spLocks noGrp="1"/>
          </p:cNvSpPr>
          <p:nvPr>
            <p:ph type="title"/>
          </p:nvPr>
        </p:nvSpPr>
        <p:spPr>
          <a:xfrm>
            <a:off x="785786" y="274638"/>
            <a:ext cx="7498080" cy="1143000"/>
          </a:xfrm>
        </p:spPr>
        <p:txBody>
          <a:bodyPr/>
          <a:lstStyle/>
          <a:p>
            <a:pPr eaLnBrk="1" fontAlgn="auto" hangingPunct="1">
              <a:spcAft>
                <a:spcPts val="0"/>
              </a:spcAft>
              <a:defRPr/>
            </a:pPr>
            <a:r>
              <a:rPr lang="zh-CN" altLang="en-US" dirty="0"/>
              <a:t>移位操作指令</a:t>
            </a:r>
          </a:p>
        </p:txBody>
      </p:sp>
      <p:sp>
        <p:nvSpPr>
          <p:cNvPr id="3" name="内容占位符 2">
            <a:extLst>
              <a:ext uri="{FF2B5EF4-FFF2-40B4-BE49-F238E27FC236}">
                <a16:creationId xmlns:a16="http://schemas.microsoft.com/office/drawing/2014/main" id="{728D7E0C-56B7-30E6-AE03-02A7702E198D}"/>
              </a:ext>
            </a:extLst>
          </p:cNvPr>
          <p:cNvSpPr>
            <a:spLocks noGrp="1"/>
          </p:cNvSpPr>
          <p:nvPr>
            <p:ph idx="1"/>
          </p:nvPr>
        </p:nvSpPr>
        <p:spPr>
          <a:xfrm>
            <a:off x="714375" y="1500188"/>
            <a:ext cx="4714875" cy="4714875"/>
          </a:xfrm>
        </p:spPr>
        <p:txBody>
          <a:bodyPr rtlCol="0">
            <a:normAutofit lnSpcReduction="10000"/>
          </a:bodyPr>
          <a:lstStyle/>
          <a:p>
            <a:pPr eaLnBrk="1" fontAlgn="auto" hangingPunct="1">
              <a:spcAft>
                <a:spcPts val="0"/>
              </a:spcAft>
              <a:defRPr/>
            </a:pPr>
            <a:r>
              <a:rPr lang="zh-CN" altLang="en-US" dirty="0"/>
              <a:t>移位操作指令分为算术移位、逻辑移位和循环移位三种，可以将操作数左移或右移若干位。 </a:t>
            </a:r>
          </a:p>
          <a:p>
            <a:pPr eaLnBrk="1" fontAlgn="auto" hangingPunct="1">
              <a:spcAft>
                <a:spcPts val="0"/>
              </a:spcAft>
              <a:defRPr/>
            </a:pPr>
            <a:r>
              <a:rPr lang="zh-CN" altLang="en-US" dirty="0"/>
              <a:t>算术逻辑移位指令还有一个很重要的作用，就是用于实现简单的乘除运算。</a:t>
            </a:r>
            <a:endParaRPr lang="en-US" altLang="zh-CN" dirty="0"/>
          </a:p>
          <a:p>
            <a:pPr marL="484632" lvl="1" eaLnBrk="1" fontAlgn="auto" hangingPunct="1">
              <a:spcAft>
                <a:spcPts val="0"/>
              </a:spcAft>
              <a:defRPr/>
            </a:pPr>
            <a:r>
              <a:rPr lang="zh-CN" altLang="en-US" dirty="0"/>
              <a:t>算术左移或右移</a:t>
            </a:r>
            <a:r>
              <a:rPr lang="en-US" altLang="zh-CN" dirty="0"/>
              <a:t>n</a:t>
            </a:r>
            <a:r>
              <a:rPr lang="zh-CN" altLang="en-US" dirty="0"/>
              <a:t>位，分别实现对带符号数据乘以</a:t>
            </a:r>
            <a:r>
              <a:rPr lang="en-US" altLang="zh-CN" dirty="0"/>
              <a:t>2</a:t>
            </a:r>
            <a:r>
              <a:rPr lang="en-US" altLang="zh-CN" baseline="30000" dirty="0"/>
              <a:t>n</a:t>
            </a:r>
            <a:r>
              <a:rPr lang="zh-CN" altLang="en-US" dirty="0"/>
              <a:t>或整除以</a:t>
            </a:r>
            <a:r>
              <a:rPr lang="en-US" altLang="zh-CN" dirty="0"/>
              <a:t>2</a:t>
            </a:r>
            <a:r>
              <a:rPr lang="en-US" altLang="zh-CN" baseline="30000" dirty="0"/>
              <a:t>n</a:t>
            </a:r>
            <a:r>
              <a:rPr lang="zh-CN" altLang="en-US" dirty="0"/>
              <a:t>的运算；</a:t>
            </a:r>
            <a:endParaRPr lang="en-US" altLang="zh-CN" dirty="0"/>
          </a:p>
          <a:p>
            <a:pPr marL="484632" lvl="1" eaLnBrk="1" fontAlgn="auto" hangingPunct="1">
              <a:spcAft>
                <a:spcPts val="0"/>
              </a:spcAft>
              <a:defRPr/>
            </a:pPr>
            <a:r>
              <a:rPr lang="zh-CN" altLang="en-US" dirty="0"/>
              <a:t>同样，逻辑左移或右移</a:t>
            </a:r>
            <a:r>
              <a:rPr lang="en-US" altLang="zh-CN" dirty="0"/>
              <a:t>n</a:t>
            </a:r>
            <a:r>
              <a:rPr lang="zh-CN" altLang="en-US" dirty="0"/>
              <a:t>位，分别实现对无符号数据乘以</a:t>
            </a:r>
            <a:r>
              <a:rPr lang="en-US" altLang="zh-CN" dirty="0"/>
              <a:t>2</a:t>
            </a:r>
            <a:r>
              <a:rPr lang="en-US" altLang="zh-CN" baseline="30000" dirty="0"/>
              <a:t>n</a:t>
            </a:r>
            <a:r>
              <a:rPr lang="zh-CN" altLang="en-US" dirty="0"/>
              <a:t>或整除以</a:t>
            </a:r>
            <a:r>
              <a:rPr lang="en-US" altLang="zh-CN" dirty="0"/>
              <a:t>2</a:t>
            </a:r>
            <a:r>
              <a:rPr lang="en-US" altLang="zh-CN" baseline="30000" dirty="0"/>
              <a:t>n</a:t>
            </a:r>
            <a:r>
              <a:rPr lang="zh-CN" altLang="en-US" dirty="0"/>
              <a:t>的运算。</a:t>
            </a:r>
          </a:p>
        </p:txBody>
      </p:sp>
      <p:sp>
        <p:nvSpPr>
          <p:cNvPr id="49160" name="灯片编号占位符 5">
            <a:extLst>
              <a:ext uri="{FF2B5EF4-FFF2-40B4-BE49-F238E27FC236}">
                <a16:creationId xmlns:a16="http://schemas.microsoft.com/office/drawing/2014/main" id="{AA7ADB2A-D896-6E75-1037-1282629F33F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2B63CF-1588-452D-93A2-B3384A0FF6B2}" type="slidenum">
              <a:rPr lang="zh-CN" altLang="en-US">
                <a:solidFill>
                  <a:schemeClr val="tx2"/>
                </a:solidFill>
                <a:latin typeface="Cambria" panose="02040503050406030204" pitchFamily="18" charset="0"/>
                <a:ea typeface="华文楷体" panose="02010600040101010101" pitchFamily="2" charset="-122"/>
              </a:rPr>
              <a:pPr/>
              <a:t>37</a:t>
            </a:fld>
            <a:endParaRPr lang="zh-CN" altLang="en-US">
              <a:solidFill>
                <a:schemeClr val="tx2"/>
              </a:solidFill>
              <a:latin typeface="Cambria" panose="02040503050406030204" pitchFamily="18" charset="0"/>
              <a:ea typeface="华文楷体" panose="02010600040101010101" pitchFamily="2" charset="-122"/>
            </a:endParaRPr>
          </a:p>
        </p:txBody>
      </p:sp>
      <p:graphicFrame>
        <p:nvGraphicFramePr>
          <p:cNvPr id="49161" name="Object 2">
            <a:extLst>
              <a:ext uri="{FF2B5EF4-FFF2-40B4-BE49-F238E27FC236}">
                <a16:creationId xmlns:a16="http://schemas.microsoft.com/office/drawing/2014/main" id="{BB9D1825-CF1A-24C2-1257-B113D8A8C39B}"/>
              </a:ext>
            </a:extLst>
          </p:cNvPr>
          <p:cNvGraphicFramePr>
            <a:graphicFrameLocks noChangeAspect="1"/>
          </p:cNvGraphicFramePr>
          <p:nvPr/>
        </p:nvGraphicFramePr>
        <p:xfrm>
          <a:off x="5327650" y="1460500"/>
          <a:ext cx="3816350" cy="4968875"/>
        </p:xfrm>
        <a:graphic>
          <a:graphicData uri="http://schemas.openxmlformats.org/presentationml/2006/ole">
            <mc:AlternateContent xmlns:mc="http://schemas.openxmlformats.org/markup-compatibility/2006">
              <mc:Choice xmlns:v="urn:schemas-microsoft-com:vml" Requires="v">
                <p:oleObj name="位图图像" r:id="rId2" imgW="6039693" imgH="7457143" progId="PBrush">
                  <p:embed/>
                </p:oleObj>
              </mc:Choice>
              <mc:Fallback>
                <p:oleObj name="位图图像" r:id="rId2" imgW="6039693" imgH="7457143" progId="PBrush">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7650" y="1460500"/>
                        <a:ext cx="381635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2A3D2-6B1E-1A94-D3F1-70CEEF9EAA21}"/>
              </a:ext>
            </a:extLst>
          </p:cNvPr>
          <p:cNvSpPr>
            <a:spLocks noGrp="1"/>
          </p:cNvSpPr>
          <p:nvPr>
            <p:ph type="title"/>
          </p:nvPr>
        </p:nvSpPr>
        <p:spPr>
          <a:xfrm>
            <a:off x="785786" y="274638"/>
            <a:ext cx="7498080" cy="1143000"/>
          </a:xfrm>
        </p:spPr>
        <p:txBody>
          <a:bodyPr/>
          <a:lstStyle/>
          <a:p>
            <a:pPr eaLnBrk="1" fontAlgn="auto" hangingPunct="1">
              <a:spcAft>
                <a:spcPts val="0"/>
              </a:spcAft>
              <a:defRPr/>
            </a:pPr>
            <a:r>
              <a:rPr lang="zh-CN" altLang="en-US" dirty="0"/>
              <a:t>浮点运算指令</a:t>
            </a:r>
          </a:p>
        </p:txBody>
      </p:sp>
      <p:sp>
        <p:nvSpPr>
          <p:cNvPr id="50181" name="内容占位符 2">
            <a:extLst>
              <a:ext uri="{FF2B5EF4-FFF2-40B4-BE49-F238E27FC236}">
                <a16:creationId xmlns:a16="http://schemas.microsoft.com/office/drawing/2014/main" id="{5F2C67E9-4A12-8287-2149-647CF5D6FB89}"/>
              </a:ext>
            </a:extLst>
          </p:cNvPr>
          <p:cNvSpPr>
            <a:spLocks noGrp="1"/>
          </p:cNvSpPr>
          <p:nvPr>
            <p:ph idx="1"/>
          </p:nvPr>
        </p:nvSpPr>
        <p:spPr/>
        <p:txBody>
          <a:bodyPr/>
          <a:lstStyle/>
          <a:p>
            <a:pPr eaLnBrk="1" hangingPunct="1"/>
            <a:r>
              <a:rPr lang="zh-CN" altLang="en-US"/>
              <a:t>高级语言中的实数</a:t>
            </a:r>
            <a:r>
              <a:rPr lang="en-US" altLang="zh-CN"/>
              <a:t>(real)</a:t>
            </a:r>
            <a:r>
              <a:rPr lang="zh-CN" altLang="en-US"/>
              <a:t>经常是先转换成浮点数的形式而后再进行处理。</a:t>
            </a:r>
            <a:endParaRPr lang="en-US" altLang="zh-CN"/>
          </a:p>
          <a:p>
            <a:pPr lvl="1" eaLnBrk="1" hangingPunct="1"/>
            <a:r>
              <a:rPr lang="zh-CN" altLang="en-US"/>
              <a:t>某些机器没有设置浮点运算指令而用子程序实现，其速度较低。</a:t>
            </a:r>
            <a:endParaRPr lang="en-US" altLang="zh-CN"/>
          </a:p>
          <a:p>
            <a:pPr eaLnBrk="1" hangingPunct="1"/>
            <a:r>
              <a:rPr lang="zh-CN" altLang="en-US"/>
              <a:t>主要用于科学计算的计算机应该设置浮点运算指令，一般能对单精度</a:t>
            </a:r>
            <a:r>
              <a:rPr lang="en-US" altLang="zh-CN"/>
              <a:t>(32</a:t>
            </a:r>
            <a:r>
              <a:rPr lang="zh-CN" altLang="en-US"/>
              <a:t>位</a:t>
            </a:r>
            <a:r>
              <a:rPr lang="en-US" altLang="zh-CN"/>
              <a:t>)</a:t>
            </a:r>
            <a:r>
              <a:rPr lang="zh-CN" altLang="en-US"/>
              <a:t>、双精度</a:t>
            </a:r>
            <a:r>
              <a:rPr lang="en-US" altLang="zh-CN"/>
              <a:t>(64</a:t>
            </a:r>
            <a:r>
              <a:rPr lang="zh-CN" altLang="en-US"/>
              <a:t>位</a:t>
            </a:r>
            <a:r>
              <a:rPr lang="en-US" altLang="zh-CN"/>
              <a:t>)</a:t>
            </a:r>
            <a:r>
              <a:rPr lang="zh-CN" altLang="en-US"/>
              <a:t>数据进行处理。</a:t>
            </a:r>
          </a:p>
        </p:txBody>
      </p:sp>
      <p:sp>
        <p:nvSpPr>
          <p:cNvPr id="50184" name="灯片编号占位符 5">
            <a:extLst>
              <a:ext uri="{FF2B5EF4-FFF2-40B4-BE49-F238E27FC236}">
                <a16:creationId xmlns:a16="http://schemas.microsoft.com/office/drawing/2014/main" id="{66F3577B-E788-D37E-30FC-C7ED60A82AF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A30E195-D19E-4AD9-A2C2-22F87C7568DE}" type="slidenum">
              <a:rPr lang="zh-CN" altLang="en-US">
                <a:solidFill>
                  <a:schemeClr val="tx2"/>
                </a:solidFill>
                <a:latin typeface="Cambria" panose="02040503050406030204" pitchFamily="18" charset="0"/>
                <a:ea typeface="华文楷体" panose="02010600040101010101" pitchFamily="2" charset="-122"/>
              </a:rPr>
              <a:pPr/>
              <a:t>38</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CC0A60-5A0B-430B-8F95-9599EE4EDDDE}"/>
              </a:ext>
            </a:extLst>
          </p:cNvPr>
          <p:cNvSpPr>
            <a:spLocks noGrp="1"/>
          </p:cNvSpPr>
          <p:nvPr>
            <p:ph type="title"/>
          </p:nvPr>
        </p:nvSpPr>
        <p:spPr>
          <a:xfrm>
            <a:off x="785786" y="274638"/>
            <a:ext cx="7498080" cy="1143000"/>
          </a:xfrm>
        </p:spPr>
        <p:txBody>
          <a:bodyPr/>
          <a:lstStyle/>
          <a:p>
            <a:pPr eaLnBrk="1" fontAlgn="auto" hangingPunct="1">
              <a:spcAft>
                <a:spcPts val="0"/>
              </a:spcAft>
              <a:defRPr/>
            </a:pPr>
            <a:r>
              <a:rPr lang="zh-CN" altLang="en-US" dirty="0"/>
              <a:t>十进制运算指令</a:t>
            </a:r>
          </a:p>
        </p:txBody>
      </p:sp>
      <p:sp>
        <p:nvSpPr>
          <p:cNvPr id="51205" name="内容占位符 2">
            <a:extLst>
              <a:ext uri="{FF2B5EF4-FFF2-40B4-BE49-F238E27FC236}">
                <a16:creationId xmlns:a16="http://schemas.microsoft.com/office/drawing/2014/main" id="{83B48EF5-A824-3221-597B-125850ACAE48}"/>
              </a:ext>
            </a:extLst>
          </p:cNvPr>
          <p:cNvSpPr>
            <a:spLocks noGrp="1"/>
          </p:cNvSpPr>
          <p:nvPr>
            <p:ph idx="1"/>
          </p:nvPr>
        </p:nvSpPr>
        <p:spPr/>
        <p:txBody>
          <a:bodyPr/>
          <a:lstStyle/>
          <a:p>
            <a:pPr eaLnBrk="1" hangingPunct="1"/>
            <a:r>
              <a:rPr lang="zh-CN" altLang="en-US"/>
              <a:t>在人机交互作用时，输入输出的数据多是以十进制形式表示的。</a:t>
            </a:r>
            <a:endParaRPr lang="en-US" altLang="zh-CN"/>
          </a:p>
          <a:p>
            <a:pPr lvl="1" eaLnBrk="1" hangingPunct="1"/>
            <a:r>
              <a:rPr lang="zh-CN" altLang="en-US"/>
              <a:t>在某些数据处理系统中输入输出的数据很多，但对数据本身的处理却很简单。</a:t>
            </a:r>
            <a:endParaRPr lang="en-US" altLang="zh-CN"/>
          </a:p>
          <a:p>
            <a:pPr eaLnBrk="1" hangingPunct="1"/>
            <a:r>
              <a:rPr lang="zh-CN" altLang="en-US"/>
              <a:t>在不具有十进制运算指令的计算机中，首先将十进制数据转换成二进制数，再在机器内运算；尔后又转换成十进制数据输出。</a:t>
            </a:r>
            <a:endParaRPr lang="en-US" altLang="zh-CN"/>
          </a:p>
          <a:p>
            <a:pPr eaLnBrk="1" hangingPunct="1"/>
            <a:r>
              <a:rPr lang="zh-CN" altLang="en-US"/>
              <a:t>因此，在输入输出数据频繁的计算机系统中设置十进制运算指令能提高数据处理的速度。</a:t>
            </a:r>
          </a:p>
        </p:txBody>
      </p:sp>
      <p:sp>
        <p:nvSpPr>
          <p:cNvPr id="51208" name="灯片编号占位符 5">
            <a:extLst>
              <a:ext uri="{FF2B5EF4-FFF2-40B4-BE49-F238E27FC236}">
                <a16:creationId xmlns:a16="http://schemas.microsoft.com/office/drawing/2014/main" id="{2ACFEC17-C81F-F38C-D42E-552EF42B00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549AAE-0540-4923-A6BF-20536CA948FE}" type="slidenum">
              <a:rPr lang="zh-CN" altLang="en-US">
                <a:solidFill>
                  <a:schemeClr val="tx2"/>
                </a:solidFill>
                <a:latin typeface="Cambria" panose="02040503050406030204" pitchFamily="18" charset="0"/>
                <a:ea typeface="华文楷体" panose="02010600040101010101" pitchFamily="2" charset="-122"/>
              </a:rPr>
              <a:pPr/>
              <a:t>39</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2C7CF5-E373-088D-391F-AD8E1A0E55EC}"/>
              </a:ext>
            </a:extLst>
          </p:cNvPr>
          <p:cNvSpPr>
            <a:spLocks noGrp="1"/>
          </p:cNvSpPr>
          <p:nvPr>
            <p:ph type="title"/>
          </p:nvPr>
        </p:nvSpPr>
        <p:spPr>
          <a:xfrm>
            <a:off x="785786" y="274638"/>
            <a:ext cx="7498080" cy="1143000"/>
          </a:xfrm>
        </p:spPr>
        <p:txBody>
          <a:bodyPr/>
          <a:lstStyle/>
          <a:p>
            <a:pPr eaLnBrk="1" fontAlgn="auto" hangingPunct="1">
              <a:spcAft>
                <a:spcPts val="0"/>
              </a:spcAft>
              <a:defRPr/>
            </a:pPr>
            <a:r>
              <a:rPr lang="zh-CN" altLang="en-US" dirty="0"/>
              <a:t>指令格式</a:t>
            </a:r>
          </a:p>
        </p:txBody>
      </p:sp>
      <p:sp>
        <p:nvSpPr>
          <p:cNvPr id="15365" name="内容占位符 2">
            <a:extLst>
              <a:ext uri="{FF2B5EF4-FFF2-40B4-BE49-F238E27FC236}">
                <a16:creationId xmlns:a16="http://schemas.microsoft.com/office/drawing/2014/main" id="{C5F99D4F-7C30-8B80-A248-BF5CD4D1D387}"/>
              </a:ext>
            </a:extLst>
          </p:cNvPr>
          <p:cNvSpPr>
            <a:spLocks noGrp="1"/>
          </p:cNvSpPr>
          <p:nvPr>
            <p:ph idx="1"/>
          </p:nvPr>
        </p:nvSpPr>
        <p:spPr/>
        <p:txBody>
          <a:bodyPr/>
          <a:lstStyle/>
          <a:p>
            <a:pPr eaLnBrk="1" hangingPunct="1"/>
            <a:r>
              <a:rPr lang="zh-CN" altLang="en-US"/>
              <a:t>如何合理、科学地设计指令格式，是指令格式设计中的一个重要问题。</a:t>
            </a:r>
          </a:p>
          <a:p>
            <a:pPr lvl="1" eaLnBrk="1" hangingPunct="1"/>
            <a:r>
              <a:rPr lang="zh-CN" altLang="en-US"/>
              <a:t>使指令既能给出足够的信息，其长度又尽可能地与机器的字长相匹配。</a:t>
            </a:r>
          </a:p>
          <a:p>
            <a:pPr lvl="1" eaLnBrk="1" hangingPunct="1"/>
            <a:r>
              <a:rPr lang="zh-CN" altLang="en-US"/>
              <a:t>以便节省存储空间，缩短取指时间，提高机器的性能。</a:t>
            </a:r>
          </a:p>
          <a:p>
            <a:pPr eaLnBrk="1" hangingPunct="1"/>
            <a:r>
              <a:rPr lang="zh-CN" altLang="en-US"/>
              <a:t>计算机的指令格式与机器的字长、存储器的容量及指令的功能都有很大的关系。</a:t>
            </a:r>
          </a:p>
          <a:p>
            <a:pPr eaLnBrk="1" hangingPunct="1"/>
            <a:endParaRPr lang="zh-CN" altLang="en-US"/>
          </a:p>
        </p:txBody>
      </p:sp>
      <p:sp>
        <p:nvSpPr>
          <p:cNvPr id="15368" name="灯片编号占位符 5">
            <a:extLst>
              <a:ext uri="{FF2B5EF4-FFF2-40B4-BE49-F238E27FC236}">
                <a16:creationId xmlns:a16="http://schemas.microsoft.com/office/drawing/2014/main" id="{FDA9C76F-31A2-8E04-CD0A-BD4B2492A87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85F096D-5E13-432D-9FAA-F61E75C3DD87}" type="slidenum">
              <a:rPr lang="zh-CN" altLang="en-US">
                <a:solidFill>
                  <a:schemeClr val="tx2"/>
                </a:solidFill>
                <a:latin typeface="Cambria" panose="02040503050406030204" pitchFamily="18" charset="0"/>
                <a:ea typeface="华文楷体" panose="02010600040101010101" pitchFamily="2" charset="-122"/>
              </a:rPr>
              <a:pPr/>
              <a:t>4</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807E4-71B3-9952-5B3A-C4F57CF7270F}"/>
              </a:ext>
            </a:extLst>
          </p:cNvPr>
          <p:cNvSpPr>
            <a:spLocks noGrp="1"/>
          </p:cNvSpPr>
          <p:nvPr>
            <p:ph type="title"/>
          </p:nvPr>
        </p:nvSpPr>
        <p:spPr>
          <a:xfrm>
            <a:off x="785786" y="274638"/>
            <a:ext cx="7498080" cy="1143000"/>
          </a:xfrm>
        </p:spPr>
        <p:txBody>
          <a:bodyPr/>
          <a:lstStyle/>
          <a:p>
            <a:pPr eaLnBrk="1" fontAlgn="auto" hangingPunct="1">
              <a:spcAft>
                <a:spcPts val="0"/>
              </a:spcAft>
              <a:defRPr/>
            </a:pPr>
            <a:r>
              <a:rPr lang="zh-CN" altLang="en-US" dirty="0"/>
              <a:t>字符串处理指令</a:t>
            </a:r>
          </a:p>
        </p:txBody>
      </p:sp>
      <p:sp>
        <p:nvSpPr>
          <p:cNvPr id="52229" name="内容占位符 2">
            <a:extLst>
              <a:ext uri="{FF2B5EF4-FFF2-40B4-BE49-F238E27FC236}">
                <a16:creationId xmlns:a16="http://schemas.microsoft.com/office/drawing/2014/main" id="{A804A8E3-D952-9FAE-EC05-24528E30DC3F}"/>
              </a:ext>
            </a:extLst>
          </p:cNvPr>
          <p:cNvSpPr>
            <a:spLocks noGrp="1"/>
          </p:cNvSpPr>
          <p:nvPr>
            <p:ph idx="1"/>
          </p:nvPr>
        </p:nvSpPr>
        <p:spPr/>
        <p:txBody>
          <a:bodyPr/>
          <a:lstStyle/>
          <a:p>
            <a:pPr eaLnBrk="1" hangingPunct="1"/>
            <a:r>
              <a:rPr lang="zh-CN" altLang="en-US"/>
              <a:t>字符串处理指令是一种非数值处理指令，一般包括字符串传送、字符串比较、字符串查询、字符串转换等指令。</a:t>
            </a:r>
            <a:endParaRPr lang="en-US" altLang="zh-CN"/>
          </a:p>
          <a:p>
            <a:pPr lvl="1" eaLnBrk="1" hangingPunct="1"/>
            <a:r>
              <a:rPr lang="zh-CN" altLang="en-US">
                <a:latin typeface="Arial" panose="020B0604020202020204" pitchFamily="34" charset="0"/>
              </a:rPr>
              <a:t>“</a:t>
            </a:r>
            <a:r>
              <a:rPr lang="zh-CN" altLang="en-US"/>
              <a:t>字符串传送</a:t>
            </a:r>
            <a:r>
              <a:rPr lang="zh-CN" altLang="en-US">
                <a:latin typeface="Arial" panose="020B0604020202020204" pitchFamily="34" charset="0"/>
              </a:rPr>
              <a:t>”</a:t>
            </a:r>
            <a:r>
              <a:rPr lang="zh-CN" altLang="en-US"/>
              <a:t>指的是数据块从主存储器的某区传送到另一区域；</a:t>
            </a:r>
            <a:endParaRPr lang="en-US" altLang="zh-CN"/>
          </a:p>
          <a:p>
            <a:pPr lvl="1" eaLnBrk="1" hangingPunct="1"/>
            <a:r>
              <a:rPr lang="zh-CN" altLang="en-US">
                <a:latin typeface="Arial" panose="020B0604020202020204" pitchFamily="34" charset="0"/>
              </a:rPr>
              <a:t>“</a:t>
            </a:r>
            <a:r>
              <a:rPr lang="zh-CN" altLang="en-US"/>
              <a:t>字符串比较</a:t>
            </a:r>
            <a:r>
              <a:rPr lang="zh-CN" altLang="en-US">
                <a:latin typeface="Arial" panose="020B0604020202020204" pitchFamily="34" charset="0"/>
              </a:rPr>
              <a:t>”</a:t>
            </a:r>
            <a:r>
              <a:rPr lang="zh-CN" altLang="en-US"/>
              <a:t>是一个字符串与另一个字符串逐个字符进行比较，以确定其是否相等；</a:t>
            </a:r>
            <a:endParaRPr lang="en-US" altLang="zh-CN"/>
          </a:p>
          <a:p>
            <a:pPr lvl="1" eaLnBrk="1" hangingPunct="1"/>
            <a:r>
              <a:rPr lang="zh-CN" altLang="en-US">
                <a:latin typeface="Arial" panose="020B0604020202020204" pitchFamily="34" charset="0"/>
              </a:rPr>
              <a:t>“</a:t>
            </a:r>
            <a:r>
              <a:rPr lang="zh-CN" altLang="en-US"/>
              <a:t>字符串查询</a:t>
            </a:r>
            <a:r>
              <a:rPr lang="zh-CN" altLang="en-US">
                <a:latin typeface="Arial" panose="020B0604020202020204" pitchFamily="34" charset="0"/>
              </a:rPr>
              <a:t>”</a:t>
            </a:r>
            <a:r>
              <a:rPr lang="zh-CN" altLang="en-US"/>
              <a:t>是查找在字符串中是否含有某一指定的子串或字符；</a:t>
            </a:r>
            <a:endParaRPr lang="en-US" altLang="zh-CN"/>
          </a:p>
          <a:p>
            <a:pPr lvl="1" eaLnBrk="1" hangingPunct="1"/>
            <a:r>
              <a:rPr lang="zh-CN" altLang="en-US">
                <a:latin typeface="Arial" panose="020B0604020202020204" pitchFamily="34" charset="0"/>
              </a:rPr>
              <a:t>“</a:t>
            </a:r>
            <a:r>
              <a:rPr lang="zh-CN" altLang="en-US"/>
              <a:t>字符串转换</a:t>
            </a:r>
            <a:r>
              <a:rPr lang="zh-CN" altLang="en-US">
                <a:latin typeface="Arial" panose="020B0604020202020204" pitchFamily="34" charset="0"/>
              </a:rPr>
              <a:t>”</a:t>
            </a:r>
            <a:r>
              <a:rPr lang="zh-CN" altLang="en-US"/>
              <a:t>指的是从一种数据表达形式转换成另一种表达形式。</a:t>
            </a:r>
          </a:p>
        </p:txBody>
      </p:sp>
      <p:sp>
        <p:nvSpPr>
          <p:cNvPr id="52232" name="灯片编号占位符 5">
            <a:extLst>
              <a:ext uri="{FF2B5EF4-FFF2-40B4-BE49-F238E27FC236}">
                <a16:creationId xmlns:a16="http://schemas.microsoft.com/office/drawing/2014/main" id="{BE115B8D-EFF8-F379-8F04-9CB3759BD3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8908576-3E06-4D26-8067-91862C274759}" type="slidenum">
              <a:rPr lang="zh-CN" altLang="en-US">
                <a:solidFill>
                  <a:schemeClr val="tx2"/>
                </a:solidFill>
                <a:latin typeface="Cambria" panose="02040503050406030204" pitchFamily="18" charset="0"/>
                <a:ea typeface="华文楷体" panose="02010600040101010101" pitchFamily="2" charset="-122"/>
              </a:rPr>
              <a:pPr/>
              <a:t>40</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CF6E3-70CB-7303-2BA0-3CF399A2C5D6}"/>
              </a:ext>
            </a:extLst>
          </p:cNvPr>
          <p:cNvSpPr>
            <a:spLocks noGrp="1"/>
          </p:cNvSpPr>
          <p:nvPr>
            <p:ph type="title"/>
          </p:nvPr>
        </p:nvSpPr>
        <p:spPr>
          <a:xfrm>
            <a:off x="785786" y="274638"/>
            <a:ext cx="7498080" cy="1143000"/>
          </a:xfrm>
        </p:spPr>
        <p:txBody>
          <a:bodyPr/>
          <a:lstStyle/>
          <a:p>
            <a:pPr eaLnBrk="1" fontAlgn="auto" hangingPunct="1">
              <a:spcAft>
                <a:spcPts val="0"/>
              </a:spcAft>
              <a:defRPr/>
            </a:pPr>
            <a:r>
              <a:rPr lang="zh-CN" altLang="en-US" dirty="0"/>
              <a:t>数据传送指令</a:t>
            </a:r>
          </a:p>
        </p:txBody>
      </p:sp>
      <p:sp>
        <p:nvSpPr>
          <p:cNvPr id="53253" name="内容占位符 2">
            <a:extLst>
              <a:ext uri="{FF2B5EF4-FFF2-40B4-BE49-F238E27FC236}">
                <a16:creationId xmlns:a16="http://schemas.microsoft.com/office/drawing/2014/main" id="{7794276C-FDE1-9D38-813B-26A3C91FEEA7}"/>
              </a:ext>
            </a:extLst>
          </p:cNvPr>
          <p:cNvSpPr>
            <a:spLocks noGrp="1"/>
          </p:cNvSpPr>
          <p:nvPr>
            <p:ph idx="1"/>
          </p:nvPr>
        </p:nvSpPr>
        <p:spPr/>
        <p:txBody>
          <a:bodyPr/>
          <a:lstStyle/>
          <a:p>
            <a:pPr eaLnBrk="1" hangingPunct="1"/>
            <a:r>
              <a:rPr lang="zh-CN" altLang="en-US"/>
              <a:t>这类指令用以实现寄存器与寄存器，寄存器与存储器单元，存储器单元与存储器单元之间的数据传送。</a:t>
            </a:r>
            <a:endParaRPr lang="en-US" altLang="zh-CN"/>
          </a:p>
          <a:p>
            <a:pPr lvl="1" eaLnBrk="1" hangingPunct="1"/>
            <a:r>
              <a:rPr lang="zh-CN" altLang="en-US"/>
              <a:t>对于存储器来讲，数据传送包括了对数据的读</a:t>
            </a:r>
            <a:r>
              <a:rPr lang="en-US" altLang="zh-CN"/>
              <a:t>(</a:t>
            </a:r>
            <a:r>
              <a:rPr lang="zh-CN" altLang="en-US"/>
              <a:t>相当于取数指令</a:t>
            </a:r>
            <a:r>
              <a:rPr lang="en-US" altLang="zh-CN"/>
              <a:t>)</a:t>
            </a:r>
            <a:r>
              <a:rPr lang="zh-CN" altLang="en-US"/>
              <a:t>或写</a:t>
            </a:r>
            <a:r>
              <a:rPr lang="en-US" altLang="zh-CN"/>
              <a:t>(</a:t>
            </a:r>
            <a:r>
              <a:rPr lang="zh-CN" altLang="en-US"/>
              <a:t>相当于存数指令</a:t>
            </a:r>
            <a:r>
              <a:rPr lang="en-US" altLang="zh-CN"/>
              <a:t>)</a:t>
            </a:r>
            <a:r>
              <a:rPr lang="zh-CN" altLang="en-US"/>
              <a:t>操作。</a:t>
            </a:r>
            <a:endParaRPr lang="en-US" altLang="zh-CN"/>
          </a:p>
          <a:p>
            <a:pPr lvl="1" eaLnBrk="1" hangingPunct="1"/>
            <a:r>
              <a:rPr lang="zh-CN" altLang="en-US"/>
              <a:t>数据传送时，数据从源地址传送到目的地址，而源地址中的数据保持不变，因此实际上是数据复制。</a:t>
            </a:r>
          </a:p>
          <a:p>
            <a:pPr eaLnBrk="1" hangingPunct="1"/>
            <a:r>
              <a:rPr lang="zh-CN" altLang="en-US"/>
              <a:t>数据传送指令一次可以传送一个数据或一批数据。</a:t>
            </a:r>
          </a:p>
          <a:p>
            <a:pPr eaLnBrk="1" hangingPunct="1"/>
            <a:r>
              <a:rPr lang="zh-CN" altLang="en-US"/>
              <a:t>有些机器设置了数据交换指令，完成源操作数与目的操作数互换，实现双向数据传送。  </a:t>
            </a:r>
          </a:p>
        </p:txBody>
      </p:sp>
      <p:sp>
        <p:nvSpPr>
          <p:cNvPr id="53256" name="灯片编号占位符 5">
            <a:extLst>
              <a:ext uri="{FF2B5EF4-FFF2-40B4-BE49-F238E27FC236}">
                <a16:creationId xmlns:a16="http://schemas.microsoft.com/office/drawing/2014/main" id="{E69A5C52-B3E0-69C3-65CF-EED734035C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F5C28F-182F-4ABE-AAF4-59F7AA3173CD}" type="slidenum">
              <a:rPr lang="zh-CN" altLang="en-US">
                <a:solidFill>
                  <a:schemeClr val="tx2"/>
                </a:solidFill>
                <a:latin typeface="Cambria" panose="02040503050406030204" pitchFamily="18" charset="0"/>
                <a:ea typeface="华文楷体" panose="02010600040101010101" pitchFamily="2" charset="-122"/>
              </a:rPr>
              <a:pPr/>
              <a:t>41</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842B1-533F-ABFC-F86D-E54CA7E08FF3}"/>
              </a:ext>
            </a:extLst>
          </p:cNvPr>
          <p:cNvSpPr>
            <a:spLocks noGrp="1"/>
          </p:cNvSpPr>
          <p:nvPr>
            <p:ph type="title"/>
          </p:nvPr>
        </p:nvSpPr>
        <p:spPr>
          <a:xfrm>
            <a:off x="785786" y="274638"/>
            <a:ext cx="7498080" cy="1143000"/>
          </a:xfrm>
        </p:spPr>
        <p:txBody>
          <a:bodyPr/>
          <a:lstStyle/>
          <a:p>
            <a:pPr eaLnBrk="1" fontAlgn="auto" hangingPunct="1">
              <a:spcAft>
                <a:spcPts val="0"/>
              </a:spcAft>
              <a:defRPr/>
            </a:pPr>
            <a:r>
              <a:rPr lang="zh-CN" altLang="en-US" dirty="0"/>
              <a:t>转移类指令</a:t>
            </a:r>
          </a:p>
        </p:txBody>
      </p:sp>
      <p:sp>
        <p:nvSpPr>
          <p:cNvPr id="54277" name="内容占位符 2">
            <a:extLst>
              <a:ext uri="{FF2B5EF4-FFF2-40B4-BE49-F238E27FC236}">
                <a16:creationId xmlns:a16="http://schemas.microsoft.com/office/drawing/2014/main" id="{FA09A576-A985-D7B7-37CA-E7D41F302631}"/>
              </a:ext>
            </a:extLst>
          </p:cNvPr>
          <p:cNvSpPr>
            <a:spLocks noGrp="1"/>
          </p:cNvSpPr>
          <p:nvPr>
            <p:ph idx="1"/>
          </p:nvPr>
        </p:nvSpPr>
        <p:spPr/>
        <p:txBody>
          <a:bodyPr/>
          <a:lstStyle/>
          <a:p>
            <a:pPr eaLnBrk="1" hangingPunct="1"/>
            <a:r>
              <a:rPr lang="zh-CN" altLang="en-US"/>
              <a:t>这类指令用以控制程序流的转移。</a:t>
            </a:r>
            <a:endParaRPr lang="en-US" altLang="zh-CN"/>
          </a:p>
          <a:p>
            <a:pPr lvl="1" eaLnBrk="1" hangingPunct="1"/>
            <a:r>
              <a:rPr lang="zh-CN" altLang="en-US"/>
              <a:t>在大多数情况下，计算机是按顺序方式执行程序的，但是也经常会遇到离开原来的顺序转移到另一段程序或循环执行某段程序的情况。</a:t>
            </a:r>
          </a:p>
          <a:p>
            <a:pPr eaLnBrk="1" hangingPunct="1"/>
            <a:r>
              <a:rPr lang="zh-CN" altLang="en-US"/>
              <a:t>按转移的性质，转移指令分为：</a:t>
            </a:r>
            <a:endParaRPr lang="en-US" altLang="zh-CN"/>
          </a:p>
          <a:p>
            <a:pPr lvl="1" eaLnBrk="1" hangingPunct="1"/>
            <a:r>
              <a:rPr lang="zh-CN" altLang="en-US"/>
              <a:t>无条件转移、</a:t>
            </a:r>
            <a:endParaRPr lang="en-US" altLang="zh-CN"/>
          </a:p>
          <a:p>
            <a:pPr lvl="1" eaLnBrk="1" hangingPunct="1"/>
            <a:r>
              <a:rPr lang="zh-CN" altLang="en-US"/>
              <a:t>条件转移、</a:t>
            </a:r>
            <a:endParaRPr lang="en-US" altLang="zh-CN"/>
          </a:p>
          <a:p>
            <a:pPr lvl="1" eaLnBrk="1" hangingPunct="1"/>
            <a:r>
              <a:rPr lang="zh-CN" altLang="en-US"/>
              <a:t>过程调用与返回、</a:t>
            </a:r>
            <a:endParaRPr lang="en-US" altLang="zh-CN"/>
          </a:p>
          <a:p>
            <a:pPr lvl="1" eaLnBrk="1" hangingPunct="1"/>
            <a:r>
              <a:rPr lang="zh-CN" altLang="en-US"/>
              <a:t>陷阱</a:t>
            </a:r>
            <a:r>
              <a:rPr lang="en-US" altLang="zh-CN"/>
              <a:t>(trap)</a:t>
            </a:r>
            <a:r>
              <a:rPr lang="zh-CN" altLang="en-US"/>
              <a:t>等。</a:t>
            </a:r>
          </a:p>
          <a:p>
            <a:pPr eaLnBrk="1" hangingPunct="1"/>
            <a:endParaRPr lang="zh-CN" altLang="en-US"/>
          </a:p>
        </p:txBody>
      </p:sp>
      <p:sp>
        <p:nvSpPr>
          <p:cNvPr id="54280" name="灯片编号占位符 5">
            <a:extLst>
              <a:ext uri="{FF2B5EF4-FFF2-40B4-BE49-F238E27FC236}">
                <a16:creationId xmlns:a16="http://schemas.microsoft.com/office/drawing/2014/main" id="{7FAF9AC7-1E82-70B7-640A-29CDA292D95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D613B1-F832-4D4E-87D8-61C9F400B84A}" type="slidenum">
              <a:rPr lang="zh-CN" altLang="en-US">
                <a:solidFill>
                  <a:schemeClr val="tx2"/>
                </a:solidFill>
                <a:latin typeface="Cambria" panose="02040503050406030204" pitchFamily="18" charset="0"/>
                <a:ea typeface="华文楷体" panose="02010600040101010101" pitchFamily="2" charset="-122"/>
              </a:rPr>
              <a:pPr/>
              <a:t>42</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B2170-3970-AD50-DBFD-22F13702E138}"/>
              </a:ext>
            </a:extLst>
          </p:cNvPr>
          <p:cNvSpPr>
            <a:spLocks noGrp="1"/>
          </p:cNvSpPr>
          <p:nvPr>
            <p:ph type="title"/>
          </p:nvPr>
        </p:nvSpPr>
        <p:spPr>
          <a:xfrm>
            <a:off x="785786" y="274638"/>
            <a:ext cx="7498080" cy="1143000"/>
          </a:xfrm>
        </p:spPr>
        <p:txBody>
          <a:bodyPr/>
          <a:lstStyle/>
          <a:p>
            <a:pPr eaLnBrk="1" fontAlgn="auto" hangingPunct="1">
              <a:spcAft>
                <a:spcPts val="0"/>
              </a:spcAft>
              <a:defRPr/>
            </a:pPr>
            <a:r>
              <a:rPr lang="zh-CN" altLang="en-US" dirty="0"/>
              <a:t>无条件转移与条件转移</a:t>
            </a:r>
          </a:p>
        </p:txBody>
      </p:sp>
      <p:sp>
        <p:nvSpPr>
          <p:cNvPr id="55301" name="内容占位符 2">
            <a:extLst>
              <a:ext uri="{FF2B5EF4-FFF2-40B4-BE49-F238E27FC236}">
                <a16:creationId xmlns:a16="http://schemas.microsoft.com/office/drawing/2014/main" id="{3EAFFA68-9083-2BB2-197A-2CBAAA47281C}"/>
              </a:ext>
            </a:extLst>
          </p:cNvPr>
          <p:cNvSpPr>
            <a:spLocks noGrp="1"/>
          </p:cNvSpPr>
          <p:nvPr>
            <p:ph idx="1"/>
          </p:nvPr>
        </p:nvSpPr>
        <p:spPr/>
        <p:txBody>
          <a:bodyPr/>
          <a:lstStyle/>
          <a:p>
            <a:pPr eaLnBrk="1" hangingPunct="1"/>
            <a:r>
              <a:rPr lang="zh-CN" altLang="en-US"/>
              <a:t>无条件转移指令不受任何条件约束，直接把程序转移到指令所规定的目的地，在那里继续执行程序。</a:t>
            </a:r>
            <a:endParaRPr lang="en-US" altLang="zh-CN"/>
          </a:p>
          <a:p>
            <a:pPr lvl="1" eaLnBrk="1" hangingPunct="1"/>
            <a:r>
              <a:rPr lang="zh-CN" altLang="en-US"/>
              <a:t>在本书中以</a:t>
            </a:r>
            <a:r>
              <a:rPr lang="en-US" altLang="zh-CN"/>
              <a:t>jump</a:t>
            </a:r>
            <a:r>
              <a:rPr lang="zh-CN" altLang="en-US"/>
              <a:t>表示无条件转移指令。</a:t>
            </a:r>
            <a:endParaRPr lang="en-US" altLang="zh-CN"/>
          </a:p>
          <a:p>
            <a:pPr eaLnBrk="1" hangingPunct="1"/>
            <a:r>
              <a:rPr lang="zh-CN" altLang="en-US"/>
              <a:t>条件转移指令则根据计算机处理结果来决定程序如何执行。</a:t>
            </a:r>
            <a:endParaRPr lang="en-US" altLang="zh-CN"/>
          </a:p>
          <a:p>
            <a:pPr lvl="1" eaLnBrk="1" hangingPunct="1"/>
            <a:r>
              <a:rPr lang="zh-CN" altLang="en-US"/>
              <a:t>它先测试根据处理结果设置的条件码，然后根据所测试的条件是否满足来决定是否转移，本书中用</a:t>
            </a:r>
            <a:r>
              <a:rPr lang="en-US" altLang="zh-CN"/>
              <a:t>branch</a:t>
            </a:r>
            <a:r>
              <a:rPr lang="zh-CN" altLang="en-US"/>
              <a:t>表示条件转移指令。</a:t>
            </a:r>
            <a:endParaRPr lang="en-US" altLang="zh-CN"/>
          </a:p>
          <a:p>
            <a:pPr lvl="1" eaLnBrk="1" hangingPunct="1"/>
            <a:r>
              <a:rPr lang="zh-CN" altLang="en-US"/>
              <a:t>条件码的建立与转移的判断可以在一条指令中完成，也可以由二条指令完成。</a:t>
            </a:r>
          </a:p>
        </p:txBody>
      </p:sp>
      <p:sp>
        <p:nvSpPr>
          <p:cNvPr id="55304" name="灯片编号占位符 5">
            <a:extLst>
              <a:ext uri="{FF2B5EF4-FFF2-40B4-BE49-F238E27FC236}">
                <a16:creationId xmlns:a16="http://schemas.microsoft.com/office/drawing/2014/main" id="{46FE18A7-34EF-7186-167E-513F5A82F02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34090FE-CB35-4524-847A-A809B33E7BDA}" type="slidenum">
              <a:rPr lang="zh-CN" altLang="en-US">
                <a:solidFill>
                  <a:schemeClr val="tx2"/>
                </a:solidFill>
                <a:latin typeface="Cambria" panose="02040503050406030204" pitchFamily="18" charset="0"/>
                <a:ea typeface="华文楷体" panose="02010600040101010101" pitchFamily="2" charset="-122"/>
              </a:rPr>
              <a:pPr/>
              <a:t>43</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8DB1A2-E352-517E-157E-86C8FD0FB610}"/>
              </a:ext>
            </a:extLst>
          </p:cNvPr>
          <p:cNvSpPr>
            <a:spLocks noGrp="1"/>
          </p:cNvSpPr>
          <p:nvPr>
            <p:ph type="title"/>
          </p:nvPr>
        </p:nvSpPr>
        <p:spPr>
          <a:xfrm>
            <a:off x="785786" y="274638"/>
            <a:ext cx="7498080" cy="1143000"/>
          </a:xfrm>
        </p:spPr>
        <p:txBody>
          <a:bodyPr/>
          <a:lstStyle/>
          <a:p>
            <a:pPr eaLnBrk="1" fontAlgn="auto" hangingPunct="1">
              <a:spcAft>
                <a:spcPts val="0"/>
              </a:spcAft>
              <a:defRPr/>
            </a:pPr>
            <a:r>
              <a:rPr lang="zh-CN" altLang="en-US" dirty="0"/>
              <a:t>转移指令的转移地址</a:t>
            </a:r>
          </a:p>
        </p:txBody>
      </p:sp>
      <p:sp>
        <p:nvSpPr>
          <p:cNvPr id="56325" name="内容占位符 2">
            <a:extLst>
              <a:ext uri="{FF2B5EF4-FFF2-40B4-BE49-F238E27FC236}">
                <a16:creationId xmlns:a16="http://schemas.microsoft.com/office/drawing/2014/main" id="{5D0EF93C-FA9F-6CB0-48A8-7D52F2C5AF9B}"/>
              </a:ext>
            </a:extLst>
          </p:cNvPr>
          <p:cNvSpPr>
            <a:spLocks noGrp="1"/>
          </p:cNvSpPr>
          <p:nvPr>
            <p:ph idx="1"/>
          </p:nvPr>
        </p:nvSpPr>
        <p:spPr/>
        <p:txBody>
          <a:bodyPr/>
          <a:lstStyle/>
          <a:p>
            <a:pPr eaLnBrk="1" hangingPunct="1"/>
            <a:r>
              <a:rPr lang="zh-CN" altLang="en-US"/>
              <a:t>转移指令的转移地址一般采用相对寻址和直接寻址两种寻址方式来确定。</a:t>
            </a:r>
            <a:endParaRPr lang="en-US" altLang="zh-CN"/>
          </a:p>
          <a:p>
            <a:pPr lvl="1" eaLnBrk="1" hangingPunct="1"/>
            <a:r>
              <a:rPr lang="zh-CN" altLang="en-US"/>
              <a:t>若采用相对寻址方式，则称为相对转移，转移地址为当前指令地址</a:t>
            </a:r>
            <a:r>
              <a:rPr lang="en-US" altLang="zh-CN"/>
              <a:t>(</a:t>
            </a:r>
            <a:r>
              <a:rPr lang="zh-CN" altLang="en-US"/>
              <a:t>即当前</a:t>
            </a:r>
            <a:r>
              <a:rPr lang="en-US" altLang="zh-CN"/>
              <a:t>PC</a:t>
            </a:r>
            <a:r>
              <a:rPr lang="zh-CN" altLang="en-US"/>
              <a:t>的值</a:t>
            </a:r>
            <a:r>
              <a:rPr lang="en-US" altLang="zh-CN"/>
              <a:t>)</a:t>
            </a:r>
            <a:r>
              <a:rPr lang="zh-CN" altLang="en-US"/>
              <a:t>和指令地址码部分给出的位移量之和，即</a:t>
            </a:r>
            <a:r>
              <a:rPr lang="en-US" altLang="zh-CN"/>
              <a:t>PC←(PC)+</a:t>
            </a:r>
            <a:r>
              <a:rPr lang="zh-CN" altLang="en-US"/>
              <a:t>位移量；</a:t>
            </a:r>
            <a:endParaRPr lang="en-US" altLang="zh-CN"/>
          </a:p>
          <a:p>
            <a:pPr lvl="1" eaLnBrk="1" hangingPunct="1"/>
            <a:r>
              <a:rPr lang="zh-CN" altLang="en-US"/>
              <a:t>若采用直接寻址方式，则称为绝对转移，转移地址由指令地址码部分直接给出，即</a:t>
            </a:r>
            <a:r>
              <a:rPr lang="en-US" altLang="zh-CN"/>
              <a:t>PC←</a:t>
            </a:r>
            <a:r>
              <a:rPr lang="zh-CN" altLang="en-US"/>
              <a:t>目标地址。</a:t>
            </a:r>
          </a:p>
          <a:p>
            <a:pPr eaLnBrk="1" hangingPunct="1"/>
            <a:endParaRPr lang="zh-CN" altLang="en-US"/>
          </a:p>
        </p:txBody>
      </p:sp>
      <p:sp>
        <p:nvSpPr>
          <p:cNvPr id="56328" name="灯片编号占位符 5">
            <a:extLst>
              <a:ext uri="{FF2B5EF4-FFF2-40B4-BE49-F238E27FC236}">
                <a16:creationId xmlns:a16="http://schemas.microsoft.com/office/drawing/2014/main" id="{7DC91A75-3C58-BF6D-7002-0B71FCC9E5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9DF817-5832-43E3-B8D4-10B7351457B6}" type="slidenum">
              <a:rPr lang="zh-CN" altLang="en-US">
                <a:solidFill>
                  <a:schemeClr val="tx2"/>
                </a:solidFill>
                <a:latin typeface="Cambria" panose="02040503050406030204" pitchFamily="18" charset="0"/>
                <a:ea typeface="华文楷体" panose="02010600040101010101" pitchFamily="2" charset="-122"/>
              </a:rPr>
              <a:pPr/>
              <a:t>44</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F1750-50BA-D1B5-DF90-078F90B89B1E}"/>
              </a:ext>
            </a:extLst>
          </p:cNvPr>
          <p:cNvSpPr>
            <a:spLocks noGrp="1"/>
          </p:cNvSpPr>
          <p:nvPr>
            <p:ph type="title"/>
          </p:nvPr>
        </p:nvSpPr>
        <p:spPr>
          <a:xfrm>
            <a:off x="785786" y="274638"/>
            <a:ext cx="7498080" cy="1143000"/>
          </a:xfrm>
        </p:spPr>
        <p:txBody>
          <a:bodyPr/>
          <a:lstStyle/>
          <a:p>
            <a:pPr eaLnBrk="1" fontAlgn="auto" hangingPunct="1">
              <a:spcAft>
                <a:spcPts val="0"/>
              </a:spcAft>
              <a:defRPr/>
            </a:pPr>
            <a:r>
              <a:rPr lang="zh-CN" altLang="en-US" dirty="0"/>
              <a:t>调用指令与返回指令</a:t>
            </a:r>
          </a:p>
        </p:txBody>
      </p:sp>
      <p:sp>
        <p:nvSpPr>
          <p:cNvPr id="3" name="内容占位符 2">
            <a:extLst>
              <a:ext uri="{FF2B5EF4-FFF2-40B4-BE49-F238E27FC236}">
                <a16:creationId xmlns:a16="http://schemas.microsoft.com/office/drawing/2014/main" id="{123A8846-F271-736B-622E-290E946064C9}"/>
              </a:ext>
            </a:extLst>
          </p:cNvPr>
          <p:cNvSpPr>
            <a:spLocks noGrp="1"/>
          </p:cNvSpPr>
          <p:nvPr>
            <p:ph idx="1"/>
          </p:nvPr>
        </p:nvSpPr>
        <p:spPr/>
        <p:txBody>
          <a:bodyPr rtlCol="0">
            <a:normAutofit lnSpcReduction="10000"/>
          </a:bodyPr>
          <a:lstStyle/>
          <a:p>
            <a:pPr eaLnBrk="1" fontAlgn="auto" hangingPunct="1">
              <a:spcAft>
                <a:spcPts val="0"/>
              </a:spcAft>
              <a:defRPr/>
            </a:pPr>
            <a:r>
              <a:rPr lang="zh-CN" altLang="en-US" dirty="0"/>
              <a:t>通常使用调用</a:t>
            </a:r>
            <a:r>
              <a:rPr lang="en-US" altLang="zh-CN" dirty="0"/>
              <a:t>(</a:t>
            </a:r>
            <a:r>
              <a:rPr lang="zh-CN" altLang="en-US" dirty="0"/>
              <a:t>过程调用</a:t>
            </a:r>
            <a:r>
              <a:rPr lang="en-US" altLang="zh-CN" dirty="0"/>
              <a:t>/</a:t>
            </a:r>
            <a:r>
              <a:rPr lang="zh-CN" altLang="en-US" dirty="0"/>
              <a:t>系统调用</a:t>
            </a:r>
            <a:r>
              <a:rPr lang="en-US" altLang="zh-CN" dirty="0"/>
              <a:t>/</a:t>
            </a:r>
            <a:r>
              <a:rPr lang="zh-CN" altLang="en-US" dirty="0"/>
              <a:t>转子程序</a:t>
            </a:r>
            <a:r>
              <a:rPr lang="en-US" altLang="zh-CN" dirty="0"/>
              <a:t>)</a:t>
            </a:r>
            <a:r>
              <a:rPr lang="zh-CN" altLang="en-US" dirty="0"/>
              <a:t>指令来实现从一个程序转移到另一个程序的操作，在本书中用</a:t>
            </a:r>
            <a:r>
              <a:rPr lang="en-US" altLang="zh-CN" dirty="0"/>
              <a:t>call</a:t>
            </a:r>
            <a:r>
              <a:rPr lang="zh-CN" altLang="en-US" dirty="0"/>
              <a:t>表示调用指令。</a:t>
            </a:r>
            <a:endParaRPr lang="en-US" altLang="zh-CN" dirty="0"/>
          </a:p>
          <a:p>
            <a:pPr eaLnBrk="1" fontAlgn="auto" hangingPunct="1">
              <a:spcAft>
                <a:spcPts val="0"/>
              </a:spcAft>
              <a:defRPr/>
            </a:pPr>
            <a:r>
              <a:rPr lang="en-US" altLang="zh-CN" dirty="0"/>
              <a:t>call</a:t>
            </a:r>
            <a:r>
              <a:rPr lang="zh-CN" altLang="en-US" dirty="0"/>
              <a:t>指令与</a:t>
            </a:r>
            <a:r>
              <a:rPr lang="en-US" altLang="zh-CN" dirty="0"/>
              <a:t>jump</a:t>
            </a:r>
            <a:r>
              <a:rPr lang="zh-CN" altLang="en-US" dirty="0"/>
              <a:t>指令、</a:t>
            </a:r>
            <a:r>
              <a:rPr lang="en-US" altLang="zh-CN" dirty="0"/>
              <a:t>branch</a:t>
            </a:r>
            <a:r>
              <a:rPr lang="zh-CN" altLang="en-US" dirty="0"/>
              <a:t>指令的主要差别是需要保留返回地址，也就是说当执行完被调用的程序后要回到原调用程序，继续执行</a:t>
            </a:r>
            <a:r>
              <a:rPr lang="en-US" altLang="zh-CN" dirty="0"/>
              <a:t>call</a:t>
            </a:r>
            <a:r>
              <a:rPr lang="zh-CN" altLang="en-US" dirty="0"/>
              <a:t>指令的下一条指令。</a:t>
            </a:r>
            <a:endParaRPr lang="en-US" altLang="zh-CN" dirty="0"/>
          </a:p>
          <a:p>
            <a:pPr marL="484632" lvl="1" eaLnBrk="1" fontAlgn="auto" hangingPunct="1">
              <a:spcAft>
                <a:spcPts val="0"/>
              </a:spcAft>
              <a:defRPr/>
            </a:pPr>
            <a:r>
              <a:rPr lang="zh-CN" altLang="en-US" dirty="0"/>
              <a:t>返回地址一般保留于堆栈中，随同保留的还有一些状态寄存器或通用寄存器内容。</a:t>
            </a:r>
            <a:endParaRPr lang="en-US" altLang="zh-CN" dirty="0"/>
          </a:p>
          <a:p>
            <a:pPr eaLnBrk="1" fontAlgn="auto" hangingPunct="1">
              <a:spcAft>
                <a:spcPts val="0"/>
              </a:spcAft>
              <a:defRPr/>
            </a:pPr>
            <a:r>
              <a:rPr lang="zh-CN" altLang="en-US" dirty="0"/>
              <a:t>调用</a:t>
            </a:r>
            <a:r>
              <a:rPr lang="en-US" altLang="zh-CN" dirty="0"/>
              <a:t>(call)</a:t>
            </a:r>
            <a:r>
              <a:rPr lang="zh-CN" altLang="en-US" dirty="0"/>
              <a:t>与返回</a:t>
            </a:r>
            <a:r>
              <a:rPr lang="en-US" altLang="zh-CN" dirty="0"/>
              <a:t>(return)</a:t>
            </a:r>
            <a:r>
              <a:rPr lang="zh-CN" altLang="en-US" dirty="0"/>
              <a:t>是一对配合使用的指令，返回指令从堆栈中取出返回地址，继续执行调用指令的下一条指令。</a:t>
            </a:r>
          </a:p>
        </p:txBody>
      </p:sp>
      <p:sp>
        <p:nvSpPr>
          <p:cNvPr id="57352" name="灯片编号占位符 5">
            <a:extLst>
              <a:ext uri="{FF2B5EF4-FFF2-40B4-BE49-F238E27FC236}">
                <a16:creationId xmlns:a16="http://schemas.microsoft.com/office/drawing/2014/main" id="{5744A71F-B7FE-20D7-A0C6-F5DCE799965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3D0A52-D467-4849-AE5E-CA1BD8CBF320}" type="slidenum">
              <a:rPr lang="zh-CN" altLang="en-US">
                <a:solidFill>
                  <a:schemeClr val="tx2"/>
                </a:solidFill>
                <a:latin typeface="Cambria" panose="02040503050406030204" pitchFamily="18" charset="0"/>
                <a:ea typeface="华文楷体" panose="02010600040101010101" pitchFamily="2" charset="-122"/>
              </a:rPr>
              <a:pPr/>
              <a:t>45</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7FCC01-5B39-18F5-1CE5-06CD440A5931}"/>
              </a:ext>
            </a:extLst>
          </p:cNvPr>
          <p:cNvSpPr>
            <a:spLocks noGrp="1"/>
          </p:cNvSpPr>
          <p:nvPr>
            <p:ph type="title"/>
          </p:nvPr>
        </p:nvSpPr>
        <p:spPr>
          <a:xfrm>
            <a:off x="785786" y="274638"/>
            <a:ext cx="7498080" cy="1143000"/>
          </a:xfrm>
        </p:spPr>
        <p:txBody>
          <a:bodyPr/>
          <a:lstStyle/>
          <a:p>
            <a:pPr eaLnBrk="1" fontAlgn="auto" hangingPunct="1">
              <a:spcAft>
                <a:spcPts val="0"/>
              </a:spcAft>
              <a:defRPr/>
            </a:pPr>
            <a:r>
              <a:rPr lang="zh-CN" altLang="en-US" dirty="0"/>
              <a:t>陷阱</a:t>
            </a:r>
            <a:r>
              <a:rPr lang="en-US" altLang="zh-CN" dirty="0"/>
              <a:t>(trap)</a:t>
            </a:r>
            <a:r>
              <a:rPr lang="zh-CN" altLang="en-US" dirty="0"/>
              <a:t>与陷阱指令</a:t>
            </a:r>
          </a:p>
        </p:txBody>
      </p:sp>
      <p:sp>
        <p:nvSpPr>
          <p:cNvPr id="58373" name="内容占位符 2">
            <a:extLst>
              <a:ext uri="{FF2B5EF4-FFF2-40B4-BE49-F238E27FC236}">
                <a16:creationId xmlns:a16="http://schemas.microsoft.com/office/drawing/2014/main" id="{B1E8B474-398B-7FC3-188A-C7A001AF4578}"/>
              </a:ext>
            </a:extLst>
          </p:cNvPr>
          <p:cNvSpPr>
            <a:spLocks noGrp="1"/>
          </p:cNvSpPr>
          <p:nvPr>
            <p:ph idx="1"/>
          </p:nvPr>
        </p:nvSpPr>
        <p:spPr/>
        <p:txBody>
          <a:bodyPr/>
          <a:lstStyle/>
          <a:p>
            <a:pPr eaLnBrk="1" hangingPunct="1"/>
            <a:r>
              <a:rPr lang="zh-CN" altLang="en-US"/>
              <a:t>在计算机运行过程中，有时可能出现种种意外情况，使得计算机不能正常工作。</a:t>
            </a:r>
            <a:endParaRPr lang="en-US" altLang="zh-CN"/>
          </a:p>
          <a:p>
            <a:pPr eaLnBrk="1" hangingPunct="1"/>
            <a:r>
              <a:rPr lang="zh-CN" altLang="en-US"/>
              <a:t>计算机就发出陷阱信号，并暂停当前程序的执行</a:t>
            </a:r>
            <a:r>
              <a:rPr lang="en-US" altLang="zh-CN"/>
              <a:t>(</a:t>
            </a:r>
            <a:r>
              <a:rPr lang="zh-CN" altLang="en-US"/>
              <a:t>称为中断</a:t>
            </a:r>
            <a:r>
              <a:rPr lang="en-US" altLang="zh-CN"/>
              <a:t>)</a:t>
            </a:r>
            <a:r>
              <a:rPr lang="zh-CN" altLang="en-US"/>
              <a:t>，转入中断处理程序进行相应的中断处理。</a:t>
            </a:r>
            <a:endParaRPr lang="en-US" altLang="zh-CN"/>
          </a:p>
          <a:p>
            <a:pPr lvl="1" eaLnBrk="1" hangingPunct="1"/>
            <a:r>
              <a:rPr lang="zh-CN" altLang="en-US"/>
              <a:t>硬中断</a:t>
            </a:r>
            <a:endParaRPr lang="en-US" altLang="zh-CN"/>
          </a:p>
          <a:p>
            <a:pPr lvl="1" eaLnBrk="1" hangingPunct="1"/>
            <a:r>
              <a:rPr lang="zh-CN" altLang="en-US"/>
              <a:t>软中断</a:t>
            </a:r>
          </a:p>
        </p:txBody>
      </p:sp>
      <p:sp>
        <p:nvSpPr>
          <p:cNvPr id="58376" name="灯片编号占位符 5">
            <a:extLst>
              <a:ext uri="{FF2B5EF4-FFF2-40B4-BE49-F238E27FC236}">
                <a16:creationId xmlns:a16="http://schemas.microsoft.com/office/drawing/2014/main" id="{8A337217-BA8C-E312-0205-662DBADC2D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4CCDF0E-6055-4B87-8C88-148445A7AC4D}" type="slidenum">
              <a:rPr lang="zh-CN" altLang="en-US">
                <a:solidFill>
                  <a:schemeClr val="tx2"/>
                </a:solidFill>
                <a:latin typeface="Cambria" panose="02040503050406030204" pitchFamily="18" charset="0"/>
                <a:ea typeface="华文楷体" panose="02010600040101010101" pitchFamily="2" charset="-122"/>
              </a:rPr>
              <a:pPr/>
              <a:t>46</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BE0C8-0875-837E-016B-4D2AFC93713D}"/>
              </a:ext>
            </a:extLst>
          </p:cNvPr>
          <p:cNvSpPr>
            <a:spLocks noGrp="1"/>
          </p:cNvSpPr>
          <p:nvPr>
            <p:ph type="title"/>
          </p:nvPr>
        </p:nvSpPr>
        <p:spPr>
          <a:xfrm>
            <a:off x="785786" y="274638"/>
            <a:ext cx="7498080" cy="1143000"/>
          </a:xfrm>
        </p:spPr>
        <p:txBody>
          <a:bodyPr/>
          <a:lstStyle/>
          <a:p>
            <a:pPr eaLnBrk="1" fontAlgn="auto" hangingPunct="1">
              <a:spcAft>
                <a:spcPts val="0"/>
              </a:spcAft>
              <a:defRPr/>
            </a:pPr>
            <a:r>
              <a:rPr lang="zh-CN" altLang="en-US" dirty="0"/>
              <a:t>堆栈及堆栈操作指令</a:t>
            </a:r>
          </a:p>
        </p:txBody>
      </p:sp>
      <p:sp>
        <p:nvSpPr>
          <p:cNvPr id="3" name="内容占位符 2">
            <a:extLst>
              <a:ext uri="{FF2B5EF4-FFF2-40B4-BE49-F238E27FC236}">
                <a16:creationId xmlns:a16="http://schemas.microsoft.com/office/drawing/2014/main" id="{98CBA7F7-79CE-FD42-4809-4A2F21B60A86}"/>
              </a:ext>
            </a:extLst>
          </p:cNvPr>
          <p:cNvSpPr>
            <a:spLocks noGrp="1"/>
          </p:cNvSpPr>
          <p:nvPr>
            <p:ph idx="1"/>
          </p:nvPr>
        </p:nvSpPr>
        <p:spPr>
          <a:xfrm>
            <a:off x="714375" y="1500188"/>
            <a:ext cx="7929563" cy="2786062"/>
          </a:xfrm>
        </p:spPr>
        <p:txBody>
          <a:bodyPr rtlCol="0">
            <a:normAutofit fontScale="85000" lnSpcReduction="10000"/>
          </a:bodyPr>
          <a:lstStyle/>
          <a:p>
            <a:pPr eaLnBrk="1" fontAlgn="auto" hangingPunct="1">
              <a:spcAft>
                <a:spcPts val="0"/>
              </a:spcAft>
              <a:defRPr/>
            </a:pPr>
            <a:r>
              <a:rPr lang="zh-CN" altLang="en-US" dirty="0"/>
              <a:t>为了表示栈顶的位置，有一个寄存器或存储器单元用于指出栈顶的地址，这个寄存器或存储器单元就称为堆栈指针</a:t>
            </a:r>
            <a:r>
              <a:rPr lang="en-US" altLang="zh-CN" dirty="0"/>
              <a:t>(stack pointer</a:t>
            </a:r>
            <a:r>
              <a:rPr lang="zh-CN" altLang="en-US" dirty="0"/>
              <a:t>，简称</a:t>
            </a:r>
            <a:r>
              <a:rPr lang="en-US" altLang="zh-CN" dirty="0"/>
              <a:t>SP)</a:t>
            </a:r>
            <a:r>
              <a:rPr lang="zh-CN" altLang="en-US" dirty="0"/>
              <a:t>。</a:t>
            </a:r>
            <a:endParaRPr lang="en-US" altLang="zh-CN" dirty="0"/>
          </a:p>
          <a:p>
            <a:pPr eaLnBrk="1" fontAlgn="auto" hangingPunct="1">
              <a:spcAft>
                <a:spcPts val="0"/>
              </a:spcAft>
              <a:defRPr/>
            </a:pPr>
            <a:r>
              <a:rPr lang="zh-CN" altLang="en-US" dirty="0"/>
              <a:t>用于访问堆栈的指令只有压入</a:t>
            </a:r>
            <a:r>
              <a:rPr lang="en-US" altLang="zh-CN" dirty="0"/>
              <a:t>(</a:t>
            </a:r>
            <a:r>
              <a:rPr lang="zh-CN" altLang="en-US" dirty="0"/>
              <a:t>即进栈</a:t>
            </a:r>
            <a:r>
              <a:rPr lang="en-US" altLang="zh-CN" dirty="0"/>
              <a:t>)</a:t>
            </a:r>
            <a:r>
              <a:rPr lang="zh-CN" altLang="en-US" dirty="0"/>
              <a:t>和弹出</a:t>
            </a:r>
            <a:r>
              <a:rPr lang="en-US" altLang="zh-CN" dirty="0"/>
              <a:t>(</a:t>
            </a:r>
            <a:r>
              <a:rPr lang="zh-CN" altLang="en-US" dirty="0"/>
              <a:t>即退栈</a:t>
            </a:r>
            <a:r>
              <a:rPr lang="en-US" altLang="zh-CN" dirty="0"/>
              <a:t>)</a:t>
            </a:r>
            <a:r>
              <a:rPr lang="zh-CN" altLang="en-US" dirty="0"/>
              <a:t>两种，它们实际上是一种特殊的数据传送指令。</a:t>
            </a:r>
            <a:endParaRPr lang="en-US" altLang="zh-CN" dirty="0"/>
          </a:p>
          <a:p>
            <a:pPr marL="484632" lvl="1" eaLnBrk="1" fontAlgn="auto" hangingPunct="1">
              <a:spcAft>
                <a:spcPts val="0"/>
              </a:spcAft>
              <a:defRPr/>
            </a:pPr>
            <a:r>
              <a:rPr lang="zh-CN" altLang="en-US" dirty="0"/>
              <a:t>压入指令</a:t>
            </a:r>
            <a:r>
              <a:rPr lang="en-US" altLang="zh-CN" dirty="0"/>
              <a:t>(PUSH)</a:t>
            </a:r>
            <a:r>
              <a:rPr lang="zh-CN" altLang="en-US" dirty="0"/>
              <a:t>是把指定的操作数送入堆栈的栈顶，而弹出指令</a:t>
            </a:r>
            <a:r>
              <a:rPr lang="en-US" altLang="zh-CN" dirty="0"/>
              <a:t>(POP)</a:t>
            </a:r>
            <a:r>
              <a:rPr lang="zh-CN" altLang="en-US" dirty="0"/>
              <a:t>的操作刚好相反，是把栈顶的数据取出，送到指令所指定的目的地。</a:t>
            </a:r>
            <a:endParaRPr lang="en-US" altLang="zh-CN" dirty="0"/>
          </a:p>
        </p:txBody>
      </p:sp>
      <p:sp>
        <p:nvSpPr>
          <p:cNvPr id="59400" name="灯片编号占位符 5">
            <a:extLst>
              <a:ext uri="{FF2B5EF4-FFF2-40B4-BE49-F238E27FC236}">
                <a16:creationId xmlns:a16="http://schemas.microsoft.com/office/drawing/2014/main" id="{6C31997A-D001-909E-9C0A-2DBED3F82A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4C6B0CA-B43C-4CBB-90C6-E51B6547F1BE}" type="slidenum">
              <a:rPr lang="zh-CN" altLang="en-US">
                <a:solidFill>
                  <a:schemeClr val="tx2"/>
                </a:solidFill>
                <a:latin typeface="Cambria" panose="02040503050406030204" pitchFamily="18" charset="0"/>
                <a:ea typeface="华文楷体" panose="02010600040101010101" pitchFamily="2" charset="-122"/>
              </a:rPr>
              <a:pPr/>
              <a:t>47</a:t>
            </a:fld>
            <a:endParaRPr lang="zh-CN" altLang="en-US">
              <a:solidFill>
                <a:schemeClr val="tx2"/>
              </a:solidFill>
              <a:latin typeface="Cambria" panose="02040503050406030204" pitchFamily="18" charset="0"/>
              <a:ea typeface="华文楷体" panose="02010600040101010101" pitchFamily="2" charset="-122"/>
            </a:endParaRPr>
          </a:p>
        </p:txBody>
      </p:sp>
      <p:graphicFrame>
        <p:nvGraphicFramePr>
          <p:cNvPr id="59401" name="Object 2">
            <a:extLst>
              <a:ext uri="{FF2B5EF4-FFF2-40B4-BE49-F238E27FC236}">
                <a16:creationId xmlns:a16="http://schemas.microsoft.com/office/drawing/2014/main" id="{37796DF3-EB78-3B48-EC89-A442D55FBC5F}"/>
              </a:ext>
            </a:extLst>
          </p:cNvPr>
          <p:cNvGraphicFramePr>
            <a:graphicFrameLocks noChangeAspect="1"/>
          </p:cNvGraphicFramePr>
          <p:nvPr/>
        </p:nvGraphicFramePr>
        <p:xfrm>
          <a:off x="4786313" y="4000500"/>
          <a:ext cx="3429000" cy="2722563"/>
        </p:xfrm>
        <a:graphic>
          <a:graphicData uri="http://schemas.openxmlformats.org/presentationml/2006/ole">
            <mc:AlternateContent xmlns:mc="http://schemas.openxmlformats.org/markup-compatibility/2006">
              <mc:Choice xmlns:v="urn:schemas-microsoft-com:vml" Requires="v">
                <p:oleObj name="位图图像" r:id="rId2" imgW="4315427" imgH="3438095" progId="PBrush">
                  <p:embed/>
                </p:oleObj>
              </mc:Choice>
              <mc:Fallback>
                <p:oleObj name="位图图像" r:id="rId2" imgW="4315427" imgH="3438095" progId="PBrush">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13" y="4000500"/>
                        <a:ext cx="3429000" cy="272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02" name="TextBox 7">
            <a:extLst>
              <a:ext uri="{FF2B5EF4-FFF2-40B4-BE49-F238E27FC236}">
                <a16:creationId xmlns:a16="http://schemas.microsoft.com/office/drawing/2014/main" id="{3BEE7FC7-30D7-9DC2-2B7B-BDFDAFC838BA}"/>
              </a:ext>
            </a:extLst>
          </p:cNvPr>
          <p:cNvSpPr txBox="1">
            <a:spLocks noChangeArrowheads="1"/>
          </p:cNvSpPr>
          <p:nvPr/>
        </p:nvSpPr>
        <p:spPr bwMode="auto">
          <a:xfrm>
            <a:off x="1357313" y="4500563"/>
            <a:ext cx="28575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1200"/>
              </a:spcAft>
              <a:buFont typeface="Arial" panose="020B0604020202020204" pitchFamily="34" charset="0"/>
              <a:buChar char="•"/>
            </a:pPr>
            <a:r>
              <a:rPr lang="zh-CN" altLang="en-US" sz="2000">
                <a:solidFill>
                  <a:srgbClr val="FF0000"/>
                </a:solidFill>
                <a:latin typeface="Cambria" panose="02040503050406030204" pitchFamily="18" charset="0"/>
                <a:ea typeface="华文楷体" panose="02010600040101010101" pitchFamily="2" charset="-122"/>
              </a:rPr>
              <a:t>在中断、子程序调用过程中保存返回地址、状态标志及现场信息。</a:t>
            </a:r>
            <a:endParaRPr lang="en-US" altLang="zh-CN" sz="2000">
              <a:solidFill>
                <a:srgbClr val="FF0000"/>
              </a:solidFill>
              <a:latin typeface="Cambria" panose="02040503050406030204" pitchFamily="18" charset="0"/>
              <a:ea typeface="华文楷体" panose="02010600040101010101" pitchFamily="2" charset="-122"/>
            </a:endParaRPr>
          </a:p>
          <a:p>
            <a:pPr eaLnBrk="1" hangingPunct="1">
              <a:buFont typeface="Arial" panose="020B0604020202020204" pitchFamily="34" charset="0"/>
              <a:buChar char="•"/>
            </a:pPr>
            <a:r>
              <a:rPr lang="zh-CN" altLang="en-US" sz="2000">
                <a:solidFill>
                  <a:srgbClr val="FF0000"/>
                </a:solidFill>
                <a:latin typeface="Cambria" panose="02040503050406030204" pitchFamily="18" charset="0"/>
                <a:ea typeface="华文楷体" panose="02010600040101010101" pitchFamily="2" charset="-122"/>
              </a:rPr>
              <a:t>用于子程序调用时参数的传递</a:t>
            </a:r>
          </a:p>
        </p:txBody>
      </p:sp>
    </p:spTree>
  </p:cSld>
  <p:clrMapOvr>
    <a:masterClrMapping/>
  </p:clrMapOvr>
  <p:transition>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6F9C33-629B-8C60-72D7-837FEBA8559D}"/>
              </a:ext>
            </a:extLst>
          </p:cNvPr>
          <p:cNvSpPr>
            <a:spLocks noGrp="1"/>
          </p:cNvSpPr>
          <p:nvPr>
            <p:ph type="title"/>
          </p:nvPr>
        </p:nvSpPr>
        <p:spPr>
          <a:xfrm>
            <a:off x="785786" y="274638"/>
            <a:ext cx="7498080" cy="1143000"/>
          </a:xfrm>
        </p:spPr>
        <p:txBody>
          <a:bodyPr/>
          <a:lstStyle/>
          <a:p>
            <a:pPr eaLnBrk="1" fontAlgn="auto" hangingPunct="1">
              <a:spcAft>
                <a:spcPts val="0"/>
              </a:spcAft>
              <a:defRPr/>
            </a:pPr>
            <a:r>
              <a:rPr lang="zh-CN" altLang="en-US" dirty="0"/>
              <a:t>输入输出</a:t>
            </a:r>
            <a:r>
              <a:rPr lang="en-US" altLang="zh-CN" dirty="0"/>
              <a:t>(I/O)</a:t>
            </a:r>
            <a:r>
              <a:rPr lang="zh-CN" altLang="en-US" dirty="0"/>
              <a:t>指令</a:t>
            </a:r>
          </a:p>
        </p:txBody>
      </p:sp>
      <p:sp>
        <p:nvSpPr>
          <p:cNvPr id="3" name="内容占位符 2">
            <a:extLst>
              <a:ext uri="{FF2B5EF4-FFF2-40B4-BE49-F238E27FC236}">
                <a16:creationId xmlns:a16="http://schemas.microsoft.com/office/drawing/2014/main" id="{044FE28D-EAC3-D676-981D-BB369D24AF60}"/>
              </a:ext>
            </a:extLst>
          </p:cNvPr>
          <p:cNvSpPr>
            <a:spLocks noGrp="1"/>
          </p:cNvSpPr>
          <p:nvPr>
            <p:ph idx="1"/>
          </p:nvPr>
        </p:nvSpPr>
        <p:spPr/>
        <p:txBody>
          <a:bodyPr rtlCol="0">
            <a:normAutofit fontScale="92500" lnSpcReduction="10000"/>
          </a:bodyPr>
          <a:lstStyle/>
          <a:p>
            <a:pPr eaLnBrk="1" fontAlgn="auto" hangingPunct="1">
              <a:spcAft>
                <a:spcPts val="0"/>
              </a:spcAft>
              <a:defRPr/>
            </a:pPr>
            <a:r>
              <a:rPr lang="zh-CN" altLang="en-US" dirty="0"/>
              <a:t>计算机所处理的一切原始数据和所执行的程序</a:t>
            </a:r>
            <a:r>
              <a:rPr lang="en-US" altLang="zh-CN" dirty="0"/>
              <a:t>(</a:t>
            </a:r>
            <a:r>
              <a:rPr lang="zh-CN" altLang="en-US" dirty="0"/>
              <a:t>除了固化在</a:t>
            </a:r>
            <a:r>
              <a:rPr lang="en-US" altLang="zh-CN" dirty="0"/>
              <a:t>ROM</a:t>
            </a:r>
            <a:r>
              <a:rPr lang="zh-CN" altLang="en-US" dirty="0"/>
              <a:t>中的以外</a:t>
            </a:r>
            <a:r>
              <a:rPr lang="en-US" altLang="zh-CN" dirty="0"/>
              <a:t>)</a:t>
            </a:r>
            <a:r>
              <a:rPr lang="zh-CN" altLang="en-US" dirty="0"/>
              <a:t>均来自外部设备的输入，处理结果需通过外部设备输出。</a:t>
            </a:r>
            <a:endParaRPr lang="en-US" altLang="zh-CN" dirty="0"/>
          </a:p>
          <a:p>
            <a:pPr eaLnBrk="1" fontAlgn="auto" hangingPunct="1">
              <a:spcAft>
                <a:spcPts val="0"/>
              </a:spcAft>
              <a:defRPr/>
            </a:pPr>
            <a:r>
              <a:rPr lang="zh-CN" altLang="en-US" dirty="0"/>
              <a:t>输入输出指令的一般格式如下：</a:t>
            </a:r>
          </a:p>
          <a:p>
            <a:pPr eaLnBrk="1" fontAlgn="auto" hangingPunct="1">
              <a:spcAft>
                <a:spcPts val="0"/>
              </a:spcAft>
              <a:buFont typeface="Wingdings" panose="05000000000000000000" pitchFamily="2" charset="2"/>
              <a:buNone/>
              <a:defRPr/>
            </a:pPr>
            <a:r>
              <a:rPr lang="en-US" altLang="zh-CN" dirty="0"/>
              <a:t>		         OP           REG	    A</a:t>
            </a:r>
          </a:p>
          <a:p>
            <a:pPr marL="484632" lvl="1" eaLnBrk="1" fontAlgn="auto" hangingPunct="1">
              <a:spcAft>
                <a:spcPts val="0"/>
              </a:spcAft>
              <a:defRPr/>
            </a:pPr>
            <a:r>
              <a:rPr lang="zh-CN" altLang="en-US" dirty="0"/>
              <a:t>其中</a:t>
            </a:r>
            <a:r>
              <a:rPr lang="en-US" altLang="zh-CN" dirty="0"/>
              <a:t>OP</a:t>
            </a:r>
            <a:r>
              <a:rPr lang="zh-CN" altLang="en-US" dirty="0"/>
              <a:t>是操作码，表示</a:t>
            </a:r>
            <a:r>
              <a:rPr lang="en-US" altLang="zh-CN" dirty="0"/>
              <a:t>I/O</a:t>
            </a:r>
            <a:r>
              <a:rPr lang="zh-CN" altLang="en-US" dirty="0"/>
              <a:t>指令。</a:t>
            </a:r>
            <a:endParaRPr lang="en-US" altLang="zh-CN" dirty="0"/>
          </a:p>
          <a:p>
            <a:pPr marL="484632" lvl="1" eaLnBrk="1" fontAlgn="auto" hangingPunct="1">
              <a:spcAft>
                <a:spcPts val="0"/>
              </a:spcAft>
              <a:defRPr/>
            </a:pPr>
            <a:r>
              <a:rPr lang="en-US" altLang="zh-CN" dirty="0"/>
              <a:t>REG</a:t>
            </a:r>
            <a:r>
              <a:rPr lang="zh-CN" altLang="en-US" dirty="0"/>
              <a:t>是寄存器名，用于指定与外部设备交换数据的寄存器。</a:t>
            </a:r>
            <a:endParaRPr lang="en-US" altLang="zh-CN" dirty="0"/>
          </a:p>
          <a:p>
            <a:pPr marL="484632" lvl="1" eaLnBrk="1" fontAlgn="auto" hangingPunct="1">
              <a:spcAft>
                <a:spcPts val="0"/>
              </a:spcAft>
              <a:defRPr/>
            </a:pPr>
            <a:r>
              <a:rPr lang="en-US" altLang="zh-CN" dirty="0"/>
              <a:t>A</a:t>
            </a:r>
            <a:r>
              <a:rPr lang="zh-CN" altLang="en-US" dirty="0"/>
              <a:t>是外部设备中的寄存器地址或设备码。</a:t>
            </a:r>
            <a:endParaRPr lang="en-US" altLang="zh-CN" dirty="0"/>
          </a:p>
          <a:p>
            <a:pPr eaLnBrk="1" fontAlgn="auto" hangingPunct="1">
              <a:spcAft>
                <a:spcPts val="0"/>
              </a:spcAft>
              <a:defRPr/>
            </a:pPr>
            <a:r>
              <a:rPr lang="zh-CN" altLang="en-US" dirty="0"/>
              <a:t>有些计算机采用外部设备与存储器统一编址的方法把外部设备寄存器看成是存储器的某些单元，任何访问存储器的指令均可访问外部设备，因此不再专设</a:t>
            </a:r>
            <a:r>
              <a:rPr lang="en-US" altLang="zh-CN" dirty="0"/>
              <a:t>I/O</a:t>
            </a:r>
            <a:r>
              <a:rPr lang="zh-CN" altLang="en-US" dirty="0"/>
              <a:t>指令。</a:t>
            </a:r>
          </a:p>
        </p:txBody>
      </p:sp>
      <p:sp>
        <p:nvSpPr>
          <p:cNvPr id="60424" name="灯片编号占位符 5">
            <a:extLst>
              <a:ext uri="{FF2B5EF4-FFF2-40B4-BE49-F238E27FC236}">
                <a16:creationId xmlns:a16="http://schemas.microsoft.com/office/drawing/2014/main" id="{62DC64D4-875E-3D4D-ABA5-991077DA4D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A380320-35EF-47C8-980E-5638BA0E4EE5}" type="slidenum">
              <a:rPr lang="zh-CN" altLang="en-US">
                <a:solidFill>
                  <a:schemeClr val="tx2"/>
                </a:solidFill>
                <a:latin typeface="Cambria" panose="02040503050406030204" pitchFamily="18" charset="0"/>
                <a:ea typeface="华文楷体" panose="02010600040101010101" pitchFamily="2" charset="-122"/>
              </a:rPr>
              <a:pPr/>
              <a:t>48</a:t>
            </a:fld>
            <a:endParaRPr lang="zh-CN" altLang="en-US">
              <a:solidFill>
                <a:schemeClr val="tx2"/>
              </a:solidFill>
              <a:latin typeface="Cambria" panose="02040503050406030204" pitchFamily="18" charset="0"/>
              <a:ea typeface="华文楷体" panose="02010600040101010101" pitchFamily="2" charset="-122"/>
            </a:endParaRPr>
          </a:p>
        </p:txBody>
      </p:sp>
      <p:grpSp>
        <p:nvGrpSpPr>
          <p:cNvPr id="60425" name="组合 12">
            <a:extLst>
              <a:ext uri="{FF2B5EF4-FFF2-40B4-BE49-F238E27FC236}">
                <a16:creationId xmlns:a16="http://schemas.microsoft.com/office/drawing/2014/main" id="{24C8A2D9-BCE7-BEE9-A2C4-D03FE296DDEE}"/>
              </a:ext>
            </a:extLst>
          </p:cNvPr>
          <p:cNvGrpSpPr>
            <a:grpSpLocks/>
          </p:cNvGrpSpPr>
          <p:nvPr/>
        </p:nvGrpSpPr>
        <p:grpSpPr bwMode="auto">
          <a:xfrm>
            <a:off x="2071688" y="3143250"/>
            <a:ext cx="3463925" cy="504825"/>
            <a:chOff x="2965470" y="3424241"/>
            <a:chExt cx="4535488" cy="504825"/>
          </a:xfrm>
        </p:grpSpPr>
        <p:sp>
          <p:nvSpPr>
            <p:cNvPr id="60426" name="Rectangle 4">
              <a:extLst>
                <a:ext uri="{FF2B5EF4-FFF2-40B4-BE49-F238E27FC236}">
                  <a16:creationId xmlns:a16="http://schemas.microsoft.com/office/drawing/2014/main" id="{BD5C8D4C-F3EB-B34A-BCA9-0672C728C3D5}"/>
                </a:ext>
              </a:extLst>
            </p:cNvPr>
            <p:cNvSpPr>
              <a:spLocks noChangeArrowheads="1"/>
            </p:cNvSpPr>
            <p:nvPr/>
          </p:nvSpPr>
          <p:spPr bwMode="auto">
            <a:xfrm>
              <a:off x="2965470" y="3424241"/>
              <a:ext cx="4535488" cy="5048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mbria" panose="02040503050406030204" pitchFamily="18" charset="0"/>
                <a:ea typeface="华文楷体" panose="02010600040101010101" pitchFamily="2" charset="-122"/>
              </a:endParaRPr>
            </a:p>
          </p:txBody>
        </p:sp>
        <p:sp>
          <p:nvSpPr>
            <p:cNvPr id="60427" name="Line 5">
              <a:extLst>
                <a:ext uri="{FF2B5EF4-FFF2-40B4-BE49-F238E27FC236}">
                  <a16:creationId xmlns:a16="http://schemas.microsoft.com/office/drawing/2014/main" id="{FACFA812-2B80-87E3-8550-8A5DD6CB7933}"/>
                </a:ext>
              </a:extLst>
            </p:cNvPr>
            <p:cNvSpPr>
              <a:spLocks noChangeShapeType="1"/>
            </p:cNvSpPr>
            <p:nvPr/>
          </p:nvSpPr>
          <p:spPr bwMode="auto">
            <a:xfrm>
              <a:off x="4332308" y="342424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8" name="Line 6">
              <a:extLst>
                <a:ext uri="{FF2B5EF4-FFF2-40B4-BE49-F238E27FC236}">
                  <a16:creationId xmlns:a16="http://schemas.microsoft.com/office/drawing/2014/main" id="{4B4FA22E-9B57-0806-C68F-1EC741D03E0D}"/>
                </a:ext>
              </a:extLst>
            </p:cNvPr>
            <p:cNvSpPr>
              <a:spLocks noChangeShapeType="1"/>
            </p:cNvSpPr>
            <p:nvPr/>
          </p:nvSpPr>
          <p:spPr bwMode="auto">
            <a:xfrm>
              <a:off x="6061095" y="342424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4299D-7CB6-FA43-86A9-F5D0B2CF5338}"/>
              </a:ext>
            </a:extLst>
          </p:cNvPr>
          <p:cNvSpPr>
            <a:spLocks noGrp="1"/>
          </p:cNvSpPr>
          <p:nvPr>
            <p:ph type="title"/>
          </p:nvPr>
        </p:nvSpPr>
        <p:spPr>
          <a:xfrm>
            <a:off x="785786" y="274638"/>
            <a:ext cx="7498080" cy="1143000"/>
          </a:xfrm>
        </p:spPr>
        <p:txBody>
          <a:bodyPr/>
          <a:lstStyle/>
          <a:p>
            <a:pPr eaLnBrk="1" fontAlgn="auto" hangingPunct="1">
              <a:spcAft>
                <a:spcPts val="0"/>
              </a:spcAft>
              <a:defRPr/>
            </a:pPr>
            <a:r>
              <a:rPr lang="zh-CN" altLang="en-US" dirty="0"/>
              <a:t>特权指令</a:t>
            </a:r>
          </a:p>
        </p:txBody>
      </p:sp>
      <p:sp>
        <p:nvSpPr>
          <p:cNvPr id="61445" name="内容占位符 2">
            <a:extLst>
              <a:ext uri="{FF2B5EF4-FFF2-40B4-BE49-F238E27FC236}">
                <a16:creationId xmlns:a16="http://schemas.microsoft.com/office/drawing/2014/main" id="{A7C61FFC-F85E-09BC-9597-61CE960E66EB}"/>
              </a:ext>
            </a:extLst>
          </p:cNvPr>
          <p:cNvSpPr>
            <a:spLocks noGrp="1"/>
          </p:cNvSpPr>
          <p:nvPr>
            <p:ph idx="1"/>
          </p:nvPr>
        </p:nvSpPr>
        <p:spPr/>
        <p:txBody>
          <a:bodyPr/>
          <a:lstStyle/>
          <a:p>
            <a:pPr eaLnBrk="1" hangingPunct="1"/>
            <a:r>
              <a:rPr lang="zh-CN" altLang="en-US"/>
              <a:t>这类指令只能用于操作系统或其他系统软件，而不提供给用户使用，称为特权指令。</a:t>
            </a:r>
          </a:p>
          <a:p>
            <a:pPr lvl="1" eaLnBrk="1" hangingPunct="1"/>
            <a:r>
              <a:rPr lang="zh-CN" altLang="en-US"/>
              <a:t>主要用于系统资源的分配和管理，包括改变系统的工作方式、检测用户的访问权限、修改虚拟存储器管理的段表、页表和完成任务的创建和切换等。</a:t>
            </a:r>
          </a:p>
        </p:txBody>
      </p:sp>
      <p:sp>
        <p:nvSpPr>
          <p:cNvPr id="61448" name="灯片编号占位符 5">
            <a:extLst>
              <a:ext uri="{FF2B5EF4-FFF2-40B4-BE49-F238E27FC236}">
                <a16:creationId xmlns:a16="http://schemas.microsoft.com/office/drawing/2014/main" id="{395B3F5D-7190-89AC-DCC9-2A1BB42BC8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467CD60-4946-4DEC-9D43-7CA568D071B9}" type="slidenum">
              <a:rPr lang="zh-CN" altLang="en-US">
                <a:solidFill>
                  <a:schemeClr val="tx2"/>
                </a:solidFill>
                <a:latin typeface="Cambria" panose="02040503050406030204" pitchFamily="18" charset="0"/>
                <a:ea typeface="华文楷体" panose="02010600040101010101" pitchFamily="2" charset="-122"/>
              </a:rPr>
              <a:pPr/>
              <a:t>49</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48A5B-33B6-4E0B-CA9E-B61B81B06A42}"/>
              </a:ext>
            </a:extLst>
          </p:cNvPr>
          <p:cNvSpPr>
            <a:spLocks noGrp="1"/>
          </p:cNvSpPr>
          <p:nvPr>
            <p:ph type="title"/>
          </p:nvPr>
        </p:nvSpPr>
        <p:spPr>
          <a:xfrm>
            <a:off x="785786" y="274638"/>
            <a:ext cx="7498080" cy="1143000"/>
          </a:xfrm>
        </p:spPr>
        <p:txBody>
          <a:bodyPr/>
          <a:lstStyle/>
          <a:p>
            <a:pPr eaLnBrk="1" fontAlgn="auto" hangingPunct="1">
              <a:spcAft>
                <a:spcPts val="0"/>
              </a:spcAft>
              <a:defRPr/>
            </a:pPr>
            <a:r>
              <a:rPr lang="zh-CN" altLang="en-US" dirty="0"/>
              <a:t>指令需包含的信息由哪些？</a:t>
            </a:r>
          </a:p>
        </p:txBody>
      </p:sp>
      <p:sp>
        <p:nvSpPr>
          <p:cNvPr id="16389" name="内容占位符 2">
            <a:extLst>
              <a:ext uri="{FF2B5EF4-FFF2-40B4-BE49-F238E27FC236}">
                <a16:creationId xmlns:a16="http://schemas.microsoft.com/office/drawing/2014/main" id="{CF443442-977F-65DA-47AD-50B63077DBBA}"/>
              </a:ext>
            </a:extLst>
          </p:cNvPr>
          <p:cNvSpPr>
            <a:spLocks noGrp="1"/>
          </p:cNvSpPr>
          <p:nvPr>
            <p:ph idx="1"/>
          </p:nvPr>
        </p:nvSpPr>
        <p:spPr/>
        <p:txBody>
          <a:bodyPr/>
          <a:lstStyle/>
          <a:p>
            <a:pPr eaLnBrk="1" hangingPunct="1">
              <a:lnSpc>
                <a:spcPct val="120000"/>
              </a:lnSpc>
              <a:spcBef>
                <a:spcPts val="600"/>
              </a:spcBef>
            </a:pPr>
            <a:r>
              <a:rPr lang="zh-CN" altLang="en-US"/>
              <a:t>操作码</a:t>
            </a:r>
          </a:p>
          <a:p>
            <a:pPr lvl="1" eaLnBrk="1" hangingPunct="1">
              <a:lnSpc>
                <a:spcPct val="120000"/>
              </a:lnSpc>
              <a:spcBef>
                <a:spcPts val="600"/>
              </a:spcBef>
            </a:pPr>
            <a:r>
              <a:rPr lang="zh-CN" altLang="en-US"/>
              <a:t>具体说明了操作的性质及功能。</a:t>
            </a:r>
          </a:p>
          <a:p>
            <a:pPr lvl="1" eaLnBrk="1" hangingPunct="1">
              <a:lnSpc>
                <a:spcPct val="120000"/>
              </a:lnSpc>
              <a:spcBef>
                <a:spcPts val="600"/>
              </a:spcBef>
            </a:pPr>
            <a:r>
              <a:rPr lang="zh-CN" altLang="en-US"/>
              <a:t>一台计算机可能有几十条至几百条指令，每一条指令都有一个相应的操作码，计算机通过识别该操作码来完成不同操作。</a:t>
            </a:r>
          </a:p>
          <a:p>
            <a:pPr eaLnBrk="1" hangingPunct="1">
              <a:lnSpc>
                <a:spcPct val="120000"/>
              </a:lnSpc>
              <a:spcBef>
                <a:spcPts val="600"/>
              </a:spcBef>
            </a:pPr>
            <a:r>
              <a:rPr lang="zh-CN" altLang="en-US"/>
              <a:t>操作数的地址</a:t>
            </a:r>
          </a:p>
          <a:p>
            <a:pPr lvl="1" eaLnBrk="1" hangingPunct="1">
              <a:lnSpc>
                <a:spcPct val="120000"/>
              </a:lnSpc>
              <a:spcBef>
                <a:spcPts val="600"/>
              </a:spcBef>
            </a:pPr>
            <a:r>
              <a:rPr lang="en-US" altLang="zh-CN"/>
              <a:t>CPU</a:t>
            </a:r>
            <a:r>
              <a:rPr lang="zh-CN" altLang="en-US"/>
              <a:t>通过该地址就可以取得所需的操作数。</a:t>
            </a:r>
            <a:endParaRPr lang="zh-CN" altLang="en-US" sz="3200"/>
          </a:p>
          <a:p>
            <a:pPr eaLnBrk="1" hangingPunct="1"/>
            <a:endParaRPr lang="zh-CN" altLang="en-US" sz="3200"/>
          </a:p>
        </p:txBody>
      </p:sp>
      <p:sp>
        <p:nvSpPr>
          <p:cNvPr id="16392" name="灯片编号占位符 5">
            <a:extLst>
              <a:ext uri="{FF2B5EF4-FFF2-40B4-BE49-F238E27FC236}">
                <a16:creationId xmlns:a16="http://schemas.microsoft.com/office/drawing/2014/main" id="{4B5ECEB5-647D-66F1-996F-631749CA30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7C1D46-B5B3-491B-AC49-E7687D6BC395}" type="slidenum">
              <a:rPr lang="zh-CN" altLang="en-US">
                <a:solidFill>
                  <a:schemeClr val="tx2"/>
                </a:solidFill>
                <a:latin typeface="Cambria" panose="02040503050406030204" pitchFamily="18" charset="0"/>
                <a:ea typeface="华文楷体" panose="02010600040101010101" pitchFamily="2" charset="-122"/>
              </a:rPr>
              <a:pPr/>
              <a:t>5</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A01369-A810-E6DD-CA46-A812320EA87F}"/>
              </a:ext>
            </a:extLst>
          </p:cNvPr>
          <p:cNvSpPr>
            <a:spLocks noGrp="1"/>
          </p:cNvSpPr>
          <p:nvPr>
            <p:ph type="title"/>
          </p:nvPr>
        </p:nvSpPr>
        <p:spPr>
          <a:xfrm>
            <a:off x="785786" y="274638"/>
            <a:ext cx="7498080" cy="1143000"/>
          </a:xfrm>
        </p:spPr>
        <p:txBody>
          <a:bodyPr/>
          <a:lstStyle/>
          <a:p>
            <a:pPr eaLnBrk="1" fontAlgn="auto" hangingPunct="1">
              <a:spcAft>
                <a:spcPts val="0"/>
              </a:spcAft>
              <a:defRPr/>
            </a:pPr>
            <a:r>
              <a:rPr lang="zh-CN" altLang="en-US" dirty="0"/>
              <a:t>指令系统的兼容性</a:t>
            </a:r>
          </a:p>
        </p:txBody>
      </p:sp>
      <p:sp>
        <p:nvSpPr>
          <p:cNvPr id="3" name="内容占位符 2">
            <a:extLst>
              <a:ext uri="{FF2B5EF4-FFF2-40B4-BE49-F238E27FC236}">
                <a16:creationId xmlns:a16="http://schemas.microsoft.com/office/drawing/2014/main" id="{720E157F-1248-D912-FF90-B8282E6857A4}"/>
              </a:ext>
            </a:extLst>
          </p:cNvPr>
          <p:cNvSpPr>
            <a:spLocks noGrp="1"/>
          </p:cNvSpPr>
          <p:nvPr>
            <p:ph idx="1"/>
          </p:nvPr>
        </p:nvSpPr>
        <p:spPr/>
        <p:txBody>
          <a:bodyPr rtlCol="0">
            <a:normAutofit lnSpcReduction="10000"/>
          </a:bodyPr>
          <a:lstStyle/>
          <a:p>
            <a:pPr eaLnBrk="1" fontAlgn="auto" hangingPunct="1">
              <a:spcAft>
                <a:spcPts val="0"/>
              </a:spcAft>
              <a:defRPr/>
            </a:pPr>
            <a:r>
              <a:rPr lang="zh-CN" altLang="en-US" dirty="0"/>
              <a:t>各计算机公司设计生产的计算机的指令存在差异。</a:t>
            </a:r>
            <a:endParaRPr lang="en-US" altLang="zh-CN" dirty="0"/>
          </a:p>
          <a:p>
            <a:pPr marL="484632" lvl="1" eaLnBrk="1" fontAlgn="auto" hangingPunct="1">
              <a:spcAft>
                <a:spcPts val="0"/>
              </a:spcAft>
              <a:defRPr/>
            </a:pPr>
            <a:r>
              <a:rPr lang="zh-CN" altLang="en-US" dirty="0"/>
              <a:t>其指令的数量与功能、指令格式、寻址方式、数据格式都有差别，即使是一些常用的基本指令，如算术逻辑运算指令、转移指令等也是各不相同的。</a:t>
            </a:r>
            <a:endParaRPr lang="en-US" altLang="zh-CN" dirty="0"/>
          </a:p>
          <a:p>
            <a:pPr eaLnBrk="1" fontAlgn="auto" hangingPunct="1">
              <a:spcAft>
                <a:spcPts val="0"/>
              </a:spcAft>
              <a:defRPr/>
            </a:pPr>
            <a:r>
              <a:rPr lang="zh-CN" altLang="en-US" dirty="0"/>
              <a:t>各种型号计算机的高级语言基本相同，但将高级语言程序编译成机器语言后，其差别是很大的。因此将用机器语言表示的程序移植到其他机器上去几乎是不可能的。</a:t>
            </a:r>
            <a:endParaRPr lang="en-US" altLang="zh-CN" dirty="0"/>
          </a:p>
          <a:p>
            <a:pPr eaLnBrk="1" fontAlgn="auto" hangingPunct="1">
              <a:spcAft>
                <a:spcPts val="0"/>
              </a:spcAft>
              <a:defRPr/>
            </a:pPr>
            <a:r>
              <a:rPr lang="zh-CN" altLang="en-US" dirty="0"/>
              <a:t>系列机思想较好地解决了这一问题。</a:t>
            </a:r>
            <a:endParaRPr lang="en-US" altLang="zh-CN" dirty="0"/>
          </a:p>
          <a:p>
            <a:pPr marL="484632" lvl="1" eaLnBrk="1" fontAlgn="auto" hangingPunct="1">
              <a:spcAft>
                <a:spcPts val="0"/>
              </a:spcAft>
              <a:defRPr/>
            </a:pPr>
            <a:r>
              <a:rPr lang="zh-CN" altLang="en-US" dirty="0"/>
              <a:t>同一系列的计算机的指令系统、数据格式、</a:t>
            </a:r>
            <a:r>
              <a:rPr lang="en-US" altLang="zh-CN" dirty="0"/>
              <a:t>I/O</a:t>
            </a:r>
            <a:r>
              <a:rPr lang="zh-CN" altLang="en-US" dirty="0"/>
              <a:t>系统等保持相同，因而保持软件向上兼容的特点。</a:t>
            </a:r>
          </a:p>
        </p:txBody>
      </p:sp>
      <p:sp>
        <p:nvSpPr>
          <p:cNvPr id="62472" name="灯片编号占位符 5">
            <a:extLst>
              <a:ext uri="{FF2B5EF4-FFF2-40B4-BE49-F238E27FC236}">
                <a16:creationId xmlns:a16="http://schemas.microsoft.com/office/drawing/2014/main" id="{C73E4005-63A0-13AF-FE92-EA900793CB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2D1A49-F095-4264-8961-046FD92CE3BF}" type="slidenum">
              <a:rPr lang="zh-CN" altLang="en-US">
                <a:solidFill>
                  <a:schemeClr val="tx2"/>
                </a:solidFill>
                <a:latin typeface="Cambria" panose="02040503050406030204" pitchFamily="18" charset="0"/>
                <a:ea typeface="华文楷体" panose="02010600040101010101" pitchFamily="2" charset="-122"/>
              </a:rPr>
              <a:pPr/>
              <a:t>50</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2B4A43-CBDE-DB1F-35E3-28846FD002E5}"/>
              </a:ext>
            </a:extLst>
          </p:cNvPr>
          <p:cNvSpPr>
            <a:spLocks noGrp="1"/>
          </p:cNvSpPr>
          <p:nvPr>
            <p:ph type="title"/>
          </p:nvPr>
        </p:nvSpPr>
        <p:spPr>
          <a:xfrm>
            <a:off x="785786" y="274638"/>
            <a:ext cx="7498080" cy="1143000"/>
          </a:xfrm>
        </p:spPr>
        <p:txBody>
          <a:bodyPr/>
          <a:lstStyle/>
          <a:p>
            <a:pPr eaLnBrk="1" fontAlgn="auto" hangingPunct="1">
              <a:spcAft>
                <a:spcPts val="0"/>
              </a:spcAft>
              <a:defRPr/>
            </a:pPr>
            <a:r>
              <a:rPr lang="zh-CN" altLang="en-US" sz="2800" dirty="0"/>
              <a:t>精简指令系统计算机</a:t>
            </a:r>
            <a:r>
              <a:rPr lang="en-US" altLang="zh-CN" sz="2800" dirty="0"/>
              <a:t>(RISC)</a:t>
            </a:r>
            <a:r>
              <a:rPr lang="zh-CN" altLang="en-US" sz="2800" dirty="0"/>
              <a:t>和复杂指令系统计算机</a:t>
            </a:r>
            <a:r>
              <a:rPr lang="en-US" altLang="zh-CN" sz="2800" dirty="0"/>
              <a:t>(CISC)</a:t>
            </a:r>
            <a:endParaRPr lang="zh-CN" altLang="en-US" sz="2800" dirty="0"/>
          </a:p>
        </p:txBody>
      </p:sp>
      <p:sp>
        <p:nvSpPr>
          <p:cNvPr id="3" name="内容占位符 2">
            <a:extLst>
              <a:ext uri="{FF2B5EF4-FFF2-40B4-BE49-F238E27FC236}">
                <a16:creationId xmlns:a16="http://schemas.microsoft.com/office/drawing/2014/main" id="{D6E8F568-3256-7B17-B102-7194EE673CC2}"/>
              </a:ext>
            </a:extLst>
          </p:cNvPr>
          <p:cNvSpPr>
            <a:spLocks noGrp="1"/>
          </p:cNvSpPr>
          <p:nvPr>
            <p:ph idx="1"/>
          </p:nvPr>
        </p:nvSpPr>
        <p:spPr>
          <a:xfrm>
            <a:off x="714375" y="1500188"/>
            <a:ext cx="7929563" cy="4857750"/>
          </a:xfrm>
        </p:spPr>
        <p:txBody>
          <a:bodyPr rtlCol="0">
            <a:normAutofit fontScale="92500" lnSpcReduction="10000"/>
          </a:bodyPr>
          <a:lstStyle/>
          <a:p>
            <a:pPr eaLnBrk="1" fontAlgn="auto" hangingPunct="1">
              <a:spcAft>
                <a:spcPts val="0"/>
              </a:spcAft>
              <a:defRPr/>
            </a:pPr>
            <a:r>
              <a:rPr lang="zh-CN" altLang="en-US" dirty="0">
                <a:solidFill>
                  <a:srgbClr val="800000"/>
                </a:solidFill>
              </a:rPr>
              <a:t>复杂指令系统计算机</a:t>
            </a:r>
            <a:endParaRPr lang="en-US" altLang="zh-CN" dirty="0"/>
          </a:p>
          <a:p>
            <a:pPr marL="484632" lvl="1" eaLnBrk="1" fontAlgn="auto" hangingPunct="1">
              <a:spcAft>
                <a:spcPts val="0"/>
              </a:spcAft>
              <a:defRPr/>
            </a:pPr>
            <a:r>
              <a:rPr lang="zh-CN" altLang="en-US" dirty="0"/>
              <a:t>在指令系统中增加更多的指令和复杂的指令，来提高操作系统的效率。</a:t>
            </a:r>
            <a:endParaRPr lang="en-US" altLang="zh-CN" dirty="0"/>
          </a:p>
          <a:p>
            <a:pPr eaLnBrk="1" fontAlgn="auto" hangingPunct="1">
              <a:spcAft>
                <a:spcPts val="0"/>
              </a:spcAft>
              <a:defRPr/>
            </a:pPr>
            <a:r>
              <a:rPr lang="zh-CN" altLang="en-US" dirty="0">
                <a:solidFill>
                  <a:srgbClr val="800000"/>
                </a:solidFill>
              </a:rPr>
              <a:t>精简指令系统计算机</a:t>
            </a:r>
            <a:r>
              <a:rPr lang="zh-CN" altLang="en-US" dirty="0"/>
              <a:t>的特点：</a:t>
            </a:r>
            <a:endParaRPr lang="en-US" altLang="zh-CN" dirty="0"/>
          </a:p>
          <a:p>
            <a:pPr marL="484632" lvl="1" eaLnBrk="1" fontAlgn="auto" hangingPunct="1">
              <a:spcBef>
                <a:spcPts val="300"/>
              </a:spcBef>
              <a:spcAft>
                <a:spcPts val="0"/>
              </a:spcAft>
              <a:defRPr/>
            </a:pPr>
            <a:r>
              <a:rPr lang="zh-CN" altLang="en-US" sz="2200" dirty="0"/>
              <a:t>优先选取使用频率最高的一些简单指令，以及一些很有用但不复杂的指令。避免复杂指令。</a:t>
            </a:r>
          </a:p>
          <a:p>
            <a:pPr marL="484632" lvl="1" eaLnBrk="1" fontAlgn="auto" hangingPunct="1">
              <a:spcBef>
                <a:spcPts val="300"/>
              </a:spcBef>
              <a:spcAft>
                <a:spcPts val="0"/>
              </a:spcAft>
              <a:defRPr/>
            </a:pPr>
            <a:r>
              <a:rPr lang="zh-CN" altLang="en-US" sz="2200" dirty="0"/>
              <a:t>指令长度固定，指令格式种类少，寻址方式种类少。指令之间各字段的划分比较一致，各字段的功能也比较规整。</a:t>
            </a:r>
          </a:p>
          <a:p>
            <a:pPr marL="484632" lvl="1" eaLnBrk="1" fontAlgn="auto" hangingPunct="1">
              <a:spcBef>
                <a:spcPts val="300"/>
              </a:spcBef>
              <a:spcAft>
                <a:spcPts val="0"/>
              </a:spcAft>
              <a:defRPr/>
            </a:pPr>
            <a:r>
              <a:rPr lang="zh-CN" altLang="en-US" sz="2200" dirty="0"/>
              <a:t>只有取数</a:t>
            </a:r>
            <a:r>
              <a:rPr lang="en-US" altLang="zh-CN" sz="2200" dirty="0"/>
              <a:t>/</a:t>
            </a:r>
            <a:r>
              <a:rPr lang="zh-CN" altLang="en-US" sz="2200" dirty="0"/>
              <a:t>存数指令</a:t>
            </a:r>
            <a:r>
              <a:rPr lang="en-US" altLang="zh-CN" sz="2200" dirty="0"/>
              <a:t>(load/store)</a:t>
            </a:r>
            <a:r>
              <a:rPr lang="zh-CN" altLang="en-US" sz="2200" dirty="0"/>
              <a:t>访问存储器，其余指令的操作都在寄存器之间进行。</a:t>
            </a:r>
          </a:p>
          <a:p>
            <a:pPr marL="484632" lvl="1" eaLnBrk="1" fontAlgn="auto" hangingPunct="1">
              <a:spcBef>
                <a:spcPts val="300"/>
              </a:spcBef>
              <a:spcAft>
                <a:spcPts val="0"/>
              </a:spcAft>
              <a:defRPr/>
            </a:pPr>
            <a:r>
              <a:rPr lang="en-US" altLang="zh-CN" sz="2200" dirty="0"/>
              <a:t>CPU</a:t>
            </a:r>
            <a:r>
              <a:rPr lang="zh-CN" altLang="en-US" sz="2200" dirty="0"/>
              <a:t>中通用寄存器数量相当多。算术逻辑运算指令的操作数都在通用寄存器中存取。</a:t>
            </a:r>
            <a:endParaRPr lang="en-US" altLang="zh-CN" sz="2200" dirty="0"/>
          </a:p>
          <a:p>
            <a:pPr marL="484632" lvl="1" eaLnBrk="1" fontAlgn="auto" hangingPunct="1">
              <a:spcBef>
                <a:spcPts val="300"/>
              </a:spcBef>
              <a:spcAft>
                <a:spcPts val="0"/>
              </a:spcAft>
              <a:defRPr/>
            </a:pPr>
            <a:r>
              <a:rPr lang="zh-CN" altLang="en-US" sz="2200" dirty="0"/>
              <a:t>大部分指令在一个或小于一个机器周期内完成。</a:t>
            </a:r>
          </a:p>
          <a:p>
            <a:pPr marL="484632" lvl="1" eaLnBrk="1" fontAlgn="auto" hangingPunct="1">
              <a:spcBef>
                <a:spcPts val="300"/>
              </a:spcBef>
              <a:spcAft>
                <a:spcPts val="0"/>
              </a:spcAft>
              <a:defRPr/>
            </a:pPr>
            <a:r>
              <a:rPr lang="zh-CN" altLang="en-US" sz="2200" dirty="0"/>
              <a:t>以硬布线控制逻辑为主。</a:t>
            </a:r>
          </a:p>
          <a:p>
            <a:pPr marL="484632" lvl="1" eaLnBrk="1" fontAlgn="auto" hangingPunct="1">
              <a:spcAft>
                <a:spcPts val="0"/>
              </a:spcAft>
              <a:defRPr/>
            </a:pPr>
            <a:endParaRPr lang="zh-CN" altLang="en-US" dirty="0"/>
          </a:p>
        </p:txBody>
      </p:sp>
      <p:sp>
        <p:nvSpPr>
          <p:cNvPr id="63496" name="灯片编号占位符 5">
            <a:extLst>
              <a:ext uri="{FF2B5EF4-FFF2-40B4-BE49-F238E27FC236}">
                <a16:creationId xmlns:a16="http://schemas.microsoft.com/office/drawing/2014/main" id="{7F3ED415-7014-6F31-B9CC-F908FD9D7A1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D146C4-2794-442F-878D-EF0CD247890C}" type="slidenum">
              <a:rPr lang="zh-CN" altLang="en-US">
                <a:solidFill>
                  <a:schemeClr val="tx2"/>
                </a:solidFill>
                <a:latin typeface="Cambria" panose="02040503050406030204" pitchFamily="18" charset="0"/>
                <a:ea typeface="华文楷体" panose="02010600040101010101" pitchFamily="2" charset="-122"/>
              </a:rPr>
              <a:pPr/>
              <a:t>51</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62E8D-7D38-0CC6-896D-9A5D261370B2}"/>
              </a:ext>
            </a:extLst>
          </p:cNvPr>
          <p:cNvSpPr>
            <a:spLocks noGrp="1"/>
          </p:cNvSpPr>
          <p:nvPr>
            <p:ph type="title"/>
          </p:nvPr>
        </p:nvSpPr>
        <p:spPr>
          <a:xfrm>
            <a:off x="785786" y="274638"/>
            <a:ext cx="7498080" cy="1143000"/>
          </a:xfrm>
        </p:spPr>
        <p:txBody>
          <a:bodyPr/>
          <a:lstStyle/>
          <a:p>
            <a:pPr eaLnBrk="1" fontAlgn="auto" hangingPunct="1">
              <a:spcAft>
                <a:spcPts val="0"/>
              </a:spcAft>
              <a:defRPr/>
            </a:pPr>
            <a:r>
              <a:rPr lang="zh-CN" altLang="en-US" dirty="0"/>
              <a:t>指令需包含的信息由哪些？</a:t>
            </a:r>
          </a:p>
        </p:txBody>
      </p:sp>
      <p:sp>
        <p:nvSpPr>
          <p:cNvPr id="17413" name="内容占位符 2">
            <a:extLst>
              <a:ext uri="{FF2B5EF4-FFF2-40B4-BE49-F238E27FC236}">
                <a16:creationId xmlns:a16="http://schemas.microsoft.com/office/drawing/2014/main" id="{CE80FFD7-673A-7944-66AF-8D331868BF7A}"/>
              </a:ext>
            </a:extLst>
          </p:cNvPr>
          <p:cNvSpPr>
            <a:spLocks noGrp="1"/>
          </p:cNvSpPr>
          <p:nvPr>
            <p:ph idx="1"/>
          </p:nvPr>
        </p:nvSpPr>
        <p:spPr/>
        <p:txBody>
          <a:bodyPr/>
          <a:lstStyle/>
          <a:p>
            <a:pPr eaLnBrk="1" hangingPunct="1">
              <a:lnSpc>
                <a:spcPct val="120000"/>
              </a:lnSpc>
              <a:spcBef>
                <a:spcPts val="600"/>
              </a:spcBef>
            </a:pPr>
            <a:r>
              <a:rPr lang="zh-CN" altLang="en-US"/>
              <a:t>操作结果的存储地址</a:t>
            </a:r>
          </a:p>
          <a:p>
            <a:pPr lvl="1" eaLnBrk="1" hangingPunct="1">
              <a:lnSpc>
                <a:spcPct val="120000"/>
              </a:lnSpc>
              <a:spcBef>
                <a:spcPts val="600"/>
              </a:spcBef>
            </a:pPr>
            <a:r>
              <a:rPr lang="zh-CN" altLang="en-US"/>
              <a:t>把对操作数的处理所产生的结果保存在该地址中，以便再次使用。</a:t>
            </a:r>
          </a:p>
          <a:p>
            <a:pPr eaLnBrk="1" hangingPunct="1">
              <a:lnSpc>
                <a:spcPct val="120000"/>
              </a:lnSpc>
              <a:spcBef>
                <a:spcPts val="600"/>
              </a:spcBef>
            </a:pPr>
            <a:r>
              <a:rPr lang="zh-CN" altLang="en-US"/>
              <a:t>下一条指令的地址</a:t>
            </a:r>
          </a:p>
          <a:p>
            <a:pPr lvl="1" eaLnBrk="1" hangingPunct="1">
              <a:lnSpc>
                <a:spcPct val="120000"/>
              </a:lnSpc>
              <a:spcBef>
                <a:spcPts val="600"/>
              </a:spcBef>
            </a:pPr>
            <a:r>
              <a:rPr lang="zh-CN" altLang="en-US"/>
              <a:t>一般来说，当程序顺序执行时，下条指令的地址由程序计数器</a:t>
            </a:r>
            <a:r>
              <a:rPr lang="en-US" altLang="zh-CN"/>
              <a:t>(PC)</a:t>
            </a:r>
            <a:r>
              <a:rPr lang="zh-CN" altLang="en-US"/>
              <a:t>指出。</a:t>
            </a:r>
          </a:p>
          <a:p>
            <a:pPr lvl="1" eaLnBrk="1" hangingPunct="1">
              <a:lnSpc>
                <a:spcPct val="120000"/>
              </a:lnSpc>
              <a:spcBef>
                <a:spcPts val="600"/>
              </a:spcBef>
            </a:pPr>
            <a:r>
              <a:rPr lang="zh-CN" altLang="en-US"/>
              <a:t>仅当改变程序的运行顺序</a:t>
            </a:r>
            <a:r>
              <a:rPr lang="en-US" altLang="zh-CN"/>
              <a:t>(</a:t>
            </a:r>
            <a:r>
              <a:rPr lang="zh-CN" altLang="en-US"/>
              <a:t>如转移、调用子程序</a:t>
            </a:r>
            <a:r>
              <a:rPr lang="en-US" altLang="zh-CN"/>
              <a:t>)</a:t>
            </a:r>
            <a:r>
              <a:rPr lang="zh-CN" altLang="en-US"/>
              <a:t>时，下条指令的地址才由指令给出。</a:t>
            </a:r>
          </a:p>
          <a:p>
            <a:pPr eaLnBrk="1" hangingPunct="1"/>
            <a:endParaRPr lang="zh-CN" altLang="en-US" sz="3200"/>
          </a:p>
          <a:p>
            <a:pPr eaLnBrk="1" hangingPunct="1"/>
            <a:endParaRPr lang="zh-CN" altLang="en-US" sz="3200"/>
          </a:p>
        </p:txBody>
      </p:sp>
      <p:sp>
        <p:nvSpPr>
          <p:cNvPr id="17416" name="灯片编号占位符 5">
            <a:extLst>
              <a:ext uri="{FF2B5EF4-FFF2-40B4-BE49-F238E27FC236}">
                <a16:creationId xmlns:a16="http://schemas.microsoft.com/office/drawing/2014/main" id="{C9A52E10-EEFD-EBEF-B0C5-8BEDDC83110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0156F0C-B39E-46C7-9C86-7010022E3349}" type="slidenum">
              <a:rPr lang="zh-CN" altLang="en-US">
                <a:solidFill>
                  <a:schemeClr val="tx2"/>
                </a:solidFill>
                <a:latin typeface="Cambria" panose="02040503050406030204" pitchFamily="18" charset="0"/>
                <a:ea typeface="华文楷体" panose="02010600040101010101" pitchFamily="2" charset="-122"/>
              </a:rPr>
              <a:pPr/>
              <a:t>6</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F3AB4-7F01-ACB0-5095-4FEC67E324C6}"/>
              </a:ext>
            </a:extLst>
          </p:cNvPr>
          <p:cNvSpPr>
            <a:spLocks noGrp="1"/>
          </p:cNvSpPr>
          <p:nvPr>
            <p:ph type="title"/>
          </p:nvPr>
        </p:nvSpPr>
        <p:spPr>
          <a:xfrm>
            <a:off x="785786" y="274638"/>
            <a:ext cx="7498080" cy="1143000"/>
          </a:xfrm>
        </p:spPr>
        <p:txBody>
          <a:bodyPr/>
          <a:lstStyle/>
          <a:p>
            <a:pPr eaLnBrk="1" fontAlgn="auto" hangingPunct="1">
              <a:spcAft>
                <a:spcPts val="0"/>
              </a:spcAft>
              <a:defRPr/>
            </a:pPr>
            <a:r>
              <a:rPr lang="zh-CN" altLang="en-US" dirty="0"/>
              <a:t>指令格式</a:t>
            </a:r>
          </a:p>
        </p:txBody>
      </p:sp>
      <p:sp>
        <p:nvSpPr>
          <p:cNvPr id="18437" name="内容占位符 2">
            <a:extLst>
              <a:ext uri="{FF2B5EF4-FFF2-40B4-BE49-F238E27FC236}">
                <a16:creationId xmlns:a16="http://schemas.microsoft.com/office/drawing/2014/main" id="{2EF1FF33-72C3-A48C-FD49-00673C3ED0C2}"/>
              </a:ext>
            </a:extLst>
          </p:cNvPr>
          <p:cNvSpPr>
            <a:spLocks noGrp="1"/>
          </p:cNvSpPr>
          <p:nvPr>
            <p:ph idx="1"/>
          </p:nvPr>
        </p:nvSpPr>
        <p:spPr/>
        <p:txBody>
          <a:bodyPr/>
          <a:lstStyle/>
          <a:p>
            <a:pPr eaLnBrk="1" hangingPunct="1"/>
            <a:r>
              <a:rPr lang="zh-CN" altLang="en-US"/>
              <a:t>一条指令实际上包括两种信息即</a:t>
            </a:r>
            <a:r>
              <a:rPr lang="zh-CN" altLang="en-US">
                <a:solidFill>
                  <a:srgbClr val="C00000"/>
                </a:solidFill>
              </a:rPr>
              <a:t>操作码</a:t>
            </a:r>
            <a:r>
              <a:rPr lang="zh-CN" altLang="en-US"/>
              <a:t>和</a:t>
            </a:r>
            <a:r>
              <a:rPr lang="zh-CN" altLang="en-US">
                <a:solidFill>
                  <a:srgbClr val="C00000"/>
                </a:solidFill>
              </a:rPr>
              <a:t>地址码</a:t>
            </a:r>
            <a:r>
              <a:rPr lang="zh-CN" altLang="en-US"/>
              <a:t>。</a:t>
            </a:r>
          </a:p>
          <a:p>
            <a:pPr eaLnBrk="1" hangingPunct="1"/>
            <a:r>
              <a:rPr lang="zh-CN" altLang="en-US"/>
              <a:t>操作码</a:t>
            </a:r>
            <a:r>
              <a:rPr lang="en-US" altLang="zh-CN"/>
              <a:t>(operation code)</a:t>
            </a:r>
          </a:p>
          <a:p>
            <a:pPr lvl="1" eaLnBrk="1" hangingPunct="1"/>
            <a:r>
              <a:rPr lang="zh-CN" altLang="en-US"/>
              <a:t>用来表示该指令所要完成的操作，其长度取决于指令系统中的指令条数；</a:t>
            </a:r>
          </a:p>
          <a:p>
            <a:pPr eaLnBrk="1" hangingPunct="1"/>
            <a:r>
              <a:rPr lang="zh-CN" altLang="en-US"/>
              <a:t>地址码</a:t>
            </a:r>
            <a:r>
              <a:rPr lang="en-US" altLang="zh-CN"/>
              <a:t>(address code)</a:t>
            </a:r>
          </a:p>
          <a:p>
            <a:pPr lvl="1" eaLnBrk="1" hangingPunct="1"/>
            <a:r>
              <a:rPr lang="zh-CN" altLang="en-US"/>
              <a:t>用来描述该指令的操作对象，或者直接给出操作数或者指出操作数的存储器地址或寄存器地址</a:t>
            </a:r>
            <a:r>
              <a:rPr lang="en-US" altLang="zh-CN"/>
              <a:t>(</a:t>
            </a:r>
            <a:r>
              <a:rPr lang="zh-CN" altLang="en-US"/>
              <a:t>即寄存器名</a:t>
            </a:r>
            <a:r>
              <a:rPr lang="en-US" altLang="zh-CN"/>
              <a:t>)</a:t>
            </a:r>
            <a:r>
              <a:rPr lang="zh-CN" altLang="en-US"/>
              <a:t>。</a:t>
            </a:r>
          </a:p>
          <a:p>
            <a:pPr eaLnBrk="1" hangingPunct="1"/>
            <a:endParaRPr lang="zh-CN" altLang="en-US"/>
          </a:p>
        </p:txBody>
      </p:sp>
      <p:sp>
        <p:nvSpPr>
          <p:cNvPr id="18440" name="灯片编号占位符 5">
            <a:extLst>
              <a:ext uri="{FF2B5EF4-FFF2-40B4-BE49-F238E27FC236}">
                <a16:creationId xmlns:a16="http://schemas.microsoft.com/office/drawing/2014/main" id="{8E0775AB-3F0A-206B-100B-F643EBB7651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F0EEA90-6721-43DE-9045-D5E9F88DAA3F}" type="slidenum">
              <a:rPr lang="zh-CN" altLang="en-US">
                <a:solidFill>
                  <a:schemeClr val="tx2"/>
                </a:solidFill>
                <a:latin typeface="Cambria" panose="02040503050406030204" pitchFamily="18" charset="0"/>
                <a:ea typeface="华文楷体" panose="02010600040101010101" pitchFamily="2" charset="-122"/>
              </a:rPr>
              <a:pPr/>
              <a:t>7</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0B08303-4F37-FB96-80F0-E2E84BA429DA}"/>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dirty="0"/>
              <a:t>指令格式</a:t>
            </a:r>
          </a:p>
        </p:txBody>
      </p:sp>
      <p:sp>
        <p:nvSpPr>
          <p:cNvPr id="19461" name="Rectangle 3">
            <a:extLst>
              <a:ext uri="{FF2B5EF4-FFF2-40B4-BE49-F238E27FC236}">
                <a16:creationId xmlns:a16="http://schemas.microsoft.com/office/drawing/2014/main" id="{E75613D3-962B-BE64-437F-C0D6DBB904AC}"/>
              </a:ext>
            </a:extLst>
          </p:cNvPr>
          <p:cNvSpPr>
            <a:spLocks noGrp="1"/>
          </p:cNvSpPr>
          <p:nvPr>
            <p:ph type="body" idx="1"/>
          </p:nvPr>
        </p:nvSpPr>
        <p:spPr/>
        <p:txBody>
          <a:bodyPr/>
          <a:lstStyle/>
          <a:p>
            <a:pPr eaLnBrk="1" hangingPunct="1">
              <a:spcAft>
                <a:spcPct val="50000"/>
              </a:spcAft>
            </a:pPr>
            <a:r>
              <a:rPr lang="zh-CN" altLang="en-US"/>
              <a:t>根据地址码部分所给出地址的个数，指令格式可分为如下几种：</a:t>
            </a:r>
          </a:p>
          <a:p>
            <a:pPr lvl="1" eaLnBrk="1" hangingPunct="1"/>
            <a:r>
              <a:rPr lang="zh-CN" altLang="en-US"/>
              <a:t>零地址指令</a:t>
            </a:r>
          </a:p>
          <a:p>
            <a:pPr lvl="1" eaLnBrk="1" hangingPunct="1"/>
            <a:r>
              <a:rPr lang="zh-CN" altLang="en-US"/>
              <a:t>一地址指令</a:t>
            </a:r>
          </a:p>
          <a:p>
            <a:pPr lvl="1" eaLnBrk="1" hangingPunct="1"/>
            <a:r>
              <a:rPr lang="zh-CN" altLang="en-US"/>
              <a:t>二地址指令</a:t>
            </a:r>
          </a:p>
          <a:p>
            <a:pPr lvl="1" eaLnBrk="1" hangingPunct="1"/>
            <a:r>
              <a:rPr lang="zh-CN" altLang="en-US"/>
              <a:t>三地址指令</a:t>
            </a:r>
          </a:p>
          <a:p>
            <a:pPr lvl="1" eaLnBrk="1" hangingPunct="1"/>
            <a:r>
              <a:rPr lang="zh-CN" altLang="en-US"/>
              <a:t>多地址指令</a:t>
            </a:r>
          </a:p>
        </p:txBody>
      </p:sp>
      <p:sp>
        <p:nvSpPr>
          <p:cNvPr id="19463" name="灯片编号占位符 4">
            <a:extLst>
              <a:ext uri="{FF2B5EF4-FFF2-40B4-BE49-F238E27FC236}">
                <a16:creationId xmlns:a16="http://schemas.microsoft.com/office/drawing/2014/main" id="{2886826C-B7BF-6552-2CDF-F9F09BF1CB6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DD2C462-D9FB-4850-B28E-1DF23AF47F90}" type="slidenum">
              <a:rPr lang="zh-CN" altLang="en-US">
                <a:solidFill>
                  <a:schemeClr val="tx2"/>
                </a:solidFill>
                <a:latin typeface="Cambria" panose="02040503050406030204" pitchFamily="18" charset="0"/>
                <a:ea typeface="华文楷体" panose="02010600040101010101" pitchFamily="2" charset="-122"/>
              </a:rPr>
              <a:pPr/>
              <a:t>8</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4247865-9420-2208-FC1D-045361E8D4F3}"/>
              </a:ext>
            </a:extLst>
          </p:cNvPr>
          <p:cNvSpPr>
            <a:spLocks noGrp="1" noChangeArrowheads="1"/>
          </p:cNvSpPr>
          <p:nvPr>
            <p:ph type="title"/>
          </p:nvPr>
        </p:nvSpPr>
        <p:spPr>
          <a:xfrm>
            <a:off x="785786" y="274638"/>
            <a:ext cx="7498080" cy="1143000"/>
          </a:xfrm>
        </p:spPr>
        <p:txBody>
          <a:bodyPr/>
          <a:lstStyle/>
          <a:p>
            <a:pPr eaLnBrk="1" fontAlgn="auto" hangingPunct="1">
              <a:spcAft>
                <a:spcPts val="0"/>
              </a:spcAft>
              <a:defRPr/>
            </a:pPr>
            <a:r>
              <a:rPr lang="zh-CN" altLang="en-US"/>
              <a:t>零地址指令</a:t>
            </a:r>
          </a:p>
        </p:txBody>
      </p:sp>
      <p:sp>
        <p:nvSpPr>
          <p:cNvPr id="20485" name="Rectangle 5">
            <a:extLst>
              <a:ext uri="{FF2B5EF4-FFF2-40B4-BE49-F238E27FC236}">
                <a16:creationId xmlns:a16="http://schemas.microsoft.com/office/drawing/2014/main" id="{5C6D06C3-2624-3418-A3C4-1ECDB2145874}"/>
              </a:ext>
            </a:extLst>
          </p:cNvPr>
          <p:cNvSpPr>
            <a:spLocks noGrp="1"/>
          </p:cNvSpPr>
          <p:nvPr>
            <p:ph idx="1"/>
          </p:nvPr>
        </p:nvSpPr>
        <p:spPr/>
        <p:txBody>
          <a:bodyPr/>
          <a:lstStyle/>
          <a:p>
            <a:pPr marL="533400" indent="-533400" eaLnBrk="1" hangingPunct="1">
              <a:spcAft>
                <a:spcPct val="50000"/>
              </a:spcAft>
            </a:pPr>
            <a:r>
              <a:rPr lang="zh-CN" altLang="en-US"/>
              <a:t>指令中只有操作码，而没有操作数或没有操作数地址。这种指令有两种可能：</a:t>
            </a:r>
          </a:p>
          <a:p>
            <a:pPr marL="914400" lvl="1" indent="-457200" eaLnBrk="1" hangingPunct="1">
              <a:buFont typeface="Wingdings" panose="05000000000000000000" pitchFamily="2" charset="2"/>
              <a:buAutoNum type="arabicPeriod"/>
            </a:pPr>
            <a:r>
              <a:rPr lang="zh-CN" altLang="en-US" sz="2400"/>
              <a:t>无需任何操作数。</a:t>
            </a:r>
          </a:p>
          <a:p>
            <a:pPr marL="1295400" lvl="2" indent="-381000" eaLnBrk="1" hangingPunct="1">
              <a:buFont typeface="Wingdings" panose="05000000000000000000" pitchFamily="2" charset="2"/>
              <a:buChar char="l"/>
            </a:pPr>
            <a:r>
              <a:rPr lang="zh-CN" altLang="en-US" sz="2000"/>
              <a:t>如空操作指令，停机指令等。</a:t>
            </a:r>
          </a:p>
          <a:p>
            <a:pPr marL="914400" lvl="1" indent="-457200" eaLnBrk="1" hangingPunct="1">
              <a:buFont typeface="Wingdings" panose="05000000000000000000" pitchFamily="2" charset="2"/>
              <a:buAutoNum type="arabicPeriod"/>
            </a:pPr>
            <a:r>
              <a:rPr lang="zh-CN" altLang="en-US" sz="2400"/>
              <a:t>所需的操作数是默认的。</a:t>
            </a:r>
          </a:p>
          <a:p>
            <a:pPr marL="1295400" lvl="2" indent="-381000" eaLnBrk="1" hangingPunct="1">
              <a:buFont typeface="Wingdings" panose="05000000000000000000" pitchFamily="2" charset="2"/>
              <a:buChar char="l"/>
            </a:pPr>
            <a:r>
              <a:rPr lang="zh-CN" altLang="en-US" sz="2000"/>
              <a:t>如堆栈结构计算机的运算指令，所需的操作数默认在堆栈中，由堆栈指针</a:t>
            </a:r>
            <a:r>
              <a:rPr lang="en-US" altLang="zh-CN" sz="2000"/>
              <a:t>SP</a:t>
            </a:r>
            <a:r>
              <a:rPr lang="zh-CN" altLang="en-US" sz="2000"/>
              <a:t>隐含指出，操作结果仍然放回堆栈中。</a:t>
            </a:r>
          </a:p>
        </p:txBody>
      </p:sp>
      <p:graphicFrame>
        <p:nvGraphicFramePr>
          <p:cNvPr id="20486" name="Object 3">
            <a:extLst>
              <a:ext uri="{FF2B5EF4-FFF2-40B4-BE49-F238E27FC236}">
                <a16:creationId xmlns:a16="http://schemas.microsoft.com/office/drawing/2014/main" id="{46C0B90D-9C42-7000-A53E-AE7BC3AC9358}"/>
              </a:ext>
            </a:extLst>
          </p:cNvPr>
          <p:cNvGraphicFramePr>
            <a:graphicFrameLocks noChangeAspect="1"/>
          </p:cNvGraphicFramePr>
          <p:nvPr/>
        </p:nvGraphicFramePr>
        <p:xfrm>
          <a:off x="4929188" y="428625"/>
          <a:ext cx="3141662" cy="855663"/>
        </p:xfrm>
        <a:graphic>
          <a:graphicData uri="http://schemas.openxmlformats.org/presentationml/2006/ole">
            <mc:AlternateContent xmlns:mc="http://schemas.openxmlformats.org/markup-compatibility/2006">
              <mc:Choice xmlns:v="urn:schemas-microsoft-com:vml" Requires="v">
                <p:oleObj name="Image" r:id="rId2" imgW="6793651" imgH="1853315" progId="">
                  <p:embed/>
                </p:oleObj>
              </mc:Choice>
              <mc:Fallback>
                <p:oleObj name="Image" r:id="rId2" imgW="6793651" imgH="1853315" progId="">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28625"/>
                        <a:ext cx="3141662"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8" name="灯片编号占位符 6">
            <a:extLst>
              <a:ext uri="{FF2B5EF4-FFF2-40B4-BE49-F238E27FC236}">
                <a16:creationId xmlns:a16="http://schemas.microsoft.com/office/drawing/2014/main" id="{DBCD6A75-1D9C-2D18-02BA-BEA3BAAAEA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DE4ACEA-E13B-4EFC-B111-D399698B6A48}" type="slidenum">
              <a:rPr lang="zh-CN" altLang="en-US">
                <a:solidFill>
                  <a:schemeClr val="tx2"/>
                </a:solidFill>
                <a:latin typeface="Cambria" panose="02040503050406030204" pitchFamily="18" charset="0"/>
                <a:ea typeface="华文楷体" panose="02010600040101010101" pitchFamily="2" charset="-122"/>
              </a:rPr>
              <a:pPr/>
              <a:t>9</a:t>
            </a:fld>
            <a:endParaRPr lang="zh-CN" altLang="en-US">
              <a:solidFill>
                <a:schemeClr val="tx2"/>
              </a:solidFill>
              <a:latin typeface="Cambria" panose="02040503050406030204" pitchFamily="18" charset="0"/>
              <a:ea typeface="华文楷体" panose="02010600040101010101" pitchFamily="2" charset="-122"/>
            </a:endParaRPr>
          </a:p>
        </p:txBody>
      </p:sp>
    </p:spTree>
  </p:cSld>
  <p:clrMapOvr>
    <a:masterClrMapping/>
  </p:clrMapOvr>
  <p:transition>
    <p:cove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题6">
  <a:themeElements>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fontScheme name="Brooklet">
      <a:majorFont>
        <a:latin typeface="Constantia"/>
        <a:ea typeface=""/>
        <a:cs typeface=""/>
        <a:font script="Jpan" typeface="HG明朝E"/>
        <a:font script="Hang" typeface="궁서"/>
        <a:font script="Hans" typeface="华文中宋"/>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mbria"/>
        <a:ea typeface=""/>
        <a:cs typeface=""/>
        <a:font script="Jpan" typeface="ＭＳ 明朝"/>
        <a:font script="Hang" typeface="맑은 고딕"/>
        <a:font script="Hans" typeface="华文楷体"/>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elebr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blipFill rotWithShape="1">
          <a:blip xmlns:r="http://schemas.openxmlformats.org/officeDocument/2006/relationships" r:embed="rId1">
            <a:duotone>
              <a:schemeClr val="phClr">
                <a:tint val="30000"/>
                <a:satMod val="175000"/>
              </a:schemeClr>
              <a:schemeClr val="phClr">
                <a:shade val="50000"/>
                <a:satMod val="115000"/>
              </a:schemeClr>
            </a:duotone>
          </a:blip>
          <a:tile tx="0" ty="0" sx="80000" sy="80000" flip="none" algn="tl"/>
        </a:blip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innerShdw blurRad="76200">
              <a:srgbClr val="000000">
                <a:alpha val="50000"/>
              </a:srgbClr>
            </a:innerShdw>
          </a:effectLst>
          <a:scene3d>
            <a:camera prst="orthographicFront">
              <a:rot lat="0" lon="0" rev="0"/>
            </a:camera>
            <a:lightRig rig="soft" dir="t">
              <a:rot lat="0" lon="0" rev="7800000"/>
            </a:lightRig>
          </a:scene3d>
          <a:sp3d>
            <a:bevelT w="63500" h="38100" prst="relaxedInset"/>
          </a:sp3d>
        </a:effectStyle>
      </a:effectStyleLst>
      <a:bgFillStyleLst>
        <a:solidFill>
          <a:schemeClr val="phClr"/>
        </a:solidFill>
        <a:gradFill rotWithShape="1">
          <a:gsLst>
            <a:gs pos="0">
              <a:schemeClr val="phClr">
                <a:tint val="40000"/>
                <a:satMod val="350000"/>
              </a:schemeClr>
            </a:gs>
            <a:gs pos="40000">
              <a:schemeClr val="phClr">
                <a:tint val="80000"/>
                <a:shade val="99000"/>
                <a:satMod val="150000"/>
              </a:schemeClr>
            </a:gs>
            <a:gs pos="100000">
              <a:schemeClr val="phClr">
                <a:shade val="20000"/>
                <a:satMod val="255000"/>
              </a:schemeClr>
            </a:gs>
          </a:gsLst>
          <a:lin ang="5400000" scaled="0"/>
        </a:gradFill>
        <a:blipFill rotWithShape="1">
          <a:blip xmlns:r="http://schemas.openxmlformats.org/officeDocument/2006/relationships" r:embed="rId2">
            <a:duotone>
              <a:schemeClr val="phClr">
                <a:shade val="82000"/>
                <a:satMod val="115000"/>
              </a:schemeClr>
              <a:schemeClr val="phClr">
                <a:tint val="90000"/>
                <a:satMod val="135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线条简单型</Template>
  <TotalTime>1008</TotalTime>
  <Words>4419</Words>
  <Application>Microsoft Office PowerPoint</Application>
  <PresentationFormat>全屏显示(4:3)</PresentationFormat>
  <Paragraphs>317</Paragraphs>
  <Slides>51</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51</vt:i4>
      </vt:variant>
    </vt:vector>
  </HeadingPairs>
  <TitlesOfParts>
    <vt:vector size="65" baseType="lpstr">
      <vt:lpstr>Arial</vt:lpstr>
      <vt:lpstr>宋体</vt:lpstr>
      <vt:lpstr>Constantia</vt:lpstr>
      <vt:lpstr>华文中宋</vt:lpstr>
      <vt:lpstr>Cambria</vt:lpstr>
      <vt:lpstr>华文楷体</vt:lpstr>
      <vt:lpstr>Wingdings</vt:lpstr>
      <vt:lpstr>Calibri</vt:lpstr>
      <vt:lpstr>Impact</vt:lpstr>
      <vt:lpstr>GulimChe</vt:lpstr>
      <vt:lpstr>Arial Unicode MS</vt:lpstr>
      <vt:lpstr>主题6</vt:lpstr>
      <vt:lpstr>Image</vt:lpstr>
      <vt:lpstr>位图图像</vt:lpstr>
      <vt:lpstr>第5章  指令系统</vt:lpstr>
      <vt:lpstr>基本概念</vt:lpstr>
      <vt:lpstr>指令系统的发展</vt:lpstr>
      <vt:lpstr>指令格式</vt:lpstr>
      <vt:lpstr>指令需包含的信息由哪些？</vt:lpstr>
      <vt:lpstr>指令需包含的信息由哪些？</vt:lpstr>
      <vt:lpstr>指令格式</vt:lpstr>
      <vt:lpstr>指令格式</vt:lpstr>
      <vt:lpstr>零地址指令</vt:lpstr>
      <vt:lpstr>一地址指令</vt:lpstr>
      <vt:lpstr>一地址指令</vt:lpstr>
      <vt:lpstr>二地址指令</vt:lpstr>
      <vt:lpstr>三地址指令</vt:lpstr>
      <vt:lpstr>多地址指令</vt:lpstr>
      <vt:lpstr>不同格式的指令的特点</vt:lpstr>
      <vt:lpstr>指令操作码的扩展技术</vt:lpstr>
      <vt:lpstr>指令操作码的扩展技术</vt:lpstr>
      <vt:lpstr>指令操作码的扩展技术</vt:lpstr>
      <vt:lpstr>指令操作码的扩展技术</vt:lpstr>
      <vt:lpstr>指令操作码的扩展技术</vt:lpstr>
      <vt:lpstr>指令操作码的扩展技术</vt:lpstr>
      <vt:lpstr>寻址方式</vt:lpstr>
      <vt:lpstr>直接寻址</vt:lpstr>
      <vt:lpstr>寄存器寻址</vt:lpstr>
      <vt:lpstr>基址寻址</vt:lpstr>
      <vt:lpstr>基址寻址的主要用途</vt:lpstr>
      <vt:lpstr>基址寻址</vt:lpstr>
      <vt:lpstr>变址寻址</vt:lpstr>
      <vt:lpstr>变址寻址</vt:lpstr>
      <vt:lpstr>间接寻址</vt:lpstr>
      <vt:lpstr>间接寻址</vt:lpstr>
      <vt:lpstr>相对寻址</vt:lpstr>
      <vt:lpstr>立即数寻址</vt:lpstr>
      <vt:lpstr>堆栈寻址</vt:lpstr>
      <vt:lpstr>指令类型</vt:lpstr>
      <vt:lpstr>算术逻辑运算指令</vt:lpstr>
      <vt:lpstr>移位操作指令</vt:lpstr>
      <vt:lpstr>浮点运算指令</vt:lpstr>
      <vt:lpstr>十进制运算指令</vt:lpstr>
      <vt:lpstr>字符串处理指令</vt:lpstr>
      <vt:lpstr>数据传送指令</vt:lpstr>
      <vt:lpstr>转移类指令</vt:lpstr>
      <vt:lpstr>无条件转移与条件转移</vt:lpstr>
      <vt:lpstr>转移指令的转移地址</vt:lpstr>
      <vt:lpstr>调用指令与返回指令</vt:lpstr>
      <vt:lpstr>陷阱(trap)与陷阱指令</vt:lpstr>
      <vt:lpstr>堆栈及堆栈操作指令</vt:lpstr>
      <vt:lpstr>输入输出(I/O)指令</vt:lpstr>
      <vt:lpstr>特权指令</vt:lpstr>
      <vt:lpstr>指令系统的兼容性</vt:lpstr>
      <vt:lpstr>精简指令系统计算机(RISC)和复杂指令系统计算机(CISC)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root</dc:creator>
  <cp:lastModifiedBy>Feng Fu</cp:lastModifiedBy>
  <cp:revision>180</cp:revision>
  <dcterms:modified xsi:type="dcterms:W3CDTF">2024-11-18T05:14:49Z</dcterms:modified>
</cp:coreProperties>
</file>