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D927-741D-4DDE-5941-7C25E207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30007-D381-10D9-F197-9CDD3084A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6132C-CBE9-9383-56AA-05F96819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B05BD-AF45-F946-2012-3435E66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215A-DC9D-85F8-3DCB-CC33D81B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EF75-F2EC-074F-E501-B13E79E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C1496-659B-70E7-4BB6-8933620B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A9D61-CDDC-307E-0D10-85CCED43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318A6-5FE8-23B2-FD9B-B589DD9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165D6-22A3-C7E3-93FB-AAAF0B3A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C398C-389F-5ED1-249E-13F0377B8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F45C9-D69D-799D-29C6-22C7F88CE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D1BA6-F44C-E227-8FB7-E024636A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097C8-AC0D-EA0F-57A9-6D25CF20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9BCC-5283-40B6-F15E-212464FD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6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EA533-C966-2FED-7229-918DEC72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73B0B-C305-680A-1616-D5AE6D7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605C1-B644-EB59-8053-A3301A9A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9EBB8-88C7-05D0-ABE9-DAC2C1D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C1DF0-9965-0022-4D47-40AB8973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0283-F4C0-1EDE-53CA-5082A24C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E5125-86FC-DEDA-EC99-4D25717A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5CFEC-265D-8130-2CEB-A0748B74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7AABC-7C73-1A35-2D5E-7B5649EF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30A5-E7CA-246E-1E01-33A1C57E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ED54-356F-D6AF-F585-CC88BE14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CCAD1-9CBB-991F-0C9B-2CE9B1D1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3B268-98FF-ACD9-44A9-5D0D36531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C5ED1-1E63-51D2-9548-BDE287C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ACFFD-86BF-7E44-AB83-3FC50BC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C0CB1-BD4A-3300-1181-F2C09F79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4CD9-A2D7-A402-A422-F675D81D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F7E58-4E3D-FC22-B8FE-C0E71C7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443C1-69F7-D104-A9D7-9C8A6C54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766842-B8FD-397F-FD72-12BF83E0A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3241F5-D1AE-84C9-B299-762E3A3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1D664-3549-29C9-F245-0A77EAD4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ACE2BF-373C-B658-0CC3-2916D6BE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5F258-05C1-55E8-E5FD-81E4F9AA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8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BDFA1-5D36-C4DD-7D30-4A199DD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C8E871-C523-B658-DE2F-34F4B0E1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02A08-216D-2919-2BA4-E7E767DD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6D0C8-6B06-4CFD-40BA-8E38F412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8763D-1B96-C36B-5E55-68E3AE94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BC578D-1A64-DA9D-237E-778D9A15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F0966-A271-08B5-2EDD-4C36067A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BE93-49D1-19BA-D8FC-646E9A17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AE0D9-A113-1640-DA48-B502817C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EE526-C29C-ECA1-C594-38685CF3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641E8-8D65-C4B4-73B6-9E42AC70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53AEF-0BE0-35D1-0101-B4C794A7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4FA9D-9B7C-9A72-25B2-0EAF2BDE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306F7-22B4-A7B0-2147-B449FE49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FB05B-01DE-A23E-B811-90C4F8652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250959-767D-CAE9-476B-5C79FD9B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8E4B4-A668-2243-A32C-8EDF2DD1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0E6A9-E85C-4EE9-58E2-9C6198D8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D4711-D665-1CF6-19C2-BE2ADA7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AD0F02-BAB5-E20B-61DF-76BE5384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56683-42F4-DC0A-8ECE-E324B43F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98D0B-E6A7-03E5-CB92-20C5B356F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3F12B-D47A-40A9-9C0B-2C377FC12E27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2B8BE-700D-F336-FB68-1191309E1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BD669-4B80-CBF3-92F7-CEF9039E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3CC39-C622-46FC-977A-CBE79E0E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58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>
            <a:extLst>
              <a:ext uri="{FF2B5EF4-FFF2-40B4-BE49-F238E27FC236}">
                <a16:creationId xmlns:a16="http://schemas.microsoft.com/office/drawing/2014/main" id="{B5ACE35E-EB45-76A2-3F1F-5CE35AD511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9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>
            <a:extLst>
              <a:ext uri="{FF2B5EF4-FFF2-40B4-BE49-F238E27FC236}">
                <a16:creationId xmlns:a16="http://schemas.microsoft.com/office/drawing/2014/main" id="{786228A2-35DF-9E2C-6A1E-21AEF20D9B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">
            <a:extLst>
              <a:ext uri="{FF2B5EF4-FFF2-40B4-BE49-F238E27FC236}">
                <a16:creationId xmlns:a16="http://schemas.microsoft.com/office/drawing/2014/main" id="{D626C496-8319-0D6B-A6A2-2C3B4D0390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2">
            <a:extLst>
              <a:ext uri="{FF2B5EF4-FFF2-40B4-BE49-F238E27FC236}">
                <a16:creationId xmlns:a16="http://schemas.microsoft.com/office/drawing/2014/main" id="{698AE602-3913-299E-5014-7CD1709948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">
            <a:extLst>
              <a:ext uri="{FF2B5EF4-FFF2-40B4-BE49-F238E27FC236}">
                <a16:creationId xmlns:a16="http://schemas.microsoft.com/office/drawing/2014/main" id="{FE485594-0929-B12D-894D-D2C47ACC05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4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">
            <a:extLst>
              <a:ext uri="{FF2B5EF4-FFF2-40B4-BE49-F238E27FC236}">
                <a16:creationId xmlns:a16="http://schemas.microsoft.com/office/drawing/2014/main" id="{0C5B8054-0685-A866-019A-54FED565D0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5">
            <a:extLst>
              <a:ext uri="{FF2B5EF4-FFF2-40B4-BE49-F238E27FC236}">
                <a16:creationId xmlns:a16="http://schemas.microsoft.com/office/drawing/2014/main" id="{11ED8D75-C0BD-A615-24C0-17CAE8A227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6">
            <a:extLst>
              <a:ext uri="{FF2B5EF4-FFF2-40B4-BE49-F238E27FC236}">
                <a16:creationId xmlns:a16="http://schemas.microsoft.com/office/drawing/2014/main" id="{99E42135-6FA6-C5B7-883C-9226A97CE8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">
            <a:extLst>
              <a:ext uri="{FF2B5EF4-FFF2-40B4-BE49-F238E27FC236}">
                <a16:creationId xmlns:a16="http://schemas.microsoft.com/office/drawing/2014/main" id="{7E12110A-CB17-4FEC-1C14-B49D43A3C6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>
            <a:extLst>
              <a:ext uri="{FF2B5EF4-FFF2-40B4-BE49-F238E27FC236}">
                <a16:creationId xmlns:a16="http://schemas.microsoft.com/office/drawing/2014/main" id="{004943A2-A454-B099-CD57-1F1D7FF645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3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>
            <a:extLst>
              <a:ext uri="{FF2B5EF4-FFF2-40B4-BE49-F238E27FC236}">
                <a16:creationId xmlns:a16="http://schemas.microsoft.com/office/drawing/2014/main" id="{74C5333B-0483-7751-E49B-40542757A1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7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>
            <a:extLst>
              <a:ext uri="{FF2B5EF4-FFF2-40B4-BE49-F238E27FC236}">
                <a16:creationId xmlns:a16="http://schemas.microsoft.com/office/drawing/2014/main" id="{E0FE230D-849F-A43A-1FEC-A326D0F1AD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5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>
            <a:extLst>
              <a:ext uri="{FF2B5EF4-FFF2-40B4-BE49-F238E27FC236}">
                <a16:creationId xmlns:a16="http://schemas.microsoft.com/office/drawing/2014/main" id="{9A8E6C27-54A5-3BD0-8E8F-CCFFF9036E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">
            <a:extLst>
              <a:ext uri="{FF2B5EF4-FFF2-40B4-BE49-F238E27FC236}">
                <a16:creationId xmlns:a16="http://schemas.microsoft.com/office/drawing/2014/main" id="{BA862644-51C0-EA84-C1AA-7EF52CB562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">
            <a:extLst>
              <a:ext uri="{FF2B5EF4-FFF2-40B4-BE49-F238E27FC236}">
                <a16:creationId xmlns:a16="http://schemas.microsoft.com/office/drawing/2014/main" id="{576E3FBE-091B-35CC-094E-F055187F9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">
            <a:extLst>
              <a:ext uri="{FF2B5EF4-FFF2-40B4-BE49-F238E27FC236}">
                <a16:creationId xmlns:a16="http://schemas.microsoft.com/office/drawing/2014/main" id="{CAA8F91F-8100-B647-6C7D-B630EC3DF0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双 高</dc:creator>
  <cp:lastModifiedBy>双 高</cp:lastModifiedBy>
  <cp:revision>1</cp:revision>
  <dcterms:created xsi:type="dcterms:W3CDTF">2025-06-01T06:16:18Z</dcterms:created>
  <dcterms:modified xsi:type="dcterms:W3CDTF">2025-06-01T06:17:00Z</dcterms:modified>
</cp:coreProperties>
</file>