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media/image10.png" ContentType="image/png"/>
  <Override PartName="/ppt/media/image11.png" ContentType="image/png"/>
  <Override PartName="/ppt/theme/theme1.xml" ContentType="application/vnd.openxmlformats-officedocument.theme+xml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0.png" ContentType="image/png"/>
  <Override PartName="/ppt/media/image16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media/image8.png" ContentType="image/png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media/image9.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9050000" cy="25400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extLst>
    <p:ext uri="{1F3A12D2-B7D8-4006-AF01-B06C0020A899}"/>
    <p:ext uri="{45AA2B1F-A324-40EC-DEED-530BDD804420}"/>
    <p:ext uri="{605881EA-5C33-43F7-7EA5-DE8B86C932C1}"/>
  </p:extLst>
</p:presentationPr>
</file>

<file path=ppt/tableStyles.xml><?xml version="1.0" encoding="utf-8"?>
<a:tblStyleLst xmlns:a="http://schemas.openxmlformats.org/drawingml/2006/main" def="{6C53C242-613F-493C-CA03-0B5D3B6E96D4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theme" Target="theme/them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5FAB-B462-4C2C-A0C0-8CDC2911AA0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FE9-6659-48AE-CF4F-37662ECD9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49D9843-6136-454F-BF49-95F2203C99C2}"/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EB09-8B88-4702-99B6-3F92217D9F8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043-D769-4948-7BC4-73BDA789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42F0131-EA0E-4B30-4BF8-3E1172513CBF}"/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9169-3FE3-4B09-7BD1-92233C309B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CC74-CCD4-425C-A73B-C624B4644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C00BFD6-A0F8-4AA2-2FFB-4794477B5A5F}"/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5DC-269A-41F5-7C76-2639CD255B4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157A-F3F0-444A-5539-320987C76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1118183-8E2B-4157-7A4F-5CD8C736B232}"/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1C4-801B-4DC5-1967-1381C999871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2253-AF85-4D4F-4C3C-DB73F2DB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B865B7B-347C-45F4-6757-C085DD4D3DF7}"/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59F6-52E6-4B92-B50E-BB3002D6B844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289-4330-4346-9442-D462A1385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C0670E8-8A06-45CA-96EE-5ECEDB8FAFE7}"/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1602-D2F9-47DF-10C1-4D69E4E1915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C6C0-EFCD-4802-E0F0-71B5BEB2E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A11194E-C089-4C3C-59D8-28DB2231D25D}"/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E40C-C3AF-47F2-9289-1C7C375BD28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511-86A7-41FF-E40A-81E1E6858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96D3714-68A3-4D4D-B138-DB4E1E562C29}"/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6ED-F746-4E18-D9D0-B85883584A1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508E-530D-4044-B591-73B31D45A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07439F8-1A8C-47FA-23ED-4A329262692F}"/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1BF-A522-4849-270E-72CE94BA6C9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C117-9695-4B6F-C4C7-AEF3256EF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64DC92F-3589-449A-478D-3ACBF33B640D}"/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4812-8438-4827-E5B0-83E3FD4C9891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A6F-9BE5-423D-18A8-B356AD103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D35BBEC-A19B-4C65-954C-EA437006A0BF}"/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65FE-B755-4808-51B6-09E5261DB876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BC7E-0897-4931-A75C-1D6CC8176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04D284F-963D-4694-CE64-6B5B929C004C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8.png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9.png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0.png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1.png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2.png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3.png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4.png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5.png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6.png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0.png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.png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2.png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.png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.png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5.png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6.png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.png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FD1C45EE-AB6C-46E4-C1BF-853AA107EA5C}"/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D256162-7188-4DDD-EDDB-45D7A9C78D78"/>
          <p:cNvPicPr>
            <a:picLocks noChangeAspect="1"/>
          </p:cNvPicPr>
          <p:nvPr/>
        </p:nvPicPr>
        <p:blipFill>
          <a:blip r:embed="rId2" cstate="print">
            <a:extLst>
              <a:ext uri="{0A659F37-2047-4A32-8ED8-C1F78C20DCE6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9F3E10F6-4746-43FC-2F32-C6A5740B7DFF}"/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DC719CD-75D3-4000-96BC-8427A63A349E"/>
          <p:cNvPicPr>
            <a:picLocks noChangeAspect="1"/>
          </p:cNvPicPr>
          <p:nvPr/>
        </p:nvPicPr>
        <p:blipFill>
          <a:blip r:embed="rId2" cstate="print">
            <a:extLst>
              <a:ext uri="{3FE9B607-7BC0-4304-97F3-BED02CCE4444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372486FC-ED10-4552-CF5E-F73E03746202}"/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C832F16-759C-42E6-B251-1B8527761EE9"/>
          <p:cNvPicPr>
            <a:picLocks noChangeAspect="1"/>
          </p:cNvPicPr>
          <p:nvPr/>
        </p:nvPicPr>
        <p:blipFill>
          <a:blip r:embed="rId2" cstate="print">
            <a:extLst>
              <a:ext uri="{0F27CEB1-D84E-4E3A-C9C9-3B5D17A8E5D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C86F9E1E-DBC7-4664-4ABF-71ADAAD66D6C}"/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86C5EE75-494B-4BFC-6930-366317D79855"/>
          <p:cNvPicPr>
            <a:picLocks noChangeAspect="1"/>
          </p:cNvPicPr>
          <p:nvPr/>
        </p:nvPicPr>
        <p:blipFill>
          <a:blip r:embed="rId2" cstate="print">
            <a:extLst>
              <a:ext uri="{C747E700-0B62-49A6-A35A-3BF37C2A5420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52186404-A65F-4C06-C1FA-F21B93560514}"/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4341F172-1D6A-4959-396C-BC81732AA82C"/>
          <p:cNvPicPr>
            <a:picLocks noChangeAspect="1"/>
          </p:cNvPicPr>
          <p:nvPr/>
        </p:nvPicPr>
        <p:blipFill>
          <a:blip r:embed="rId2" cstate="print">
            <a:extLst>
              <a:ext uri="{D41FF0CC-C3B3-49F3-2FED-2B811F56B28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E65EA6DC-1051-4A5E-3AFA-CD79568850D5}"/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E8CB6B0-788B-4148-9A7C-E2E0B66C1A9E"/>
          <p:cNvPicPr>
            <a:picLocks noChangeAspect="1"/>
          </p:cNvPicPr>
          <p:nvPr/>
        </p:nvPicPr>
        <p:blipFill>
          <a:blip r:embed="rId2" cstate="print">
            <a:extLst>
              <a:ext uri="{0CA28B5F-337C-4156-7116-7A70AFD7F9D9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6E87628F-3155-4899-FD06-94599703EBBF}"/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46AD6E29-AB3E-496D-70D7-4CADE19C29CE"/>
          <p:cNvPicPr>
            <a:picLocks noChangeAspect="1"/>
          </p:cNvPicPr>
          <p:nvPr/>
        </p:nvPicPr>
        <p:blipFill>
          <a:blip r:embed="rId2" cstate="print">
            <a:extLst>
              <a:ext uri="{CF58650A-80A5-41D8-5E74-C6D1C7B579F8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475EFAAE-D626-4AC2-A21D-4834A92727C7}"/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11EEA90-20D5-45D5-82D3-E066156026B5"/>
          <p:cNvPicPr>
            <a:picLocks noChangeAspect="1"/>
          </p:cNvPicPr>
          <p:nvPr/>
        </p:nvPicPr>
        <p:blipFill>
          <a:blip r:embed="rId2" cstate="print">
            <a:extLst>
              <a:ext uri="{0707DFBD-ACE6-43DF-21FE-BA1C0AA9EB64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EEC600C6-BCA4-4181-CD2E-90CBB433656F}"/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3C7975F-E9E0-43A6-FA3C-8C665001EBCF"/>
          <p:cNvPicPr>
            <a:picLocks noChangeAspect="1"/>
          </p:cNvPicPr>
          <p:nvPr/>
        </p:nvPicPr>
        <p:blipFill>
          <a:blip r:embed="rId2" cstate="print">
            <a:extLst>
              <a:ext uri="{CA5A4907-C6A3-4BB6-4FA9-3F8D13414678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07AC2025-CEEA-4E53-F0C7-FDC1F5615829}"/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97C7AC96-A7A5-4629-0B10-EE741D757967"/>
          <p:cNvPicPr>
            <a:picLocks noChangeAspect="1"/>
          </p:cNvPicPr>
          <p:nvPr/>
        </p:nvPicPr>
        <p:blipFill>
          <a:blip r:embed="rId2" cstate="print">
            <a:extLst>
              <a:ext uri="{B71584C2-EE6E-4140-D7B0-EBC22681A695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8D8BAF3F-FD02-4C2A-F378-82BDE688062C}"/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5DDF46A-F6DC-4D74-C0B3-41BFA8E5E561"/>
          <p:cNvPicPr>
            <a:picLocks noChangeAspect="1"/>
          </p:cNvPicPr>
          <p:nvPr/>
        </p:nvPicPr>
        <p:blipFill>
          <a:blip r:embed="rId2" cstate="print">
            <a:extLst>
              <a:ext uri="{0919E189-2B02-4362-8879-53194746E415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4DC426E3-9AFF-475A-03E9-4812932AB02B}"/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C63069B-1F05-4A9F-9D38-F072ECCBC3A0"/>
          <p:cNvPicPr>
            <a:picLocks noChangeAspect="1"/>
          </p:cNvPicPr>
          <p:nvPr/>
        </p:nvPicPr>
        <p:blipFill>
          <a:blip r:embed="rId2" cstate="print">
            <a:extLst>
              <a:ext uri="{CB7B4ECE-BCB8-4A1A-3136-B86C1D9FFCBA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AFB5A17B-7F73-4782-E106-C3EFED30A301}"/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2905B80-65CE-470E-145E-3F089958096D"/>
          <p:cNvPicPr>
            <a:picLocks noChangeAspect="1"/>
          </p:cNvPicPr>
          <p:nvPr/>
        </p:nvPicPr>
        <p:blipFill>
          <a:blip r:embed="rId2" cstate="print">
            <a:extLst>
              <a:ext uri="{46FB246E-1173-4960-5066-577359693389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699507B2-2D0D-43B0-64D1-AC976DF74C8C}"/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76E57AFA-9E41-407E-19D9-F110652D8503"/>
          <p:cNvPicPr>
            <a:picLocks noChangeAspect="1"/>
          </p:cNvPicPr>
          <p:nvPr/>
        </p:nvPicPr>
        <p:blipFill>
          <a:blip r:embed="rId2" cstate="print">
            <a:extLst>
              <a:ext uri="{C3EBC0A7-6E6E-4988-79D2-0CEB46EC0722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B2F8106F-34DA-4ACE-6B89-928E3713D0B9}"/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DB98C3B-97E8-451E-C8BF-9EAE15A625BF"/>
          <p:cNvPicPr>
            <a:picLocks noChangeAspect="1"/>
          </p:cNvPicPr>
          <p:nvPr/>
        </p:nvPicPr>
        <p:blipFill>
          <a:blip r:embed="rId2" cstate="print">
            <a:extLst>
              <a:ext uri="{A898E5EE-4517-4D59-CA05-193437D7227A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80ACEEFE-90F6-4A2C-52CC-1A27B56EDC38}"/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B2A09D5-B3AC-4836-3E7C-D0B327576812"/>
          <p:cNvPicPr>
            <a:picLocks noChangeAspect="1"/>
          </p:cNvPicPr>
          <p:nvPr/>
        </p:nvPicPr>
        <p:blipFill>
          <a:blip r:embed="rId2" cstate="print">
            <a:extLst>
              <a:ext uri="{29CBF32E-5473-4B1C-6245-526FB134A082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E5CDB082-5AE6-4CE4-6C8E-FC4711C24C85}"/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99D3A90E-E94F-4834-9644-BC82A142887A"/>
          <p:cNvPicPr>
            <a:picLocks noChangeAspect="1"/>
          </p:cNvPicPr>
          <p:nvPr/>
        </p:nvPicPr>
        <p:blipFill>
          <a:blip r:embed="rId2" cstate="print">
            <a:extLst>
              <a:ext uri="{0B671ACE-B8D7-4551-CDEF-6A431B107B97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5B298344-BDF1-40BA-244F-74055DBA43FF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 panose="020F05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881591B9-4AE0-4321-181E-1DDDF3DBE9EA}"/>
  </a:extLst>
</a:theme>
</file>