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6" r:id="rId6"/>
    <p:sldId id="268" r:id="rId7"/>
    <p:sldId id="264" r:id="rId8"/>
    <p:sldId id="267" r:id="rId9"/>
    <p:sldId id="265" r:id="rId10"/>
    <p:sldId id="271" r:id="rId11"/>
    <p:sldId id="269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6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9859A-CB2F-4307-57A7-324488D6E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9AC509-4FB1-21B3-A5FF-DBEA4933B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1985BE-3306-AFA9-35D7-C2ECD3CB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A685-464A-4517-9000-2D1E4FFD258B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9252D6-B8A1-82EE-2B20-1768322B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42826-2615-64DA-001B-333D0E08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96A2-D2FC-4B93-8C12-C92136E77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46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A5514-EAEC-980F-EE47-EC4E9AF5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4715BF-2910-5A71-85DB-D9794294A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670B6-4E67-4E37-4696-30887242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A685-464A-4517-9000-2D1E4FFD258B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866A39-14F0-6E59-9437-FF1208FB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0C9DC-2CFE-30D1-A68A-9439A53D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96A2-D2FC-4B93-8C12-C92136E77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23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EE7BCD-454E-DDBE-D569-DEBE22B82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83E361-4806-C40E-649D-A57C3F00C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8902D1-14A6-8788-FC43-EB8C5C1F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A685-464A-4517-9000-2D1E4FFD258B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DA656-559A-F270-50E9-9180EBDAE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E8ED2-E4BD-6423-5C51-CA778EF3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96A2-D2FC-4B93-8C12-C92136E77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3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0C651-9E0A-E94D-D70D-6EB59D56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179D22-8127-2221-D5C5-A07BDB9C9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FB2EE2-E2F1-1585-0CAF-67F9DDAC9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A685-464A-4517-9000-2D1E4FFD258B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FDDB93-60DA-C8E0-EAE5-9F4D7901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A533D1-6479-61D6-A652-724A451E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96A2-D2FC-4B93-8C12-C92136E77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22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4FFFC-EC9E-6412-949D-56416602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D519DC-8ADA-CAAE-84D1-AE795B0BB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814E9-8FA4-6B8A-B66B-0555AAFF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A685-464A-4517-9000-2D1E4FFD258B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DA2956-550D-F12E-C5F3-33DD6ECA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85BA41-308A-0754-87EB-82AAD412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96A2-D2FC-4B93-8C12-C92136E77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4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14F6E-820F-B53D-DE3E-9F39C906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89E81-FE6D-C90D-FA08-A24B68DE4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CD0B3C-251A-6EA5-57B2-D70685B07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0FDF8D-9E76-3348-7C71-B58B8416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A685-464A-4517-9000-2D1E4FFD258B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6A8CB4-2B4B-5BF6-0F33-46AADC83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5E06CE-49A4-C9E1-8922-AAA5434B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96A2-D2FC-4B93-8C12-C92136E77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26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20CA2-13C2-C1CD-AD85-01291D90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0BE10E-9D2A-64B6-35FC-572A790A1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4C59BD-521D-608A-B486-31155020C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86F6E3-58F3-83E0-BB3E-F46954DF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61C97E-0609-F3C3-38F0-2EEB7DA6F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BB91D0-4088-D82D-6E44-87D79EF1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A685-464A-4517-9000-2D1E4FFD258B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FEA13E-9AB0-D579-6A53-BDC931E13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FBF61C-22E6-2C40-F1FD-F48A3AFF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96A2-D2FC-4B93-8C12-C92136E77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56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EAFAD-1C5C-90DA-7B8F-DF2422ED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F70557-5D2B-F7E0-0172-EE187B5A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A685-464A-4517-9000-2D1E4FFD258B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83BA9C-94B1-F4A8-CACD-A161132EC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A34097-6838-12F9-72B2-780B319A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96A2-D2FC-4B93-8C12-C92136E77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1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1CD4CE-DC5C-904F-27CC-58D2581AB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A685-464A-4517-9000-2D1E4FFD258B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08A857-67D5-A1D8-95BD-A6C423EB3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F03405-05E8-0D73-37BE-679D2750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96A2-D2FC-4B93-8C12-C92136E77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8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B3C12-258C-FF37-1C41-11F00C1E8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AC071-0A29-F907-D00B-C1CD86D82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B513DF-E1E1-5CCF-A629-F5CE76B2E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A580C9-9D9E-1D34-1346-2CEC68AA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A685-464A-4517-9000-2D1E4FFD258B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3E321B-908C-4842-E7B6-1524C6D4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E319B9-302E-638B-B710-E8CEEF08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96A2-D2FC-4B93-8C12-C92136E77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03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ABDD1-53FF-9070-EFFA-FF8C43100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CD32F9-62AE-E397-356C-195B4D799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3325DB-1B8E-BD66-DFEC-225ECDD5B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BAE3FD-F7E8-827B-CCE9-AD5D795C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A685-464A-4517-9000-2D1E4FFD258B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C1E845-DC0D-C38F-1AAE-7D41A824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B0B23F-64BF-6FEF-4C8A-2D709049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96A2-D2FC-4B93-8C12-C92136E77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06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6E9D3E-A5A8-C383-416D-8B23D646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EBC6C8-A9C4-AF8D-5E5F-AF27579E1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37A16C-0C58-122E-A097-EEF2D5143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9A685-464A-4517-9000-2D1E4FFD258B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F5478F-5109-7B4B-7967-C1911CE04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78A92-D285-88DD-4D03-9EB354D3E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D96A2-D2FC-4B93-8C12-C92136E772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88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227A6CF-5551-DF18-4751-DC0910B9A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12" y="0"/>
            <a:ext cx="9147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35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7DE1F-BE4D-9B68-A281-403F317B4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B1892AE-9D7A-6B37-42CF-C3644EA29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12" y="0"/>
            <a:ext cx="9147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76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8AC20-76EF-112B-A3E2-EF4F8A0EF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1DFDDE-E94E-B2B1-FEC5-38D99B495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12" y="0"/>
            <a:ext cx="9147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0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94CB0-2EA9-6FD0-4555-076A4D16B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FF6F1D-9731-4969-551B-A8E5A9B6E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12" y="0"/>
            <a:ext cx="9147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5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EFBB9EC-5F32-413D-AA57-5C1CFE349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12" y="0"/>
            <a:ext cx="9147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1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A70EB08-1516-17F4-C54E-2D37591B7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632" y="0"/>
            <a:ext cx="54962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6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138C0-98D7-4169-C13E-4AEA38A7F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400AEA-1DC2-5D34-1096-C4FC3EB19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255" y="0"/>
            <a:ext cx="5141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5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318C9-483B-60CB-08E4-24878C82A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C6142EE-A81C-54D4-8A39-D6439C109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12" y="0"/>
            <a:ext cx="9147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6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85051-FA1C-3E3D-1FA9-C4304BC77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89AB768-0BD3-24E2-7DF8-DC8F5196A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12" y="0"/>
            <a:ext cx="9147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7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55300-8939-0FCE-B2E9-B86057905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75EAFA-8909-9A37-FD87-7BED73B43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12" y="0"/>
            <a:ext cx="9147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34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ED63A-27C7-DEED-762D-6ED12C084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138871A-2B03-D561-72E7-0BBCB94DE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12" y="0"/>
            <a:ext cx="9147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4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7C8DA-E184-DAFD-5AB5-AE5300EFC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831F19-1968-9146-A4E7-FC17E35C3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12" y="0"/>
            <a:ext cx="9147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56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宽屏</PresentationFormat>
  <Paragraphs>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新宇 娄</dc:creator>
  <cp:lastModifiedBy>新宇 娄</cp:lastModifiedBy>
  <cp:revision>1</cp:revision>
  <dcterms:created xsi:type="dcterms:W3CDTF">2025-06-10T12:14:45Z</dcterms:created>
  <dcterms:modified xsi:type="dcterms:W3CDTF">2025-06-10T12:25:54Z</dcterms:modified>
</cp:coreProperties>
</file>