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media/image10.png" ContentType="image/png"/>
  <Override PartName="/ppt/media/image11.png" ContentType="image/png"/>
  <Override PartName="/ppt/theme/theme1.xml" ContentType="application/vnd.openxmlformats-officedocument.theme+xml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0.png" ContentType="image/png"/>
  <Override PartName="/ppt/media/image16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media/image8.png" ContentType="image/png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media/image9.png" ContentType="image/png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1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9050000" cy="25400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extLst>
    <p:ext uri="{5D5B5C45-8BB7-4AE9-313B-D58B21C6FB6F}"/>
    <p:ext uri="{7E0B1A2C-5BBD-4DB8-668C-3A21295C09E9}"/>
    <p:ext uri="{DB868C71-B0DC-4ADF-B86D-ECBADE590891}"/>
  </p:extLst>
</p:presentationPr>
</file>

<file path=ppt/tableStyles.xml><?xml version="1.0" encoding="utf-8"?>
<a:tblStyleLst xmlns:a="http://schemas.openxmlformats.org/drawingml/2006/main" def="{1E818FD6-A9E7-431E-17AB-3B7A3C64DADE}"/>
</file>

<file path=ppt/viewProps.xml><?xml version="1.0" encoding="utf-8"?>
<p:viewPr xmlns:p="http://schemas.openxmlformats.org/presentationml/2006/main" xmlns:a="http://schemas.openxmlformats.org/drawingml/2006/main" xmlns:r="http://schemas.openxmlformats.org/officeDocument/2006/relationships">
  <p:normalViewPr horzBarState="maximized">
    <p:restoredLeft sz="15011" autoAdjust="0"/>
    <p:restoredTop sz="94660"/>
  </p:normalViewPr>
  <p:slideViewPr>
    <p:cSldViewPr snapToGrid="0">
      <p:cViewPr varScale="1">
        <p:scale>
          <a:sx n="59" d="100"/>
          <a:sy n="59" d="100"/>
        </p:scale>
        <p:origin x="13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ableStyles" Target="tableStyles.xml"/><Relationship Id="rId6" Type="http://schemas.openxmlformats.org/officeDocument/2006/relationships/theme" Target="theme/them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51F79-C8B2-4F56-EA5D-14688FB6D65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1F08-A577-4DB8-EB30-E2A80D4D2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C8FED525-E0F7-4057-4644-671B15C03613}"/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EED6-2E62-4DF0-0E9C-1A152AA75D97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32BE0-79CF-4814-7558-3F817C43B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F98C0339-C63E-4018-3E33-DA96E5D645FD}"/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D6A4-47E9-4B5A-F4E5-A14A863893E9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D3407-76D0-4E70-D258-80A7F6B3A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0C13A63D-ED50-42BD-938D-8413FF82EBF9}"/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6A85-6925-4BC2-3074-6D48A86D2688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3A611-5A5E-454E-7285-ACA09267E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D4219D3-5CBD-448A-68C8-ABF7CBEF4581}"/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601A4-F119-499D-06A3-CB8053B4C731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3F30-D65C-41B2-7D4B-F82AE87C53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C7878EAB-51E1-4BD3-7417-F61CBE745C58}"/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D8FFC-7C31-44DA-E235-3D1CDE926019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5C20-91B1-43C0-B59A-2E16277DB0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1E56BC9E-10BE-4B89-8921-46BD579ED392}"/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7D89A-C71A-4A16-2D61-8D114A064A4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1193E-BB0F-4408-C4A5-32A49800A4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47BBAA98-96CB-492B-A3A4-8D828964ECCB}"/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4E93-5AA2-48F4-3790-4A9C8E32544A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0FFBB-D8A3-46F4-C362-421482A60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FD552021-1BCD-41E7-E935-1C099819E688}"/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72B6-B52D-421C-2175-47A88A2389B8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F53A1-861F-4841-1471-93EE1A2A1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976E278E-C196-47CA-CE63-ED758377D9AD}"/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93BB6-CA61-47E0-2D9E-8EF824410320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C6E9F-323B-4106-A18E-638121241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2FAEE83F-7CFB-4F6F-0DC7-E3B1DB1F6451}"/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9D6EF-4B9B-4AC0-7B44-BB3A0D2239C9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98528-95AF-4AE4-4182-BC3CFB639E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DBCBC1E0-1461-42A5-2FC2-CAE149BBE3D7}"/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21A44-2442-4461-11D1-4AE700EAC308}" type="datetimeFigureOut">
              <a:rPr lang="zh-CN" altLang="en-US" smtClean="0"/>
              <a:t>2016/6/19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3E911-16C0-42C8-4436-AC6814F6E8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D648EC23-DA1A-4C55-3265-78B8DDC98CC8}"/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8.png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9.png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10.png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11.png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12.png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13.png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14.png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15.png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16.png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0.png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1.png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2.png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3.png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4.png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5.png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6.png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/ppt/media/image7.png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96558414-1E6F-4B18-269D-F25384AEB7FE}"/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FED61767-8D33-4B94-481C-25E68B932053"/>
          <p:cNvPicPr>
            <a:picLocks noChangeAspect="1"/>
          </p:cNvPicPr>
          <p:nvPr/>
        </p:nvPicPr>
        <p:blipFill>
          <a:blip r:embed="rId2" cstate="print">
            <a:extLst>
              <a:ext uri="{E20211CF-2AEF-4EE7-ED58-BE66B524718B}"/>
            </a:extLst>
          </a:blip>
          <a:srcRect/>
          <a:stretch>
            <a:fillRect/>
          </a:stretch>
        </p:blipFill>
        <p:spPr>
          <a:xfrm>
            <a:off x="0" y="5549900"/>
            <a:ext cx="19050000" cy="14287500"/>
          </a:xfrm>
          <a:prstGeom prst="rect">
            <a:avLst/>
          </a:prstGeom>
        </p:spPr>
      </p:pic>
    </p:spTree>
    <p:extLst>
      <p:ext uri="{F0CABACB-E4F2-434E-38C4-460996F4EA8B}"/>
    </p:extLst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3014BFBC-48DC-44FF-2003-0FD202D7EFBD"/>
          <p:cNvPicPr>
            <a:picLocks noChangeAspect="1"/>
          </p:cNvPicPr>
          <p:nvPr/>
        </p:nvPicPr>
        <p:blipFill>
          <a:blip r:embed="rId2" cstate="print">
            <a:extLst>
              <a:ext uri="{F101C735-6DC2-49BD-1C58-33559FD3DCB8}"/>
            </a:extLst>
          </a:blip>
          <a:srcRect/>
          <a:stretch>
            <a:fillRect/>
          </a:stretch>
        </p:blipFill>
        <p:spPr>
          <a:xfrm>
            <a:off x="0" y="5549900"/>
            <a:ext cx="19050000" cy="14287500"/>
          </a:xfrm>
          <a:prstGeom prst="rect">
            <a:avLst/>
          </a:prstGeom>
        </p:spPr>
      </p:pic>
    </p:spTree>
    <p:extLst>
      <p:ext uri="{991A40F6-86EE-48C7-3FE2-0FF6067933F1}"/>
    </p:extLst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19257BC3-1570-4C5A-0E00-B89AA6E9C737"/>
          <p:cNvPicPr>
            <a:picLocks noChangeAspect="1"/>
          </p:cNvPicPr>
          <p:nvPr/>
        </p:nvPicPr>
        <p:blipFill>
          <a:blip r:embed="rId2" cstate="print">
            <a:extLst>
              <a:ext uri="{A88158C5-F495-4A41-B4FE-77CE69431CD2}"/>
            </a:extLst>
          </a:blip>
          <a:srcRect/>
          <a:stretch>
            <a:fillRect/>
          </a:stretch>
        </p:blipFill>
        <p:spPr>
          <a:xfrm>
            <a:off x="0" y="5549900"/>
            <a:ext cx="19050000" cy="14287500"/>
          </a:xfrm>
          <a:prstGeom prst="rect">
            <a:avLst/>
          </a:prstGeom>
        </p:spPr>
      </p:pic>
    </p:spTree>
    <p:extLst>
      <p:ext uri="{46C6601C-61C5-46F4-28CF-266AE340DEAE}"/>
    </p:extLst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85922223-2109-4AB5-C240-8839BFCAA950"/>
          <p:cNvPicPr>
            <a:picLocks noChangeAspect="1"/>
          </p:cNvPicPr>
          <p:nvPr/>
        </p:nvPicPr>
        <p:blipFill>
          <a:blip r:embed="rId2" cstate="print">
            <a:extLst>
              <a:ext uri="{4C799B2B-1C2C-43B1-13C8-08F616C1BFE9}"/>
            </a:extLst>
          </a:blip>
          <a:srcRect/>
          <a:stretch>
            <a:fillRect/>
          </a:stretch>
        </p:blipFill>
        <p:spPr>
          <a:xfrm>
            <a:off x="0" y="5549900"/>
            <a:ext cx="19050000" cy="14287500"/>
          </a:xfrm>
          <a:prstGeom prst="rect">
            <a:avLst/>
          </a:prstGeom>
        </p:spPr>
      </p:pic>
    </p:spTree>
    <p:extLst>
      <p:ext uri="{050DC752-0725-477E-3D89-111DD7515BA6}"/>
    </p:extLst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78F4058E-6AE0-44AC-0D16-FE4E1AEB9CC9"/>
          <p:cNvPicPr>
            <a:picLocks noChangeAspect="1"/>
          </p:cNvPicPr>
          <p:nvPr/>
        </p:nvPicPr>
        <p:blipFill>
          <a:blip r:embed="rId2" cstate="print">
            <a:extLst>
              <a:ext uri="{5F3B74FB-FFA6-4B3B-22C4-964D812A1710}"/>
            </a:extLst>
          </a:blip>
          <a:srcRect/>
          <a:stretch>
            <a:fillRect/>
          </a:stretch>
        </p:blipFill>
        <p:spPr>
          <a:xfrm>
            <a:off x="0" y="5549900"/>
            <a:ext cx="19050000" cy="14287500"/>
          </a:xfrm>
          <a:prstGeom prst="rect">
            <a:avLst/>
          </a:prstGeom>
        </p:spPr>
      </p:pic>
    </p:spTree>
    <p:extLst>
      <p:ext uri="{A6FC82DA-BE1E-477B-26F6-3BDE22378DF2}"/>
    </p:extLst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39B7F3D3-60F8-4D73-1CCA-B5535E4EF689"/>
          <p:cNvPicPr>
            <a:picLocks noChangeAspect="1"/>
          </p:cNvPicPr>
          <p:nvPr/>
        </p:nvPicPr>
        <p:blipFill>
          <a:blip r:embed="rId2" cstate="print">
            <a:extLst>
              <a:ext uri="{14847C29-E566-451A-F180-C1C8116EF711}"/>
            </a:extLst>
          </a:blip>
          <a:srcRect/>
          <a:stretch>
            <a:fillRect/>
          </a:stretch>
        </p:blipFill>
        <p:spPr>
          <a:xfrm>
            <a:off x="0" y="5549900"/>
            <a:ext cx="19050000" cy="14287500"/>
          </a:xfrm>
          <a:prstGeom prst="rect">
            <a:avLst/>
          </a:prstGeom>
        </p:spPr>
      </p:pic>
    </p:spTree>
    <p:extLst>
      <p:ext uri="{3D8431FA-45AA-49E2-D4D4-6A2D2AA82916}"/>
    </p:extLst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A83D62B3-42C6-48A0-88A6-EAFC6E174E85"/>
          <p:cNvPicPr>
            <a:picLocks noChangeAspect="1"/>
          </p:cNvPicPr>
          <p:nvPr/>
        </p:nvPicPr>
        <p:blipFill>
          <a:blip r:embed="rId2" cstate="print">
            <a:extLst>
              <a:ext uri="{9169F094-C4D8-4EEC-D8A2-8A45DB06851A}"/>
            </a:extLst>
          </a:blip>
          <a:srcRect/>
          <a:stretch>
            <a:fillRect/>
          </a:stretch>
        </p:blipFill>
        <p:spPr>
          <a:xfrm>
            <a:off x="0" y="5549900"/>
            <a:ext cx="19050000" cy="14287500"/>
          </a:xfrm>
          <a:prstGeom prst="rect">
            <a:avLst/>
          </a:prstGeom>
        </p:spPr>
      </p:pic>
    </p:spTree>
    <p:extLst>
      <p:ext uri="{131F8AAD-192C-4979-CDF7-A3C1E0E11EF8}"/>
    </p:extLst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AA5E0603-93DC-4C8C-3699-5540CEDE1204"/>
          <p:cNvPicPr>
            <a:picLocks noChangeAspect="1"/>
          </p:cNvPicPr>
          <p:nvPr/>
        </p:nvPicPr>
        <p:blipFill>
          <a:blip r:embed="rId2" cstate="print">
            <a:extLst>
              <a:ext uri="{EF20DC04-EBFA-43F0-CB6E-EED736469DA7}"/>
            </a:extLst>
          </a:blip>
          <a:srcRect/>
          <a:stretch>
            <a:fillRect/>
          </a:stretch>
        </p:blipFill>
        <p:spPr>
          <a:xfrm>
            <a:off x="0" y="5549900"/>
            <a:ext cx="19050000" cy="14287500"/>
          </a:xfrm>
          <a:prstGeom prst="rect">
            <a:avLst/>
          </a:prstGeom>
        </p:spPr>
      </p:pic>
    </p:spTree>
    <p:extLst>
      <p:ext uri="{24848911-6703-40F8-1208-31F720923C4F}"/>
    </p:extLst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9AC40ECE-F6D4-4C73-B9D1-73F643994613"/>
          <p:cNvPicPr>
            <a:picLocks noChangeAspect="1"/>
          </p:cNvPicPr>
          <p:nvPr/>
        </p:nvPicPr>
        <p:blipFill>
          <a:blip r:embed="rId2" cstate="print">
            <a:extLst>
              <a:ext uri="{787C6A29-6F21-40AB-CF0D-27D288E9FD52}"/>
            </a:extLst>
          </a:blip>
          <a:srcRect/>
          <a:stretch>
            <a:fillRect/>
          </a:stretch>
        </p:blipFill>
        <p:spPr>
          <a:xfrm>
            <a:off x="0" y="5549900"/>
            <a:ext cx="19050000" cy="14287500"/>
          </a:xfrm>
          <a:prstGeom prst="rect">
            <a:avLst/>
          </a:prstGeom>
        </p:spPr>
      </p:pic>
    </p:spTree>
    <p:extLst>
      <p:ext uri="{0D9FDAAF-B89E-4EC3-6774-23BC17840F2C}"/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B4B9B22-5504-40F2-32F3-2DD8BE2AC5E4"/>
          <p:cNvPicPr>
            <a:picLocks noChangeAspect="1"/>
          </p:cNvPicPr>
          <p:nvPr/>
        </p:nvPicPr>
        <p:blipFill>
          <a:blip r:embed="rId2" cstate="print">
            <a:extLst>
              <a:ext uri="{3B31E3D7-0939-4F9F-E0B0-5207305890BB}"/>
            </a:extLst>
          </a:blip>
          <a:srcRect/>
          <a:stretch>
            <a:fillRect/>
          </a:stretch>
        </p:blipFill>
        <p:spPr>
          <a:xfrm>
            <a:off x="0" y="5549900"/>
            <a:ext cx="19050000" cy="14287500"/>
          </a:xfrm>
          <a:prstGeom prst="rect">
            <a:avLst/>
          </a:prstGeom>
        </p:spPr>
      </p:pic>
    </p:spTree>
    <p:extLst>
      <p:ext uri="{40FDA5AF-45B0-4223-72C9-B72C8AA34B17}"/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9739B9EC-A2F5-4C73-AE19-389BF0F67E82"/>
          <p:cNvPicPr>
            <a:picLocks noChangeAspect="1"/>
          </p:cNvPicPr>
          <p:nvPr/>
        </p:nvPicPr>
        <p:blipFill>
          <a:blip r:embed="rId2" cstate="print">
            <a:extLst>
              <a:ext uri="{E34301B4-3142-4839-AF3C-9C7DB3D1678F}"/>
            </a:extLst>
          </a:blip>
          <a:srcRect/>
          <a:stretch>
            <a:fillRect/>
          </a:stretch>
        </p:blipFill>
        <p:spPr>
          <a:xfrm>
            <a:off x="0" y="5549900"/>
            <a:ext cx="19050000" cy="14287500"/>
          </a:xfrm>
          <a:prstGeom prst="rect">
            <a:avLst/>
          </a:prstGeom>
        </p:spPr>
      </p:pic>
    </p:spTree>
    <p:extLst>
      <p:ext uri="{FAACE8BC-9541-4730-8E11-D960F73B9063}"/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4562ED8-DF9E-4CE7-5B6E-B197614240DB"/>
          <p:cNvPicPr>
            <a:picLocks noChangeAspect="1"/>
          </p:cNvPicPr>
          <p:nvPr/>
        </p:nvPicPr>
        <p:blipFill>
          <a:blip r:embed="rId2" cstate="print">
            <a:extLst>
              <a:ext uri="{3B888FB6-6905-4433-6761-9A4471915B0B}"/>
            </a:extLst>
          </a:blip>
          <a:srcRect/>
          <a:stretch>
            <a:fillRect/>
          </a:stretch>
        </p:blipFill>
        <p:spPr>
          <a:xfrm>
            <a:off x="0" y="5549900"/>
            <a:ext cx="19050000" cy="14287500"/>
          </a:xfrm>
          <a:prstGeom prst="rect">
            <a:avLst/>
          </a:prstGeom>
        </p:spPr>
      </p:pic>
    </p:spTree>
    <p:extLst>
      <p:ext uri="{63C4ADE8-6E4E-463E-BFD2-64398E739F8E}"/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860F1C2A-6418-4E6E-D912-BC4BA0738D92"/>
          <p:cNvPicPr>
            <a:picLocks noChangeAspect="1"/>
          </p:cNvPicPr>
          <p:nvPr/>
        </p:nvPicPr>
        <p:blipFill>
          <a:blip r:embed="rId2" cstate="print">
            <a:extLst>
              <a:ext uri="{BB1E36BE-3DFB-4F4F-CE22-0EB8CBB8097B}"/>
            </a:extLst>
          </a:blip>
          <a:srcRect/>
          <a:stretch>
            <a:fillRect/>
          </a:stretch>
        </p:blipFill>
        <p:spPr>
          <a:xfrm>
            <a:off x="0" y="5549900"/>
            <a:ext cx="19050000" cy="14287500"/>
          </a:xfrm>
          <a:prstGeom prst="rect">
            <a:avLst/>
          </a:prstGeom>
        </p:spPr>
      </p:pic>
    </p:spTree>
    <p:extLst>
      <p:ext uri="{5CD45FBF-FAB2-488D-BAC6-E9A6617D7C46}"/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78B76368-BDD7-4D68-B0CA-068B988307C5"/>
          <p:cNvPicPr>
            <a:picLocks noChangeAspect="1"/>
          </p:cNvPicPr>
          <p:nvPr/>
        </p:nvPicPr>
        <p:blipFill>
          <a:blip r:embed="rId2" cstate="print">
            <a:extLst>
              <a:ext uri="{03A0E939-9B67-4867-F910-4AE66ED43BEE}"/>
            </a:extLst>
          </a:blip>
          <a:srcRect/>
          <a:stretch>
            <a:fillRect/>
          </a:stretch>
        </p:blipFill>
        <p:spPr>
          <a:xfrm>
            <a:off x="0" y="5549900"/>
            <a:ext cx="19050000" cy="14287500"/>
          </a:xfrm>
          <a:prstGeom prst="rect">
            <a:avLst/>
          </a:prstGeom>
        </p:spPr>
      </p:pic>
    </p:spTree>
    <p:extLst>
      <p:ext uri="{DE6EA4AB-C552-411C-17AC-7506F880C08F}"/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7F404FAF-994F-4D80-AF44-FC82A0D2FD49"/>
          <p:cNvPicPr>
            <a:picLocks noChangeAspect="1"/>
          </p:cNvPicPr>
          <p:nvPr/>
        </p:nvPicPr>
        <p:blipFill>
          <a:blip r:embed="rId2" cstate="print">
            <a:extLst>
              <a:ext uri="{755EFFA1-8923-41F7-BBA2-EC19AF95B1B3}"/>
            </a:extLst>
          </a:blip>
          <a:srcRect/>
          <a:stretch>
            <a:fillRect/>
          </a:stretch>
        </p:blipFill>
        <p:spPr>
          <a:xfrm>
            <a:off x="0" y="5549900"/>
            <a:ext cx="19050000" cy="14287500"/>
          </a:xfrm>
          <a:prstGeom prst="rect">
            <a:avLst/>
          </a:prstGeom>
        </p:spPr>
      </p:pic>
    </p:spTree>
    <p:extLst>
      <p:ext uri="{D1531F1C-CCFD-48CF-2308-80454E68C2B6}"/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5B9E6A82-EAE0-4DE5-D097-197607DB4697"/>
          <p:cNvPicPr>
            <a:picLocks noChangeAspect="1"/>
          </p:cNvPicPr>
          <p:nvPr/>
        </p:nvPicPr>
        <p:blipFill>
          <a:blip r:embed="rId2" cstate="print">
            <a:extLst>
              <a:ext uri="{2E5F02FA-D43D-49C4-31A2-4B41F4DF8048}"/>
            </a:extLst>
          </a:blip>
          <a:srcRect/>
          <a:stretch>
            <a:fillRect/>
          </a:stretch>
        </p:blipFill>
        <p:spPr>
          <a:xfrm>
            <a:off x="0" y="5549900"/>
            <a:ext cx="19050000" cy="14287500"/>
          </a:xfrm>
          <a:prstGeom prst="rect">
            <a:avLst/>
          </a:prstGeom>
        </p:spPr>
      </p:pic>
    </p:spTree>
    <p:extLst>
      <p:ext uri="{3B882E12-791D-47B6-332D-B9E71562B04C}"/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2286E54D-A5D0-4789-8DDF-5CFFC18A625D"/>
          <p:cNvPicPr>
            <a:picLocks noChangeAspect="1"/>
          </p:cNvPicPr>
          <p:nvPr/>
        </p:nvPicPr>
        <p:blipFill>
          <a:blip r:embed="rId2" cstate="print">
            <a:extLst>
              <a:ext uri="{6A07B882-9254-41F6-D8DB-265E3D187831}"/>
            </a:extLst>
          </a:blip>
          <a:srcRect/>
          <a:stretch>
            <a:fillRect/>
          </a:stretch>
        </p:blipFill>
        <p:spPr>
          <a:xfrm>
            <a:off x="0" y="5549900"/>
            <a:ext cx="19050000" cy="14287500"/>
          </a:xfrm>
          <a:prstGeom prst="rect">
            <a:avLst/>
          </a:prstGeom>
        </p:spPr>
      </p:pic>
    </p:spTree>
    <p:extLst>
      <p:ext uri="{07BFDCF6-7F5D-4507-9C60-3BED8A7F2F02}"/>
    </p:extLst>
  </p:cSld>
  <p:clrMapOvr>
    <a:masterClrMapping/>
  </p:clrMapOvr>
</p:sld>
</file>

<file path=ppt/theme/theme1.xml><?xml version="1.0" encoding="utf-8"?>
<a:theme xmlns:a="http://schemas.openxmlformats.org/drawingml/2006/main" name="4F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  <a:font typeface="Sylfaen" script="Geor"/>
      </a:majorFont>
      <a:minorFont>
        <a:latin typeface="Calibri" panose="020F0502020204030204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  <a:font typeface="Sylfaen" script="Geo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7E3C7F0D-6767-48C7-581F-B4BB2F705883}"/>
  </a:extLst>
</a:theme>
</file>