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81664D-E5CF-25F7-69E4-F22D95C8C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78" y="0"/>
            <a:ext cx="97907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5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0B3D85-207E-A4B8-3EB1-EC613E85D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8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FA7A98-9E45-2316-2AA8-F62942091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7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671988-B805-AE45-9A94-6B6175B7C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9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1E918E-54B1-3C28-C410-A3977392F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9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E6F563-E9CD-26A3-B077-82A89913F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7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5A2D22-75CF-E8C1-21AF-1AAB6880D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86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C5B181-347A-638D-B607-23CF9C457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5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54EF6F-4281-164F-CB49-1C9D8BDDF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7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31F338-1140-86AB-0D9C-520AB2BE1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12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07AC06-8338-8ED5-D19E-33286C0AF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1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615B72-09FB-D61C-6D3E-408659E8C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78" y="0"/>
            <a:ext cx="9824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21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D9DB7D-3314-8FB6-4E32-58D309111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24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A2E98C-A7B4-F5B4-B813-893EF72AF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26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A4F792-6487-4B99-5B14-18DB8FBF1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4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6D4663-69CF-9A4A-958C-38E0C2B6A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8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889C424-FD4B-7DB2-B8EB-B4808F62E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0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6D27B8-D74D-3DE6-06BA-91F2D960D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3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1B4036-3120-F6AA-C5A5-DD21797F2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2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B06AB1-2754-BAE9-0F72-58C661211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5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D6AD5E-AF59-509E-70D3-8A01F1E35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4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ED47DF-75BB-E122-6250-35D36037F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8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裘昊凯</dc:creator>
  <cp:lastModifiedBy>昊凯 裘</cp:lastModifiedBy>
  <cp:revision>2</cp:revision>
  <dcterms:created xsi:type="dcterms:W3CDTF">2025-04-28T09:11:44Z</dcterms:created>
  <dcterms:modified xsi:type="dcterms:W3CDTF">2025-04-28T09:21:15Z</dcterms:modified>
</cp:coreProperties>
</file>