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94AD3C-9A2E-F416-3CA8-6630A0A7E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93D4DF-CEA7-BAD5-3A7C-5F5FCDA1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9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329FED-92CC-8381-477B-9FBF93FD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CA52D6-5807-735F-F0AF-C8C96972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4B964-0938-54F9-BC28-AD9B6627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8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00A735-6445-F2A2-D184-9E3252D9F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5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3FA0B6-F3E8-7F9D-03C2-8DCD6175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D5EFEC-F005-9025-D3E5-DA901D58F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1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BB7557-4612-F5C7-5A51-9163BF0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BFE48F-7CD1-02E8-EF2F-FA26CD64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8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D9F09-AF25-874D-B89D-C2644F48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DE0150-C8FE-08DA-2300-7F65F601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1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0C6AE0-FC37-9A84-663C-BAE6ECDD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7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1245C7-DD76-8128-601D-87A38C0AF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728932-E41F-1E35-F43E-758C8A811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3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68BEAD-CA9E-ECF8-3847-F1131E230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D390AE-3C7F-FCEE-0825-513D842B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6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B30657-CE88-5B01-2A5B-1C0A6BA7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2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3C82E0-ED8F-C79C-A837-7CC6D082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1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A582A2-2FEE-1FA5-F127-7DAAD380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3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E6DA1D-1B72-B773-0E55-B187CDF0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9C5B7F-0C63-845B-CAB2-6F14F225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2E58EF-781A-A5F8-2AE9-A5A4D519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8F522-526A-D985-5358-45999F9E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BF576F-1E52-0541-2DDB-9178F262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3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E27EB8-6514-69A8-1601-5EB13839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D5C218-FB66-F7F8-B89B-A2158E858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9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裘昊凯</dc:creator>
  <cp:lastModifiedBy>昊凯 裘</cp:lastModifiedBy>
  <cp:revision>2</cp:revision>
  <dcterms:created xsi:type="dcterms:W3CDTF">2025-04-29T04:34:06Z</dcterms:created>
  <dcterms:modified xsi:type="dcterms:W3CDTF">2025-04-29T04:38:37Z</dcterms:modified>
</cp:coreProperties>
</file>