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59" r:id="rId7"/>
    <p:sldId id="280" r:id="rId8"/>
    <p:sldId id="281" r:id="rId9"/>
    <p:sldId id="27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7s5HLCnTYzcXxlCuANuK4m8L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E3C4C-62D2-425C-89A7-C1A0DE04540E}" v="14" dt="2021-05-24T16:31:33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85" autoAdjust="0"/>
  </p:normalViewPr>
  <p:slideViewPr>
    <p:cSldViewPr snapToGrid="0">
      <p:cViewPr varScale="1">
        <p:scale>
          <a:sx n="77" d="100"/>
          <a:sy n="77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-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Micheel-Sprenger" userId="440aabbe9c31f745" providerId="LiveId" clId="{32AE3C4C-62D2-425C-89A7-C1A0DE04540E}"/>
    <pc:docChg chg="undo custSel addSld delSld modSld sldOrd">
      <pc:chgData name="Leon Micheel-Sprenger" userId="440aabbe9c31f745" providerId="LiveId" clId="{32AE3C4C-62D2-425C-89A7-C1A0DE04540E}" dt="2021-05-24T17:13:30.813" v="631" actId="20577"/>
      <pc:docMkLst>
        <pc:docMk/>
      </pc:docMkLst>
      <pc:sldChg chg="addSp modSp mod">
        <pc:chgData name="Leon Micheel-Sprenger" userId="440aabbe9c31f745" providerId="LiveId" clId="{32AE3C4C-62D2-425C-89A7-C1A0DE04540E}" dt="2021-05-24T16:22:37.891" v="369" actId="1076"/>
        <pc:sldMkLst>
          <pc:docMk/>
          <pc:sldMk cId="0" sldId="257"/>
        </pc:sldMkLst>
        <pc:spChg chg="add mod ord">
          <ac:chgData name="Leon Micheel-Sprenger" userId="440aabbe9c31f745" providerId="LiveId" clId="{32AE3C4C-62D2-425C-89A7-C1A0DE04540E}" dt="2021-05-24T16:22:15.249" v="364" actId="167"/>
          <ac:spMkLst>
            <pc:docMk/>
            <pc:sldMk cId="0" sldId="257"/>
            <ac:spMk id="9" creationId="{35DD08E0-0C40-47D3-93BD-10C2B8F438D5}"/>
          </ac:spMkLst>
        </pc:spChg>
        <pc:spChg chg="mod">
          <ac:chgData name="Leon Micheel-Sprenger" userId="440aabbe9c31f745" providerId="LiveId" clId="{32AE3C4C-62D2-425C-89A7-C1A0DE04540E}" dt="2021-05-24T16:22:23.263" v="365" actId="20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22:31.931" v="367" actId="207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22:31.931" v="367" actId="207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Leon Micheel-Sprenger" userId="440aabbe9c31f745" providerId="LiveId" clId="{32AE3C4C-62D2-425C-89A7-C1A0DE04540E}" dt="2021-05-24T16:22:37.891" v="369" actId="1076"/>
          <ac:picMkLst>
            <pc:docMk/>
            <pc:sldMk cId="0" sldId="257"/>
            <ac:picMk id="102" creationId="{00000000-0000-0000-0000-000000000000}"/>
          </ac:picMkLst>
        </pc:picChg>
        <pc:picChg chg="mod">
          <ac:chgData name="Leon Micheel-Sprenger" userId="440aabbe9c31f745" providerId="LiveId" clId="{32AE3C4C-62D2-425C-89A7-C1A0DE04540E}" dt="2021-05-24T16:22:24.754" v="366" actId="1076"/>
          <ac:picMkLst>
            <pc:docMk/>
            <pc:sldMk cId="0" sldId="257"/>
            <ac:picMk id="104" creationId="{00000000-0000-0000-0000-000000000000}"/>
          </ac:picMkLst>
        </pc:picChg>
      </pc:sldChg>
      <pc:sldChg chg="modSp mod">
        <pc:chgData name="Leon Micheel-Sprenger" userId="440aabbe9c31f745" providerId="LiveId" clId="{32AE3C4C-62D2-425C-89A7-C1A0DE04540E}" dt="2021-05-24T16:19:25.969" v="358" actId="115"/>
        <pc:sldMkLst>
          <pc:docMk/>
          <pc:sldMk cId="0" sldId="258"/>
        </pc:sldMkLst>
        <pc:spChg chg="mod">
          <ac:chgData name="Leon Micheel-Sprenger" userId="440aabbe9c31f745" providerId="LiveId" clId="{32AE3C4C-62D2-425C-89A7-C1A0DE04540E}" dt="2021-05-24T16:19:25.969" v="358" actId="115"/>
          <ac:spMkLst>
            <pc:docMk/>
            <pc:sldMk cId="0" sldId="258"/>
            <ac:spMk id="114" creationId="{00000000-0000-0000-0000-000000000000}"/>
          </ac:spMkLst>
        </pc:spChg>
      </pc:sldChg>
      <pc:sldChg chg="modSp mod">
        <pc:chgData name="Leon Micheel-Sprenger" userId="440aabbe9c31f745" providerId="LiveId" clId="{32AE3C4C-62D2-425C-89A7-C1A0DE04540E}" dt="2021-05-24T16:32:21.016" v="607" actId="1076"/>
        <pc:sldMkLst>
          <pc:docMk/>
          <pc:sldMk cId="0" sldId="259"/>
        </pc:sldMkLst>
        <pc:spChg chg="mod">
          <ac:chgData name="Leon Micheel-Sprenger" userId="440aabbe9c31f745" providerId="LiveId" clId="{32AE3C4C-62D2-425C-89A7-C1A0DE04540E}" dt="2021-05-24T16:32:21.016" v="607" actId="1076"/>
          <ac:spMkLst>
            <pc:docMk/>
            <pc:sldMk cId="0" sldId="259"/>
            <ac:spMk id="120" creationId="{00000000-0000-0000-0000-000000000000}"/>
          </ac:spMkLst>
        </pc:spChg>
      </pc:sldChg>
      <pc:sldChg chg="mod ord modShow">
        <pc:chgData name="Leon Micheel-Sprenger" userId="440aabbe9c31f745" providerId="LiveId" clId="{32AE3C4C-62D2-425C-89A7-C1A0DE04540E}" dt="2021-05-24T16:32:36.469" v="609"/>
        <pc:sldMkLst>
          <pc:docMk/>
          <pc:sldMk cId="0" sldId="260"/>
        </pc:sldMkLst>
      </pc:sldChg>
      <pc:sldChg chg="del">
        <pc:chgData name="Leon Micheel-Sprenger" userId="440aabbe9c31f745" providerId="LiveId" clId="{32AE3C4C-62D2-425C-89A7-C1A0DE04540E}" dt="2021-05-24T16:14:55.555" v="2" actId="47"/>
        <pc:sldMkLst>
          <pc:docMk/>
          <pc:sldMk cId="0" sldId="261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2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3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4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5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6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7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8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69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0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1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2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3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4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5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6"/>
        </pc:sldMkLst>
      </pc:sldChg>
      <pc:sldChg chg="del">
        <pc:chgData name="Leon Micheel-Sprenger" userId="440aabbe9c31f745" providerId="LiveId" clId="{32AE3C4C-62D2-425C-89A7-C1A0DE04540E}" dt="2021-05-24T16:14:15.190" v="0" actId="47"/>
        <pc:sldMkLst>
          <pc:docMk/>
          <pc:sldMk cId="0" sldId="277"/>
        </pc:sldMkLst>
      </pc:sldChg>
      <pc:sldChg chg="del">
        <pc:chgData name="Leon Micheel-Sprenger" userId="440aabbe9c31f745" providerId="LiveId" clId="{32AE3C4C-62D2-425C-89A7-C1A0DE04540E}" dt="2021-05-24T16:14:25.230" v="1" actId="47"/>
        <pc:sldMkLst>
          <pc:docMk/>
          <pc:sldMk cId="2367208398" sldId="279"/>
        </pc:sldMkLst>
      </pc:sldChg>
      <pc:sldChg chg="new del">
        <pc:chgData name="Leon Micheel-Sprenger" userId="440aabbe9c31f745" providerId="LiveId" clId="{32AE3C4C-62D2-425C-89A7-C1A0DE04540E}" dt="2021-05-24T16:15:05.436" v="5" actId="47"/>
        <pc:sldMkLst>
          <pc:docMk/>
          <pc:sldMk cId="3672680725" sldId="279"/>
        </pc:sldMkLst>
      </pc:sldChg>
      <pc:sldChg chg="addSp delSp modSp add mod modNotesTx">
        <pc:chgData name="Leon Micheel-Sprenger" userId="440aabbe9c31f745" providerId="LiveId" clId="{32AE3C4C-62D2-425C-89A7-C1A0DE04540E}" dt="2021-05-24T17:13:30.813" v="631" actId="20577"/>
        <pc:sldMkLst>
          <pc:docMk/>
          <pc:sldMk cId="1010374237" sldId="280"/>
        </pc:sldMkLst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0" creationId="{6C948470-B201-49B1-A09D-E761E250E6E8}"/>
          </ac:spMkLst>
        </pc:spChg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7" creationId="{4B3AB158-1423-4E23-93F9-2F15B2D7565D}"/>
          </ac:spMkLst>
        </pc:spChg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8" creationId="{DC7FC0EF-EEE0-4346-91EB-04A15A785DD7}"/>
          </ac:spMkLst>
        </pc:spChg>
        <pc:spChg chg="add mod">
          <ac:chgData name="Leon Micheel-Sprenger" userId="440aabbe9c31f745" providerId="LiveId" clId="{32AE3C4C-62D2-425C-89A7-C1A0DE04540E}" dt="2021-05-24T16:30:49.869" v="546" actId="1076"/>
          <ac:spMkLst>
            <pc:docMk/>
            <pc:sldMk cId="1010374237" sldId="280"/>
            <ac:spMk id="19" creationId="{64313158-FA83-4780-A0AA-874BE96C8C09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0" creationId="{C553B31B-2088-42C5-8C51-B13E08434131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1" creationId="{BE163E13-D923-41D3-B7D0-2E799C3135CE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2" creationId="{96C7C70A-F22E-4C2A-B5D2-728D36258532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3" creationId="{4C96C3CC-5BE2-4CF4-B060-E4CCF0ADDE1F}"/>
          </ac:spMkLst>
        </pc:spChg>
        <pc:spChg chg="add mod">
          <ac:chgData name="Leon Micheel-Sprenger" userId="440aabbe9c31f745" providerId="LiveId" clId="{32AE3C4C-62D2-425C-89A7-C1A0DE04540E}" dt="2021-05-24T16:31:37.827" v="595" actId="1076"/>
          <ac:spMkLst>
            <pc:docMk/>
            <pc:sldMk cId="1010374237" sldId="280"/>
            <ac:spMk id="34" creationId="{7F74F291-8863-4E70-9B57-69CA074CF337}"/>
          </ac:spMkLst>
        </pc:spChg>
        <pc:spChg chg="add mod">
          <ac:chgData name="Leon Micheel-Sprenger" userId="440aabbe9c31f745" providerId="LiveId" clId="{32AE3C4C-62D2-425C-89A7-C1A0DE04540E}" dt="2021-05-24T16:31:14.147" v="568" actId="1076"/>
          <ac:spMkLst>
            <pc:docMk/>
            <pc:sldMk cId="1010374237" sldId="280"/>
            <ac:spMk id="35" creationId="{240D7F12-27E0-476E-B6AE-1C3A9441A25E}"/>
          </ac:spMkLst>
        </pc:spChg>
        <pc:spChg chg="add mod ord">
          <ac:chgData name="Leon Micheel-Sprenger" userId="440aabbe9c31f745" providerId="LiveId" clId="{32AE3C4C-62D2-425C-89A7-C1A0DE04540E}" dt="2021-05-24T16:30:53.446" v="548" actId="167"/>
          <ac:spMkLst>
            <pc:docMk/>
            <pc:sldMk cId="1010374237" sldId="280"/>
            <ac:spMk id="36" creationId="{D48E93EA-7856-49E0-B91D-33C9FCE999A2}"/>
          </ac:spMkLst>
        </pc:spChg>
        <pc:spChg chg="add mod">
          <ac:chgData name="Leon Micheel-Sprenger" userId="440aabbe9c31f745" providerId="LiveId" clId="{32AE3C4C-62D2-425C-89A7-C1A0DE04540E}" dt="2021-05-24T16:31:52.723" v="602" actId="1076"/>
          <ac:spMkLst>
            <pc:docMk/>
            <pc:sldMk cId="1010374237" sldId="280"/>
            <ac:spMk id="37" creationId="{079FB33F-C55C-4A4C-BF59-27B2AD6D17B8}"/>
          </ac:spMkLst>
        </pc:spChg>
        <pc:spChg chg="add mod">
          <ac:chgData name="Leon Micheel-Sprenger" userId="440aabbe9c31f745" providerId="LiveId" clId="{32AE3C4C-62D2-425C-89A7-C1A0DE04540E}" dt="2021-05-24T16:32:01.103" v="603" actId="1076"/>
          <ac:spMkLst>
            <pc:docMk/>
            <pc:sldMk cId="1010374237" sldId="280"/>
            <ac:spMk id="38" creationId="{A4AEF36F-4C9D-4ECE-9A83-82B6B9FEF465}"/>
          </ac:spMkLst>
        </pc:spChg>
        <pc:spChg chg="del">
          <ac:chgData name="Leon Micheel-Sprenger" userId="440aabbe9c31f745" providerId="LiveId" clId="{32AE3C4C-62D2-425C-89A7-C1A0DE04540E}" dt="2021-05-24T16:30:38.807" v="544" actId="21"/>
          <ac:spMkLst>
            <pc:docMk/>
            <pc:sldMk cId="1010374237" sldId="280"/>
            <ac:spMk id="119" creationId="{00000000-0000-0000-0000-000000000000}"/>
          </ac:spMkLst>
        </pc:spChg>
        <pc:spChg chg="del">
          <ac:chgData name="Leon Micheel-Sprenger" userId="440aabbe9c31f745" providerId="LiveId" clId="{32AE3C4C-62D2-425C-89A7-C1A0DE04540E}" dt="2021-05-24T16:15:10.590" v="6" actId="478"/>
          <ac:spMkLst>
            <pc:docMk/>
            <pc:sldMk cId="1010374237" sldId="280"/>
            <ac:spMk id="120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24:30.465" v="404" actId="20577"/>
          <ac:spMkLst>
            <pc:docMk/>
            <pc:sldMk cId="1010374237" sldId="280"/>
            <ac:spMk id="121" creationId="{00000000-0000-0000-0000-000000000000}"/>
          </ac:spMkLst>
        </pc:spChg>
        <pc:picChg chg="add del mod">
          <ac:chgData name="Leon Micheel-Sprenger" userId="440aabbe9c31f745" providerId="LiveId" clId="{32AE3C4C-62D2-425C-89A7-C1A0DE04540E}" dt="2021-05-24T16:24:39.063" v="407" actId="478"/>
          <ac:picMkLst>
            <pc:docMk/>
            <pc:sldMk cId="1010374237" sldId="280"/>
            <ac:picMk id="3" creationId="{19F08AFA-8FD7-49E1-BC25-970F11311779}"/>
          </ac:picMkLst>
        </pc:picChg>
        <pc:picChg chg="add del mod">
          <ac:chgData name="Leon Micheel-Sprenger" userId="440aabbe9c31f745" providerId="LiveId" clId="{32AE3C4C-62D2-425C-89A7-C1A0DE04540E}" dt="2021-05-24T16:24:39.063" v="407" actId="478"/>
          <ac:picMkLst>
            <pc:docMk/>
            <pc:sldMk cId="1010374237" sldId="280"/>
            <ac:picMk id="5" creationId="{E2FDABCB-B4CB-48E8-9BE8-EDF8CBD1CF18}"/>
          </ac:picMkLst>
        </pc:picChg>
        <pc:picChg chg="add del mod">
          <ac:chgData name="Leon Micheel-Sprenger" userId="440aabbe9c31f745" providerId="LiveId" clId="{32AE3C4C-62D2-425C-89A7-C1A0DE04540E}" dt="2021-05-24T16:24:39.063" v="407" actId="478"/>
          <ac:picMkLst>
            <pc:docMk/>
            <pc:sldMk cId="1010374237" sldId="280"/>
            <ac:picMk id="7" creationId="{635252D0-447A-4DB2-B8B5-076ABA7831CC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9" creationId="{D52D5ADB-1872-44D5-93D7-04812A70786E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12" creationId="{5D6599BE-B6D4-40B7-A594-AC6D14D70261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13" creationId="{A5302338-17FF-4E2F-B775-429090C2B868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14" creationId="{D0148A23-8EC0-4D98-83C6-17785C388440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15" creationId="{A25218C8-67E6-4B5B-8215-AF405CA496C4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20" creationId="{BCB8A0BE-B6DF-4AA2-B5B2-1F2C89F1E30C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22" creationId="{AEC50F16-0CA4-478E-A480-A47D1F452556}"/>
          </ac:picMkLst>
        </pc:picChg>
        <pc:picChg chg="add mod">
          <ac:chgData name="Leon Micheel-Sprenger" userId="440aabbe9c31f745" providerId="LiveId" clId="{32AE3C4C-62D2-425C-89A7-C1A0DE04540E}" dt="2021-05-24T16:30:49.869" v="546" actId="1076"/>
          <ac:picMkLst>
            <pc:docMk/>
            <pc:sldMk cId="1010374237" sldId="280"/>
            <ac:picMk id="24" creationId="{5203568A-4DCC-4CAB-B4B0-A0B09FB37E48}"/>
          </ac:picMkLst>
        </pc:picChg>
        <pc:picChg chg="add mod">
          <ac:chgData name="Leon Micheel-Sprenger" userId="440aabbe9c31f745" providerId="LiveId" clId="{32AE3C4C-62D2-425C-89A7-C1A0DE04540E}" dt="2021-05-24T16:31:52.723" v="602" actId="1076"/>
          <ac:picMkLst>
            <pc:docMk/>
            <pc:sldMk cId="1010374237" sldId="280"/>
            <ac:picMk id="26" creationId="{41ABEF3B-AB9F-4F4E-889E-81780B1A7A9F}"/>
          </ac:picMkLst>
        </pc:picChg>
      </pc:sldChg>
      <pc:sldChg chg="modSp add mod">
        <pc:chgData name="Leon Micheel-Sprenger" userId="440aabbe9c31f745" providerId="LiveId" clId="{32AE3C4C-62D2-425C-89A7-C1A0DE04540E}" dt="2021-05-24T16:32:49.264" v="614" actId="1076"/>
        <pc:sldMkLst>
          <pc:docMk/>
          <pc:sldMk cId="264499960" sldId="281"/>
        </pc:sldMkLst>
        <pc:spChg chg="mod">
          <ac:chgData name="Leon Micheel-Sprenger" userId="440aabbe9c31f745" providerId="LiveId" clId="{32AE3C4C-62D2-425C-89A7-C1A0DE04540E}" dt="2021-05-24T16:15:37.567" v="58" actId="1076"/>
          <ac:spMkLst>
            <pc:docMk/>
            <pc:sldMk cId="264499960" sldId="281"/>
            <ac:spMk id="119" creationId="{00000000-0000-0000-0000-000000000000}"/>
          </ac:spMkLst>
        </pc:spChg>
        <pc:spChg chg="mod">
          <ac:chgData name="Leon Micheel-Sprenger" userId="440aabbe9c31f745" providerId="LiveId" clId="{32AE3C4C-62D2-425C-89A7-C1A0DE04540E}" dt="2021-05-24T16:32:49.264" v="614" actId="1076"/>
          <ac:spMkLst>
            <pc:docMk/>
            <pc:sldMk cId="264499960" sldId="281"/>
            <ac:spMk id="121" creationId="{00000000-0000-0000-0000-000000000000}"/>
          </ac:spMkLst>
        </pc:spChg>
      </pc:sldChg>
      <pc:sldChg chg="new del">
        <pc:chgData name="Leon Micheel-Sprenger" userId="440aabbe9c31f745" providerId="LiveId" clId="{32AE3C4C-62D2-425C-89A7-C1A0DE04540E}" dt="2021-05-24T16:15:21.620" v="28" actId="47"/>
        <pc:sldMkLst>
          <pc:docMk/>
          <pc:sldMk cId="354346856" sldId="281"/>
        </pc:sldMkLst>
      </pc:sldChg>
      <pc:sldMasterChg chg="delSldLayout">
        <pc:chgData name="Leon Micheel-Sprenger" userId="440aabbe9c31f745" providerId="LiveId" clId="{32AE3C4C-62D2-425C-89A7-C1A0DE04540E}" dt="2021-05-24T16:15:21.620" v="28" actId="47"/>
        <pc:sldMasterMkLst>
          <pc:docMk/>
          <pc:sldMasterMk cId="0" sldId="2147483648"/>
        </pc:sldMasterMkLst>
        <pc:sldLayoutChg chg="del">
          <pc:chgData name="Leon Micheel-Sprenger" userId="440aabbe9c31f745" providerId="LiveId" clId="{32AE3C4C-62D2-425C-89A7-C1A0DE04540E}" dt="2021-05-24T16:14:25.230" v="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 Micheel-Sprenger" userId="440aabbe9c31f745" providerId="LiveId" clId="{32AE3C4C-62D2-425C-89A7-C1A0DE04540E}" dt="2021-05-24T16:15:05.436" v="5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 Micheel-Sprenger" userId="440aabbe9c31f745" providerId="LiveId" clId="{32AE3C4C-62D2-425C-89A7-C1A0DE04540E}" dt="2021-05-24T16:15:21.620" v="28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Leon </a:t>
            </a:r>
            <a:endParaRPr/>
          </a:p>
        </p:txBody>
      </p:sp>
      <p:sp>
        <p:nvSpPr>
          <p:cNvPr id="124" name="Google Shape;1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u="sng" dirty="0"/>
              <a:t>Game Presentation Script: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Register a new Player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show the starting screen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explain resource bar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explain missions interface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start one mission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-show ship fleet interface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buy a war ship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do first dome upgrade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(when </a:t>
            </a:r>
            <a:r>
              <a:rPr lang="en-GB"/>
              <a:t>time left)</a:t>
            </a: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-switch to advanced player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- show how game advanced looks like</a:t>
            </a:r>
            <a:endParaRPr dirty="0"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16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09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cf6f34eef4_1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9" name="Google Shape;1589;gcf6f34eef4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f6f34eef4_1_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cf6f34eef4_1_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gcf6f34eef4_1_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cf6f34eef4_1_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gcf6f34eef4_1_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cf6f34eef4_1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cf6f34eef4_1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cf6f34eef4_1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f6f34eef4_1_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cf6f34eef4_1_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cf6f34eef4_1_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cf6f34eef4_1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f6f34eef4_1_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cf6f34eef4_1_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cf6f34eef4_1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6f34eef4_1_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cf6f34eef4_1_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gcf6f34eef4_1_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cf6f34eef4_1_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cf6f34eef4_1_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cf6f34eef4_1_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6f34eef4_1_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cf6f34eef4_1_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cf6f34eef4_1_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gcf6f34eef4_1_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cf6f34eef4_1_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cf6f34eef4_1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6f34eef4_1_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cf6f34eef4_1_5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cf6f34eef4_1_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cf6f34eef4_1_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cf6f34eef4_1_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6f34eef4_1_6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cf6f34eef4_1_6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gcf6f34eef4_1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cf6f34eef4_1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cf6f34eef4_1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l="9091" t="23298"/>
          <a:stretch/>
        </p:blipFill>
        <p:spPr>
          <a:xfrm rot="-5400000">
            <a:off x="905254" y="-905256"/>
            <a:ext cx="6858000" cy="866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Solar</a:t>
            </a:r>
            <a:endParaRPr sz="4800">
              <a:solidFill>
                <a:schemeClr val="lt1"/>
              </a:solidFill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Alliances</a:t>
            </a: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your Horizon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 i="1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Milestone 2 Delivery</a:t>
            </a:r>
            <a:endParaRPr dirty="0"/>
          </a:p>
        </p:txBody>
      </p:sp>
      <p:sp>
        <p:nvSpPr>
          <p:cNvPr id="95" name="Google Shape;95;p7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874" y="6081074"/>
            <a:ext cx="2540125" cy="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2;p9">
            <a:extLst>
              <a:ext uri="{FF2B5EF4-FFF2-40B4-BE49-F238E27FC236}">
                <a16:creationId xmlns:a16="http://schemas.microsoft.com/office/drawing/2014/main" id="{35DD08E0-0C40-47D3-93BD-10C2B8F438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 txBox="1">
            <a:spLocks noGrp="1"/>
          </p:cNvSpPr>
          <p:nvPr>
            <p:ph type="subTitle" idx="1"/>
          </p:nvPr>
        </p:nvSpPr>
        <p:spPr>
          <a:xfrm>
            <a:off x="89757" y="303433"/>
            <a:ext cx="5334682" cy="9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 dirty="0">
                <a:solidFill>
                  <a:schemeClr val="bg1"/>
                </a:solidFill>
              </a:rPr>
              <a:t>Personal introduction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102" name="Google Shape;102;p28" descr="A person smiling for the pictur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776" y="1740023"/>
            <a:ext cx="2031670" cy="302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/>
        </p:nvSpPr>
        <p:spPr>
          <a:xfrm>
            <a:off x="2151321" y="4942485"/>
            <a:ext cx="272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Leon Micheel-Sprenger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962" y="2277941"/>
            <a:ext cx="2357351" cy="248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/>
          <p:nvPr/>
        </p:nvSpPr>
        <p:spPr>
          <a:xfrm>
            <a:off x="6942994" y="4917491"/>
            <a:ext cx="18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</a:rPr>
              <a:t>Sofia Ferreira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89757" y="303433"/>
            <a:ext cx="5334682" cy="9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 dirty="0">
                <a:solidFill>
                  <a:schemeClr val="lt1"/>
                </a:solidFill>
              </a:rPr>
              <a:t>Introduction to the Game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800776" y="1531983"/>
            <a:ext cx="8328900" cy="717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u="sng" dirty="0">
                <a:solidFill>
                  <a:schemeClr val="lt1"/>
                </a:solidFill>
              </a:rPr>
              <a:t>Title: </a:t>
            </a:r>
            <a:r>
              <a:rPr lang="en-GB" sz="2000" dirty="0">
                <a:solidFill>
                  <a:schemeClr val="lt1"/>
                </a:solidFill>
              </a:rPr>
              <a:t>Solar Alliances</a:t>
            </a:r>
            <a:endParaRPr sz="2000" dirty="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Genre:</a:t>
            </a:r>
            <a:r>
              <a:rPr lang="en-GB" sz="2000" b="0" i="0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Strategy &amp; Management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Art: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2D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Browser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Gametype</a:t>
            </a: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Multiplayer Game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endParaRPr lang="en-GB" sz="2000" dirty="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GB" sz="20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Audio: </a:t>
            </a:r>
          </a:p>
          <a:p>
            <a:pPr marL="285750" lvl="4" indent="-285750">
              <a:buSzPts val="20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Subtle Space background sound within main Menu</a:t>
            </a:r>
          </a:p>
          <a:p>
            <a:pPr marL="285750" lvl="4" indent="-285750">
              <a:buSzPts val="2000"/>
              <a:buFont typeface="Noto Sans Symbols"/>
              <a:buChar char="⮚"/>
            </a:pPr>
            <a:r>
              <a:rPr lang="en-GB" sz="2000" dirty="0">
                <a:solidFill>
                  <a:schemeClr val="lt1"/>
                </a:solidFill>
              </a:rPr>
              <a:t>   Energetic background music for marketplace</a:t>
            </a:r>
          </a:p>
          <a:p>
            <a:pPr marL="285750" lvl="6" indent="-285750">
              <a:buSzPts val="20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000" dirty="0">
                <a:solidFill>
                  <a:schemeClr val="lt1"/>
                </a:solidFill>
              </a:rPr>
              <a:t>Sound Effects and voice messages for actions taken by player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>
            <a:spLocks noGrp="1"/>
          </p:cNvSpPr>
          <p:nvPr>
            <p:ph type="subTitle" idx="1"/>
          </p:nvPr>
        </p:nvSpPr>
        <p:spPr>
          <a:xfrm>
            <a:off x="489281" y="5139919"/>
            <a:ext cx="3494088" cy="101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4000">
                <a:solidFill>
                  <a:schemeClr val="lt1"/>
                </a:solidFill>
              </a:rPr>
              <a:t>Inspiration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3">
            <a:alphaModFix/>
          </a:blip>
          <a:srcRect l="27974" r="32686" b="1"/>
          <a:stretch/>
        </p:blipFill>
        <p:spPr>
          <a:xfrm>
            <a:off x="-4" y="1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 extrusionOk="0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 rotWithShape="1">
          <a:blip r:embed="rId4">
            <a:alphaModFix/>
          </a:blip>
          <a:srcRect t="3962" r="-3" b="-3"/>
          <a:stretch/>
        </p:blipFill>
        <p:spPr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 extrusionOk="0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 rotWithShape="1">
          <a:blip r:embed="rId5">
            <a:alphaModFix/>
          </a:blip>
          <a:srcRect l="21224" r="38854" b="-2"/>
          <a:stretch/>
        </p:blipFill>
        <p:spPr>
          <a:xfrm>
            <a:off x="6191251" y="1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 extrusionOk="0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6">
            <a:alphaModFix/>
          </a:blip>
          <a:srcRect r="-3" b="1596"/>
          <a:stretch/>
        </p:blipFill>
        <p:spPr>
          <a:xfrm>
            <a:off x="9239249" y="1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 extrusionOk="0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2" name="Google Shape;132;p29"/>
          <p:cNvGrpSpPr/>
          <p:nvPr/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33" name="Google Shape;133;p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0" y="2959818"/>
              <a:ext cx="12192000" cy="757168"/>
            </a:xfrm>
            <a:custGeom>
              <a:avLst/>
              <a:gdLst/>
              <a:ahLst/>
              <a:cxnLst/>
              <a:rect l="l" t="t" r="r" b="b"/>
              <a:pathLst>
                <a:path w="12192000" h="757168" extrusionOk="0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1">
              <a:blip r:embed="rId7">
                <a:alphaModFix amt="57000"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9"/>
          <p:cNvSpPr txBox="1"/>
          <p:nvPr/>
        </p:nvSpPr>
        <p:spPr>
          <a:xfrm>
            <a:off x="4472650" y="4613758"/>
            <a:ext cx="575218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the year of 2350. Humankind has evolved and expanded its habitat across the solar system. The formation of new political systems in the system creates a call for new leaders, who must carry the responsibility of an entire civilization on their shoulders. Will you be one of those leaders?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1049174" y="1053372"/>
            <a:ext cx="9003900" cy="8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player is the commander of a space station associated to one of three factions with a fleet of different spaceships at his/her disposal.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player can:</a:t>
            </a:r>
            <a:endParaRPr u="sng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Carry out Single Player Missions with his Fleet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Upgrade his/her Space station 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Join others on Multiplayer Missions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Trade with his/her respective Faction</a:t>
            </a:r>
            <a:endParaRPr sz="1800"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GB" sz="2000" u="sng" dirty="0">
                <a:solidFill>
                  <a:schemeClr val="lt1"/>
                </a:solidFill>
              </a:rPr>
              <a:t>Goal: </a:t>
            </a:r>
            <a:endParaRPr sz="2000" u="sng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GB" sz="1800" dirty="0">
                <a:solidFill>
                  <a:schemeClr val="lt1"/>
                </a:solidFill>
              </a:rPr>
              <a:t>The goal for the player is the expansion of his space station to unlock  new ships and go on bigger, exciting solo or multiplayer missions</a:t>
            </a:r>
            <a:endParaRPr sz="1800" dirty="0">
              <a:solidFill>
                <a:schemeClr val="lt1"/>
              </a:solidFill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-528374" y="163638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 Objective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19;p10">
            <a:extLst>
              <a:ext uri="{FF2B5EF4-FFF2-40B4-BE49-F238E27FC236}">
                <a16:creationId xmlns:a16="http://schemas.microsoft.com/office/drawing/2014/main" id="{D48E93EA-7856-49E0-B91D-33C9FCE999A2}"/>
              </a:ext>
            </a:extLst>
          </p:cNvPr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-501741" y="216904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Assets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D5ADB-1872-44D5-93D7-04812A70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68" y="5303548"/>
            <a:ext cx="615493" cy="890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02338-17FF-4E2F-B775-429090C2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68" y="2075076"/>
            <a:ext cx="615493" cy="92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148A23-8EC0-4D98-83C6-17785C388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68" y="3128604"/>
            <a:ext cx="651472" cy="925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5218C8-67E6-4B5B-8215-AF405CA49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068" y="4201645"/>
            <a:ext cx="651471" cy="925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948470-B201-49B1-A09D-E761E250E6E8}"/>
              </a:ext>
            </a:extLst>
          </p:cNvPr>
          <p:cNvSpPr txBox="1"/>
          <p:nvPr/>
        </p:nvSpPr>
        <p:spPr>
          <a:xfrm>
            <a:off x="2148396" y="2383787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War Ship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AB158-1423-4E23-93F9-2F15B2D7565D}"/>
              </a:ext>
            </a:extLst>
          </p:cNvPr>
          <p:cNvSpPr txBox="1"/>
          <p:nvPr/>
        </p:nvSpPr>
        <p:spPr>
          <a:xfrm>
            <a:off x="2148396" y="3437315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Transport Ship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C0EF-EEE0-4346-91EB-04A15A785DD7}"/>
              </a:ext>
            </a:extLst>
          </p:cNvPr>
          <p:cNvSpPr txBox="1"/>
          <p:nvPr/>
        </p:nvSpPr>
        <p:spPr>
          <a:xfrm>
            <a:off x="2148396" y="5594747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Mining Ship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13158-FA83-4780-A0AA-874BE96C8C09}"/>
              </a:ext>
            </a:extLst>
          </p:cNvPr>
          <p:cNvSpPr txBox="1"/>
          <p:nvPr/>
        </p:nvSpPr>
        <p:spPr>
          <a:xfrm>
            <a:off x="2148395" y="4510355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Exploration Ship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599BE-B6D4-40B7-A594-AC6D14D70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895" y="2094587"/>
            <a:ext cx="608137" cy="925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8A0BE-B6DF-4AA2-B5B2-1F2C89F1E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4977" y="3148115"/>
            <a:ext cx="669972" cy="925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C50F16-0CA4-478E-A480-A47D1F4525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895" y="4201643"/>
            <a:ext cx="648704" cy="925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03568A-4DCC-4CAB-B4B0-A0B09FB37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5315" y="2050728"/>
            <a:ext cx="608137" cy="9495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ABEF3B-AB9F-4F4E-889E-81780B1A7A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5895" y="5255171"/>
            <a:ext cx="652805" cy="9139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53B31B-2088-42C5-8C51-B13E08434131}"/>
              </a:ext>
            </a:extLst>
          </p:cNvPr>
          <p:cNvSpPr txBox="1"/>
          <p:nvPr/>
        </p:nvSpPr>
        <p:spPr>
          <a:xfrm>
            <a:off x="6259778" y="2351880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Money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163E13-D923-41D3-B7D0-2E799C3135CE}"/>
              </a:ext>
            </a:extLst>
          </p:cNvPr>
          <p:cNvSpPr txBox="1"/>
          <p:nvPr/>
        </p:nvSpPr>
        <p:spPr>
          <a:xfrm>
            <a:off x="6259778" y="3405408"/>
            <a:ext cx="139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Ore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C7C70A-F22E-4C2A-B5D2-728D36258532}"/>
              </a:ext>
            </a:extLst>
          </p:cNvPr>
          <p:cNvSpPr txBox="1"/>
          <p:nvPr/>
        </p:nvSpPr>
        <p:spPr>
          <a:xfrm>
            <a:off x="6259778" y="5562840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Water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6C3CC-5BE2-4CF4-B060-E4CCF0ADDE1F}"/>
              </a:ext>
            </a:extLst>
          </p:cNvPr>
          <p:cNvSpPr txBox="1"/>
          <p:nvPr/>
        </p:nvSpPr>
        <p:spPr>
          <a:xfrm>
            <a:off x="6259777" y="447844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People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74F291-8863-4E70-9B57-69CA074CF337}"/>
              </a:ext>
            </a:extLst>
          </p:cNvPr>
          <p:cNvSpPr txBox="1"/>
          <p:nvPr/>
        </p:nvSpPr>
        <p:spPr>
          <a:xfrm>
            <a:off x="9694140" y="2383787"/>
            <a:ext cx="111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Rank Icon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0D7F12-27E0-476E-B6AE-1C3A9441A25E}"/>
              </a:ext>
            </a:extLst>
          </p:cNvPr>
          <p:cNvSpPr txBox="1"/>
          <p:nvPr/>
        </p:nvSpPr>
        <p:spPr>
          <a:xfrm>
            <a:off x="1028531" y="1446414"/>
            <a:ext cx="12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chemeClr val="bg1"/>
                </a:solidFill>
              </a:rPr>
              <a:t>Ship-Icons</a:t>
            </a:r>
            <a:endParaRPr lang="en-DE" sz="1800" u="sng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FB33F-C55C-4A4C-BF59-27B2AD6D17B8}"/>
              </a:ext>
            </a:extLst>
          </p:cNvPr>
          <p:cNvSpPr txBox="1"/>
          <p:nvPr/>
        </p:nvSpPr>
        <p:spPr>
          <a:xfrm>
            <a:off x="5207818" y="1415899"/>
            <a:ext cx="18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chemeClr val="bg1"/>
                </a:solidFill>
              </a:rPr>
              <a:t>Resource-Icons</a:t>
            </a:r>
            <a:endParaRPr lang="en-DE" sz="1800" u="sng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AEF36F-4C9D-4ECE-9A83-82B6B9FEF465}"/>
              </a:ext>
            </a:extLst>
          </p:cNvPr>
          <p:cNvSpPr txBox="1"/>
          <p:nvPr/>
        </p:nvSpPr>
        <p:spPr>
          <a:xfrm>
            <a:off x="9029227" y="1446414"/>
            <a:ext cx="18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chemeClr val="bg1"/>
                </a:solidFill>
              </a:rPr>
              <a:t>Other</a:t>
            </a:r>
            <a:endParaRPr lang="en-DE" sz="1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0" y="-87406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3093715" y="2532652"/>
            <a:ext cx="5334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36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Lets jump into the Game…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9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cf6f34eef4_1_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cf6f34eef4_1_69"/>
          <p:cNvSpPr txBox="1">
            <a:spLocks noGrp="1"/>
          </p:cNvSpPr>
          <p:nvPr>
            <p:ph type="subTitle" idx="1"/>
          </p:nvPr>
        </p:nvSpPr>
        <p:spPr>
          <a:xfrm>
            <a:off x="1700575" y="2039625"/>
            <a:ext cx="81381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600">
                <a:solidFill>
                  <a:schemeClr val="lt1"/>
                </a:solidFill>
              </a:rPr>
              <a:t>Thank you for your Attention</a:t>
            </a:r>
            <a:endParaRPr sz="3600">
              <a:solidFill>
                <a:schemeClr val="lt1"/>
              </a:solidFill>
            </a:endParaRPr>
          </a:p>
          <a:p>
            <a:pPr marL="2743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</a:endParaRPr>
          </a:p>
          <a:p>
            <a:pPr marL="2743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Time for Q&amp;A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308</Words>
  <Application>Microsoft Office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Office Theme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Micheel-Sprenger</dc:creator>
  <cp:lastModifiedBy>Leon Micheel-Sprenger</cp:lastModifiedBy>
  <cp:revision>4</cp:revision>
  <dcterms:created xsi:type="dcterms:W3CDTF">2021-03-15T15:52:58Z</dcterms:created>
  <dcterms:modified xsi:type="dcterms:W3CDTF">2021-05-24T17:13:31Z</dcterms:modified>
</cp:coreProperties>
</file>