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8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g7s5HLCnTYzcXxlCuANuK4m8LO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A5562E-BB90-4D56-B622-A55996CFAD12}" v="16" dt="2021-06-24T16:10:58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6654" autoAdjust="0"/>
  </p:normalViewPr>
  <p:slideViewPr>
    <p:cSldViewPr snapToGrid="0">
      <p:cViewPr varScale="1">
        <p:scale>
          <a:sx n="59" d="100"/>
          <a:sy n="59" d="100"/>
        </p:scale>
        <p:origin x="1479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 Micheel-Sprenger" userId="440aabbe9c31f745" providerId="LiveId" clId="{D9A5562E-BB90-4D56-B622-A55996CFAD12}"/>
    <pc:docChg chg="delSld modSld delMainMaster">
      <pc:chgData name="Leon Micheel-Sprenger" userId="440aabbe9c31f745" providerId="LiveId" clId="{D9A5562E-BB90-4D56-B622-A55996CFAD12}" dt="2021-06-24T16:11:38.133" v="24"/>
      <pc:docMkLst>
        <pc:docMk/>
      </pc:docMkLst>
      <pc:sldChg chg="modSp">
        <pc:chgData name="Leon Micheel-Sprenger" userId="440aabbe9c31f745" providerId="LiveId" clId="{D9A5562E-BB90-4D56-B622-A55996CFAD12}" dt="2021-06-24T16:10:58.300" v="21" actId="20577"/>
        <pc:sldMkLst>
          <pc:docMk/>
          <pc:sldMk cId="0" sldId="256"/>
        </pc:sldMkLst>
        <pc:spChg chg="mod">
          <ac:chgData name="Leon Micheel-Sprenger" userId="440aabbe9c31f745" providerId="LiveId" clId="{D9A5562E-BB90-4D56-B622-A55996CFAD12}" dt="2021-06-24T16:10:58.300" v="21" actId="20577"/>
          <ac:spMkLst>
            <pc:docMk/>
            <pc:sldMk cId="0" sldId="256"/>
            <ac:spMk id="94" creationId="{00000000-0000-0000-0000-000000000000}"/>
          </ac:spMkLst>
        </pc:spChg>
      </pc:sldChg>
      <pc:sldChg chg="modSp mod">
        <pc:chgData name="Leon Micheel-Sprenger" userId="440aabbe9c31f745" providerId="LiveId" clId="{D9A5562E-BB90-4D56-B622-A55996CFAD12}" dt="2021-06-24T16:10:41.193" v="5" actId="20577"/>
        <pc:sldMkLst>
          <pc:docMk/>
          <pc:sldMk cId="0" sldId="258"/>
        </pc:sldMkLst>
        <pc:spChg chg="mod">
          <ac:chgData name="Leon Micheel-Sprenger" userId="440aabbe9c31f745" providerId="LiveId" clId="{D9A5562E-BB90-4D56-B622-A55996CFAD12}" dt="2021-06-24T16:10:41.193" v="5" actId="20577"/>
          <ac:spMkLst>
            <pc:docMk/>
            <pc:sldMk cId="0" sldId="258"/>
            <ac:spMk id="114" creationId="{00000000-0000-0000-0000-000000000000}"/>
          </ac:spMkLst>
        </pc:spChg>
      </pc:sldChg>
      <pc:sldChg chg="modNotesTx">
        <pc:chgData name="Leon Micheel-Sprenger" userId="440aabbe9c31f745" providerId="LiveId" clId="{D9A5562E-BB90-4D56-B622-A55996CFAD12}" dt="2021-06-24T16:11:11.579" v="22" actId="20577"/>
        <pc:sldMkLst>
          <pc:docMk/>
          <pc:sldMk cId="0" sldId="260"/>
        </pc:sldMkLst>
      </pc:sldChg>
      <pc:sldChg chg="del">
        <pc:chgData name="Leon Micheel-Sprenger" userId="440aabbe9c31f745" providerId="LiveId" clId="{D9A5562E-BB90-4D56-B622-A55996CFAD12}" dt="2021-06-24T16:10:09.659" v="1" actId="47"/>
        <pc:sldMkLst>
          <pc:docMk/>
          <pc:sldMk cId="0" sldId="278"/>
        </pc:sldMkLst>
      </pc:sldChg>
      <pc:sldChg chg="del">
        <pc:chgData name="Leon Micheel-Sprenger" userId="440aabbe9c31f745" providerId="LiveId" clId="{D9A5562E-BB90-4D56-B622-A55996CFAD12}" dt="2021-06-24T16:10:03.555" v="0" actId="47"/>
        <pc:sldMkLst>
          <pc:docMk/>
          <pc:sldMk cId="1010374237" sldId="280"/>
        </pc:sldMkLst>
      </pc:sldChg>
      <pc:sldChg chg="modNotesTx">
        <pc:chgData name="Leon Micheel-Sprenger" userId="440aabbe9c31f745" providerId="LiveId" clId="{D9A5562E-BB90-4D56-B622-A55996CFAD12}" dt="2021-06-24T16:11:38.133" v="24"/>
        <pc:sldMkLst>
          <pc:docMk/>
          <pc:sldMk cId="264499960" sldId="281"/>
        </pc:sldMkLst>
      </pc:sldChg>
      <pc:sldMasterChg chg="del delSldLayout">
        <pc:chgData name="Leon Micheel-Sprenger" userId="440aabbe9c31f745" providerId="LiveId" clId="{D9A5562E-BB90-4D56-B622-A55996CFAD12}" dt="2021-06-24T16:10:09.659" v="1" actId="47"/>
        <pc:sldMasterMkLst>
          <pc:docMk/>
          <pc:sldMasterMk cId="0" sldId="2147483660"/>
        </pc:sldMasterMkLst>
        <pc:sldLayoutChg chg="del">
          <pc:chgData name="Leon Micheel-Sprenger" userId="440aabbe9c31f745" providerId="LiveId" clId="{D9A5562E-BB90-4D56-B622-A55996CFAD12}" dt="2021-06-24T16:10:09.659" v="1" actId="47"/>
          <pc:sldLayoutMkLst>
            <pc:docMk/>
            <pc:sldMasterMk cId="0" sldId="2147483660"/>
            <pc:sldLayoutMk cId="0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17" name="Google Shape;1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4" name="Google Shape;12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b="1" u="sng" dirty="0"/>
              <a:t>Game Presentation Script: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1) Show the Register process of new player    and initial state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2) Explain the functionalities of the game on the interface and how the game works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3) login to medium player (Player 2 - 123) and show intermediate state of game.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4) accept ice mining mission (mining ship)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5) Try committing to Great mining alliance (does not work because of mining ship blocked)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6) Build Mining ship in Ship fleet.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7) contribute to great mining alliance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show submission state of the mission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8) upgrade storage to store the incoming ore of the multiplayer mission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9) login to Leon1 (Password)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10) show advanced state of the game. (have a couple solo and multi missions running already.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11) Contribute to the Great Mining Alliance and show the running mission state.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12) Accept another solo mission and show list of running.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13) have one solo mission finish within the last time to show message. </a:t>
            </a:r>
            <a:endParaRPr dirty="0"/>
          </a:p>
        </p:txBody>
      </p:sp>
      <p:sp>
        <p:nvSpPr>
          <p:cNvPr id="117" name="Google Shape;1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5096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cf6f34eef4_1_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gcf6f34eef4_1_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gcf6f34eef4_1_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gcf6f34eef4_1_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gcf6f34eef4_1_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gcf6f34eef4_1_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gcf6f34eef4_1_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gcf6f34eef4_1_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cf6f34eef4_1_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gcf6f34eef4_1_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gcf6f34eef4_1_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gcf6f34eef4_1_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f6f34eef4_1_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gcf6f34eef4_1_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gcf6f34eef4_1_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f6f34eef4_1_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cf6f34eef4_1_4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gcf6f34eef4_1_4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gcf6f34eef4_1_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cf6f34eef4_1_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gcf6f34eef4_1_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f6f34eef4_1_5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gcf6f34eef4_1_5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gcf6f34eef4_1_5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gcf6f34eef4_1_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gcf6f34eef4_1_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gcf6f34eef4_1_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f6f34eef4_1_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gcf6f34eef4_1_57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gcf6f34eef4_1_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cf6f34eef4_1_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gcf6f34eef4_1_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f6f34eef4_1_63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cf6f34eef4_1_63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gcf6f34eef4_1_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gcf6f34eef4_1_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gcf6f34eef4_1_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7"/>
          <p:cNvPicPr preferRelativeResize="0"/>
          <p:nvPr/>
        </p:nvPicPr>
        <p:blipFill rotWithShape="1">
          <a:blip r:embed="rId3">
            <a:alphaModFix/>
          </a:blip>
          <a:srcRect l="9091" t="23298"/>
          <a:stretch/>
        </p:blipFill>
        <p:spPr>
          <a:xfrm rot="-5400000">
            <a:off x="905254" y="-905256"/>
            <a:ext cx="6858000" cy="866851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7"/>
          <p:cNvSpPr/>
          <p:nvPr/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0000">
                <a:srgbClr val="000000">
                  <a:alpha val="63921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7"/>
          <p:cNvSpPr txBox="1"/>
          <p:nvPr/>
        </p:nvSpPr>
        <p:spPr>
          <a:xfrm>
            <a:off x="7848600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Solar</a:t>
            </a:r>
            <a:endParaRPr sz="4800">
              <a:solidFill>
                <a:schemeClr val="lt1"/>
              </a:solidFill>
            </a:endParaRPr>
          </a:p>
          <a:p>
            <a:pPr marL="457200" marR="0" lvl="0" indent="-40640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Alliances</a:t>
            </a:r>
            <a:endParaRPr/>
          </a:p>
        </p:txBody>
      </p:sp>
      <p:sp>
        <p:nvSpPr>
          <p:cNvPr id="94" name="Google Shape;94;p7"/>
          <p:cNvSpPr txBox="1"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000" i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Expand your Horizon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000" i="1" dirty="0">
                <a:solidFill>
                  <a:schemeClr val="lt1"/>
                </a:solidFill>
                <a:latin typeface="Arial"/>
                <a:cs typeface="Arial"/>
                <a:sym typeface="Arial"/>
              </a:rPr>
              <a:t>Final Delivery</a:t>
            </a:r>
            <a:endParaRPr dirty="0"/>
          </a:p>
        </p:txBody>
      </p:sp>
      <p:sp>
        <p:nvSpPr>
          <p:cNvPr id="95" name="Google Shape;95;p7"/>
          <p:cNvSpPr/>
          <p:nvPr/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4874" y="6081074"/>
            <a:ext cx="2540125" cy="47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12;p9">
            <a:extLst>
              <a:ext uri="{FF2B5EF4-FFF2-40B4-BE49-F238E27FC236}">
                <a16:creationId xmlns:a16="http://schemas.microsoft.com/office/drawing/2014/main" id="{35DD08E0-0C40-47D3-93BD-10C2B8F438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8"/>
          <p:cNvSpPr txBox="1">
            <a:spLocks noGrp="1"/>
          </p:cNvSpPr>
          <p:nvPr>
            <p:ph type="subTitle" idx="1"/>
          </p:nvPr>
        </p:nvSpPr>
        <p:spPr>
          <a:xfrm>
            <a:off x="89757" y="303433"/>
            <a:ext cx="5334682" cy="925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3600" dirty="0">
                <a:solidFill>
                  <a:schemeClr val="bg1"/>
                </a:solidFill>
              </a:rPr>
              <a:t>Personal introduction</a:t>
            </a:r>
            <a:endParaRPr sz="3600" dirty="0">
              <a:solidFill>
                <a:schemeClr val="bg1"/>
              </a:solidFill>
            </a:endParaRPr>
          </a:p>
        </p:txBody>
      </p:sp>
      <p:pic>
        <p:nvPicPr>
          <p:cNvPr id="102" name="Google Shape;102;p28" descr="A person smiling for the picture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776" y="1740023"/>
            <a:ext cx="2031670" cy="302188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8"/>
          <p:cNvSpPr txBox="1"/>
          <p:nvPr/>
        </p:nvSpPr>
        <p:spPr>
          <a:xfrm>
            <a:off x="2151321" y="4942485"/>
            <a:ext cx="272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Leon Micheel-Sprenger</a:t>
            </a:r>
            <a:endParaRPr sz="18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4962" y="2277941"/>
            <a:ext cx="2357351" cy="248397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8"/>
          <p:cNvSpPr txBox="1"/>
          <p:nvPr/>
        </p:nvSpPr>
        <p:spPr>
          <a:xfrm>
            <a:off x="6942994" y="4917491"/>
            <a:ext cx="1810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bg1"/>
                </a:solidFill>
              </a:rPr>
              <a:t>Sofia Ferreira</a:t>
            </a:r>
            <a:endParaRPr sz="18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9"/>
          <p:cNvSpPr txBox="1">
            <a:spLocks noGrp="1"/>
          </p:cNvSpPr>
          <p:nvPr>
            <p:ph type="subTitle" idx="1"/>
          </p:nvPr>
        </p:nvSpPr>
        <p:spPr>
          <a:xfrm>
            <a:off x="89757" y="303433"/>
            <a:ext cx="5334682" cy="925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3600" dirty="0">
                <a:solidFill>
                  <a:schemeClr val="lt1"/>
                </a:solidFill>
              </a:rPr>
              <a:t>Introduction to the Game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114" name="Google Shape;114;p9"/>
          <p:cNvSpPr txBox="1"/>
          <p:nvPr/>
        </p:nvSpPr>
        <p:spPr>
          <a:xfrm>
            <a:off x="800776" y="1531983"/>
            <a:ext cx="8328900" cy="6863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GB" sz="2000" u="sng" dirty="0">
                <a:solidFill>
                  <a:schemeClr val="lt1"/>
                </a:solidFill>
              </a:rPr>
              <a:t>Title: </a:t>
            </a:r>
            <a:r>
              <a:rPr lang="en-GB" sz="2000" dirty="0">
                <a:solidFill>
                  <a:schemeClr val="lt1"/>
                </a:solidFill>
              </a:rPr>
              <a:t>Solar Alliances</a:t>
            </a:r>
            <a:endParaRPr sz="2000" dirty="0">
              <a:solidFill>
                <a:schemeClr val="lt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GB" sz="2000" b="0" i="0" u="sng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Genre:</a:t>
            </a:r>
            <a:r>
              <a:rPr lang="en-GB" sz="2000" b="0" i="0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Strategy &amp; Management</a:t>
            </a:r>
            <a:endParaRPr dirty="0"/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GB" sz="2000" b="0" i="0" u="sng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Art:</a:t>
            </a:r>
            <a:r>
              <a:rPr lang="en-GB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2D</a:t>
            </a:r>
            <a:endParaRPr dirty="0"/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GB" sz="2000" b="0" i="0" u="sng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Platform: </a:t>
            </a:r>
            <a:r>
              <a:rPr lang="en-GB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Computer Browser</a:t>
            </a:r>
            <a:endParaRPr dirty="0"/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GB" sz="2000" b="0" i="0" u="sng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Gametype</a:t>
            </a:r>
            <a:r>
              <a:rPr lang="en-GB" sz="2000" b="0" i="0" u="sng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Multiplayer Game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endParaRPr lang="en-GB" sz="2000" dirty="0">
              <a:solidFill>
                <a:schemeClr val="lt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GB" sz="2000" b="0" i="0" u="sng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Audio: </a:t>
            </a:r>
          </a:p>
          <a:p>
            <a:pPr marL="285750" lvl="4" indent="-285750">
              <a:buSzPts val="2000"/>
              <a:buFont typeface="Noto Sans Symbols"/>
              <a:buChar char="⮚"/>
            </a:pPr>
            <a:r>
              <a:rPr lang="en-GB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Subtle Space background sound within main Menu</a:t>
            </a:r>
          </a:p>
          <a:p>
            <a:pPr marL="285750" lvl="4" indent="-285750">
              <a:buSzPts val="2000"/>
              <a:buFont typeface="Noto Sans Symbols"/>
              <a:buChar char="⮚"/>
            </a:pPr>
            <a:r>
              <a:rPr lang="en-GB" sz="2000" dirty="0">
                <a:solidFill>
                  <a:schemeClr val="lt1"/>
                </a:solidFill>
              </a:rPr>
              <a:t>   Sound Effects and voice messages for actions taken by player</a:t>
            </a: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/>
          <p:nvPr/>
        </p:nvSpPr>
        <p:spPr>
          <a:xfrm>
            <a:off x="0" y="-87406"/>
            <a:ext cx="12192000" cy="6858000"/>
          </a:xfrm>
          <a:prstGeom prst="rect">
            <a:avLst/>
          </a:prstGeom>
          <a:solidFill>
            <a:schemeClr val="dk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0"/>
          <p:cNvSpPr txBox="1"/>
          <p:nvPr/>
        </p:nvSpPr>
        <p:spPr>
          <a:xfrm>
            <a:off x="1049174" y="1053372"/>
            <a:ext cx="9003900" cy="85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player is the commander of a space station associated to one of three factions with a fleet of different spaceships at his/her disposal.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sng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player can:</a:t>
            </a:r>
            <a:endParaRPr u="sng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GB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Carry out Single Player Missions with his Fleet 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GB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Upgrade his/her Space station </a:t>
            </a:r>
            <a:endParaRPr sz="1800" dirty="0"/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GB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Join others on Multiplayer Missions</a:t>
            </a:r>
            <a:endParaRPr sz="1800" dirty="0"/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GB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Trade with his/her respective Faction</a:t>
            </a:r>
            <a:endParaRPr sz="1800" dirty="0"/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chemeClr val="lt1"/>
              </a:solidFill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chemeClr val="lt1"/>
              </a:solidFill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GB" sz="2000" u="sng" dirty="0">
                <a:solidFill>
                  <a:schemeClr val="lt1"/>
                </a:solidFill>
              </a:rPr>
              <a:t>Goal: </a:t>
            </a:r>
            <a:endParaRPr sz="2000" u="sng" dirty="0">
              <a:solidFill>
                <a:schemeClr val="lt1"/>
              </a:solidFill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chemeClr val="lt1"/>
              </a:solidFill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GB" sz="1800" dirty="0">
                <a:solidFill>
                  <a:schemeClr val="lt1"/>
                </a:solidFill>
              </a:rPr>
              <a:t>The goal for the player is the expansion of his space station to unlock  new ships and go on bigger, exciting solo or multiplayer missions</a:t>
            </a:r>
            <a:endParaRPr sz="1800" dirty="0">
              <a:solidFill>
                <a:schemeClr val="lt1"/>
              </a:solidFill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0"/>
          <p:cNvSpPr txBox="1"/>
          <p:nvPr/>
        </p:nvSpPr>
        <p:spPr>
          <a:xfrm>
            <a:off x="-528374" y="163638"/>
            <a:ext cx="53346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3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Game Objective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9"/>
          <p:cNvSpPr txBox="1">
            <a:spLocks noGrp="1"/>
          </p:cNvSpPr>
          <p:nvPr>
            <p:ph type="subTitle" idx="1"/>
          </p:nvPr>
        </p:nvSpPr>
        <p:spPr>
          <a:xfrm>
            <a:off x="489281" y="5139919"/>
            <a:ext cx="3494088" cy="1017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4000">
                <a:solidFill>
                  <a:schemeClr val="lt1"/>
                </a:solidFill>
              </a:rPr>
              <a:t>Inspiration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128" name="Google Shape;128;p29"/>
          <p:cNvPicPr preferRelativeResize="0"/>
          <p:nvPr/>
        </p:nvPicPr>
        <p:blipFill rotWithShape="1">
          <a:blip r:embed="rId3">
            <a:alphaModFix/>
          </a:blip>
          <a:srcRect l="27974" r="32686" b="1"/>
          <a:stretch/>
        </p:blipFill>
        <p:spPr>
          <a:xfrm>
            <a:off x="-4" y="10"/>
            <a:ext cx="2952750" cy="3940619"/>
          </a:xfrm>
          <a:custGeom>
            <a:avLst/>
            <a:gdLst/>
            <a:ahLst/>
            <a:cxnLst/>
            <a:rect l="l" t="t" r="r" b="b"/>
            <a:pathLst>
              <a:path w="2952750" h="3940629" extrusionOk="0">
                <a:moveTo>
                  <a:pt x="0" y="0"/>
                </a:moveTo>
                <a:lnTo>
                  <a:pt x="2952750" y="0"/>
                </a:lnTo>
                <a:lnTo>
                  <a:pt x="2952749" y="3847994"/>
                </a:lnTo>
                <a:lnTo>
                  <a:pt x="0" y="3940629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29" name="Google Shape;129;p29"/>
          <p:cNvPicPr preferRelativeResize="0"/>
          <p:nvPr/>
        </p:nvPicPr>
        <p:blipFill rotWithShape="1">
          <a:blip r:embed="rId4">
            <a:alphaModFix/>
          </a:blip>
          <a:srcRect t="3962" r="-3" b="-3"/>
          <a:stretch/>
        </p:blipFill>
        <p:spPr>
          <a:xfrm>
            <a:off x="3143253" y="10"/>
            <a:ext cx="2857499" cy="3842008"/>
          </a:xfrm>
          <a:custGeom>
            <a:avLst/>
            <a:gdLst/>
            <a:ahLst/>
            <a:cxnLst/>
            <a:rect l="l" t="t" r="r" b="b"/>
            <a:pathLst>
              <a:path w="2857499" h="3842018" extrusionOk="0">
                <a:moveTo>
                  <a:pt x="0" y="0"/>
                </a:moveTo>
                <a:lnTo>
                  <a:pt x="2857499" y="0"/>
                </a:lnTo>
                <a:lnTo>
                  <a:pt x="2857499" y="3799815"/>
                </a:lnTo>
                <a:lnTo>
                  <a:pt x="2408465" y="3766458"/>
                </a:lnTo>
                <a:lnTo>
                  <a:pt x="0" y="3842018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30" name="Google Shape;130;p29"/>
          <p:cNvPicPr preferRelativeResize="0"/>
          <p:nvPr/>
        </p:nvPicPr>
        <p:blipFill rotWithShape="1">
          <a:blip r:embed="rId5">
            <a:alphaModFix/>
          </a:blip>
          <a:srcRect l="21224" r="38854" b="-2"/>
          <a:stretch/>
        </p:blipFill>
        <p:spPr>
          <a:xfrm>
            <a:off x="6191251" y="10"/>
            <a:ext cx="2857499" cy="4026227"/>
          </a:xfrm>
          <a:custGeom>
            <a:avLst/>
            <a:gdLst/>
            <a:ahLst/>
            <a:cxnLst/>
            <a:rect l="l" t="t" r="r" b="b"/>
            <a:pathLst>
              <a:path w="2857499" h="4026237" extrusionOk="0">
                <a:moveTo>
                  <a:pt x="0" y="0"/>
                </a:moveTo>
                <a:lnTo>
                  <a:pt x="2857499" y="0"/>
                </a:lnTo>
                <a:lnTo>
                  <a:pt x="2857499" y="4026237"/>
                </a:lnTo>
                <a:lnTo>
                  <a:pt x="0" y="3813966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31" name="Google Shape;131;p29"/>
          <p:cNvPicPr preferRelativeResize="0"/>
          <p:nvPr/>
        </p:nvPicPr>
        <p:blipFill rotWithShape="1">
          <a:blip r:embed="rId6">
            <a:alphaModFix/>
          </a:blip>
          <a:srcRect r="-3" b="1596"/>
          <a:stretch/>
        </p:blipFill>
        <p:spPr>
          <a:xfrm>
            <a:off x="9239249" y="10"/>
            <a:ext cx="2952751" cy="4049475"/>
          </a:xfrm>
          <a:custGeom>
            <a:avLst/>
            <a:gdLst/>
            <a:ahLst/>
            <a:cxnLst/>
            <a:rect l="l" t="t" r="r" b="b"/>
            <a:pathLst>
              <a:path w="2952751" h="4049485" extrusionOk="0">
                <a:moveTo>
                  <a:pt x="0" y="0"/>
                </a:moveTo>
                <a:lnTo>
                  <a:pt x="2952751" y="0"/>
                </a:lnTo>
                <a:lnTo>
                  <a:pt x="2952750" y="3940629"/>
                </a:lnTo>
                <a:lnTo>
                  <a:pt x="122465" y="4049485"/>
                </a:lnTo>
                <a:lnTo>
                  <a:pt x="0" y="4040388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132" name="Google Shape;132;p29"/>
          <p:cNvGrpSpPr/>
          <p:nvPr/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133" name="Google Shape;133;p29"/>
            <p:cNvSpPr/>
            <p:nvPr/>
          </p:nvSpPr>
          <p:spPr>
            <a:xfrm>
              <a:off x="0" y="2959818"/>
              <a:ext cx="12192000" cy="757168"/>
            </a:xfrm>
            <a:custGeom>
              <a:avLst/>
              <a:gdLst/>
              <a:ahLst/>
              <a:cxnLst/>
              <a:rect l="l" t="t" r="r" b="b"/>
              <a:pathLst>
                <a:path w="12192000" h="757168" extrusionOk="0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0" dist="152400" dir="5400000" algn="t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9"/>
            <p:cNvSpPr/>
            <p:nvPr/>
          </p:nvSpPr>
          <p:spPr>
            <a:xfrm>
              <a:off x="0" y="2959818"/>
              <a:ext cx="12192000" cy="757168"/>
            </a:xfrm>
            <a:custGeom>
              <a:avLst/>
              <a:gdLst/>
              <a:ahLst/>
              <a:cxnLst/>
              <a:rect l="l" t="t" r="r" b="b"/>
              <a:pathLst>
                <a:path w="12192000" h="757168" extrusionOk="0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 rotWithShape="1">
              <a:blip r:embed="rId7">
                <a:alphaModFix amt="57000"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29"/>
          <p:cNvSpPr txBox="1"/>
          <p:nvPr/>
        </p:nvSpPr>
        <p:spPr>
          <a:xfrm>
            <a:off x="4472650" y="4613758"/>
            <a:ext cx="5752189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 is the year of 2350. Humankind has evolved and expanded its habitat across the solar system. The formation of new political systems in the system creates a call for new leaders, who must carry the responsibility of an entire civilization on their shoulders. Will you be one of those leaders?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/>
          <p:nvPr/>
        </p:nvSpPr>
        <p:spPr>
          <a:xfrm>
            <a:off x="0" y="-87406"/>
            <a:ext cx="12192000" cy="6858000"/>
          </a:xfrm>
          <a:prstGeom prst="rect">
            <a:avLst/>
          </a:prstGeom>
          <a:solidFill>
            <a:schemeClr val="dk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0"/>
          <p:cNvSpPr txBox="1"/>
          <p:nvPr/>
        </p:nvSpPr>
        <p:spPr>
          <a:xfrm>
            <a:off x="3093715" y="2532652"/>
            <a:ext cx="53346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3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Lets jump into the Game…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499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393</Words>
  <Application>Microsoft Office PowerPoint</Application>
  <PresentationFormat>Widescreen</PresentationFormat>
  <Paragraphs>75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Noto Sans Symbols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Micheel-Sprenger</dc:creator>
  <cp:lastModifiedBy>Leon Micheel-Sprenger</cp:lastModifiedBy>
  <cp:revision>5</cp:revision>
  <dcterms:created xsi:type="dcterms:W3CDTF">2021-03-15T15:52:58Z</dcterms:created>
  <dcterms:modified xsi:type="dcterms:W3CDTF">2021-06-24T16:11:39Z</dcterms:modified>
</cp:coreProperties>
</file>