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>
        <p:scale>
          <a:sx n="190" d="100"/>
          <a:sy n="190" d="100"/>
        </p:scale>
        <p:origin x="354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9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5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7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15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63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6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9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0773-1FAC-4826-A0FD-D9CC508D04E8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67F1-C8AB-47E3-9755-62E91F74D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C2C1610F-B8AF-64D8-8867-F4F912677C52}"/>
              </a:ext>
            </a:extLst>
          </p:cNvPr>
          <p:cNvGrpSpPr/>
          <p:nvPr/>
        </p:nvGrpSpPr>
        <p:grpSpPr>
          <a:xfrm>
            <a:off x="1256044" y="2041396"/>
            <a:ext cx="7365442" cy="2520557"/>
            <a:chOff x="1256044" y="2041396"/>
            <a:chExt cx="7365442" cy="2520557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A5A9935-E7E1-A090-6522-F06C0D4B3E83}"/>
                </a:ext>
              </a:extLst>
            </p:cNvPr>
            <p:cNvSpPr/>
            <p:nvPr/>
          </p:nvSpPr>
          <p:spPr>
            <a:xfrm>
              <a:off x="1256044" y="2049865"/>
              <a:ext cx="7365442" cy="250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5AB9F29B-5902-E435-4623-4C19DCCA3C89}"/>
                </a:ext>
              </a:extLst>
            </p:cNvPr>
            <p:cNvGrpSpPr/>
            <p:nvPr/>
          </p:nvGrpSpPr>
          <p:grpSpPr>
            <a:xfrm>
              <a:off x="1256044" y="2041396"/>
              <a:ext cx="7365442" cy="2520557"/>
              <a:chOff x="1256044" y="2041396"/>
              <a:chExt cx="7365442" cy="2520557"/>
            </a:xfrm>
          </p:grpSpPr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B246761F-7730-64CA-2796-EED9071C3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0176" y="2049865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0455B9B-AA2D-2F12-F0F6-B1D2219C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4945" y="2049865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22F157B0-F0CD-DC0A-1FC8-C11332A1C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0987" y="2049865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8B17BC03-09ED-6C0A-3790-13BF40A94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610" y="2041396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4ED60B20-F989-0FC4-5A82-681989AAD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0760" y="2041396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FC17A1C7-2DEB-A29E-9C73-5C3DB881B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1078" y="2049865"/>
                <a:ext cx="0" cy="2512088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561E02D1-5C04-80BF-07F7-052F8E4B5B3F}"/>
                  </a:ext>
                </a:extLst>
              </p:cNvPr>
              <p:cNvSpPr/>
              <p:nvPr/>
            </p:nvSpPr>
            <p:spPr>
              <a:xfrm>
                <a:off x="3478429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Station2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FEECDF9-E2E6-A336-22C5-E82B2621EE61}"/>
                  </a:ext>
                </a:extLst>
              </p:cNvPr>
              <p:cNvSpPr/>
              <p:nvPr/>
            </p:nvSpPr>
            <p:spPr>
              <a:xfrm>
                <a:off x="1398169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Quelle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61165DF7-AF54-F673-A7F4-8FFAD19BDA2E}"/>
                  </a:ext>
                </a:extLst>
              </p:cNvPr>
              <p:cNvSpPr/>
              <p:nvPr/>
            </p:nvSpPr>
            <p:spPr>
              <a:xfrm>
                <a:off x="4518559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Station3-2</a:t>
                </a:r>
              </a:p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P.3,4</a:t>
                </a: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3B884F8-9195-B3C8-6D20-D2AF1D2E2377}"/>
                  </a:ext>
                </a:extLst>
              </p:cNvPr>
              <p:cNvSpPr/>
              <p:nvPr/>
            </p:nvSpPr>
            <p:spPr>
              <a:xfrm>
                <a:off x="4518559" y="382664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Station3-3</a:t>
                </a:r>
              </a:p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P.3,4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C4F5DE5-8D10-9EE1-0852-B761AB99E576}"/>
                  </a:ext>
                </a:extLst>
              </p:cNvPr>
              <p:cNvSpPr/>
              <p:nvPr/>
            </p:nvSpPr>
            <p:spPr>
              <a:xfrm>
                <a:off x="4518559" y="264892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Station3-1</a:t>
                </a:r>
              </a:p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P.1,2,3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7360C751-4E8B-5412-3707-4B9C37CD8149}"/>
                  </a:ext>
                </a:extLst>
              </p:cNvPr>
              <p:cNvSpPr/>
              <p:nvPr/>
            </p:nvSpPr>
            <p:spPr>
              <a:xfrm>
                <a:off x="5558689" y="2884981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Station4-1</a:t>
                </a:r>
              </a:p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P.3,4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16604C74-7716-8B54-2B1F-526588812360}"/>
                  </a:ext>
                </a:extLst>
              </p:cNvPr>
              <p:cNvSpPr/>
              <p:nvPr/>
            </p:nvSpPr>
            <p:spPr>
              <a:xfrm>
                <a:off x="5558689" y="3590588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Station4-2</a:t>
                </a:r>
              </a:p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P.3,4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D438D4A9-63A8-A133-4E98-CA3774BA5336}"/>
                  </a:ext>
                </a:extLst>
              </p:cNvPr>
              <p:cNvSpPr/>
              <p:nvPr/>
            </p:nvSpPr>
            <p:spPr>
              <a:xfrm>
                <a:off x="6602970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Station5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D08E014-B3B6-B3CD-48FC-2B1EDB667A97}"/>
                  </a:ext>
                </a:extLst>
              </p:cNvPr>
              <p:cNvSpPr/>
              <p:nvPr/>
            </p:nvSpPr>
            <p:spPr>
              <a:xfrm>
                <a:off x="2438299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Station1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D4C76A8-CC79-6937-B6A8-1E5E30355044}"/>
                  </a:ext>
                </a:extLst>
              </p:cNvPr>
              <p:cNvSpPr/>
              <p:nvPr/>
            </p:nvSpPr>
            <p:spPr>
              <a:xfrm>
                <a:off x="7647251" y="3237785"/>
                <a:ext cx="828232" cy="4721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Senke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FDF69ED0-E651-F717-DF6F-BEDCA4806FD2}"/>
                  </a:ext>
                </a:extLst>
              </p:cNvPr>
              <p:cNvCxnSpPr>
                <a:cxnSpLocks/>
                <a:stCxn id="7" idx="3"/>
                <a:endCxn id="14" idx="1"/>
              </p:cNvCxnSpPr>
              <p:nvPr/>
            </p:nvCxnSpPr>
            <p:spPr>
              <a:xfrm>
                <a:off x="2226401" y="3473842"/>
                <a:ext cx="2118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55F6A49-79A2-EDCA-383A-871274FD9C8E}"/>
                  </a:ext>
                </a:extLst>
              </p:cNvPr>
              <p:cNvCxnSpPr>
                <a:cxnSpLocks/>
                <a:stCxn id="14" idx="3"/>
                <a:endCxn id="5" idx="1"/>
              </p:cNvCxnSpPr>
              <p:nvPr/>
            </p:nvCxnSpPr>
            <p:spPr>
              <a:xfrm>
                <a:off x="3266531" y="3473842"/>
                <a:ext cx="2118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455FB5E-284C-12DB-CD70-826A1CAA1AC3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>
                <a:off x="7431202" y="3473842"/>
                <a:ext cx="21604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331EF90F-9DA7-82D6-6D2C-BBE919BA4896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>
                <a:off x="4306661" y="3473842"/>
                <a:ext cx="2118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Verbinder: gewinkelt 30">
                <a:extLst>
                  <a:ext uri="{FF2B5EF4-FFF2-40B4-BE49-F238E27FC236}">
                    <a16:creationId xmlns:a16="http://schemas.microsoft.com/office/drawing/2014/main" id="{1F698131-CA4D-ABEC-6D2C-ECC5A3B5BF35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 flipV="1">
                <a:off x="4306661" y="2884982"/>
                <a:ext cx="211898" cy="588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Verbinder: gewinkelt 34">
                <a:extLst>
                  <a:ext uri="{FF2B5EF4-FFF2-40B4-BE49-F238E27FC236}">
                    <a16:creationId xmlns:a16="http://schemas.microsoft.com/office/drawing/2014/main" id="{30D38902-C575-5067-D7E9-0C118D327C12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 flipV="1">
                <a:off x="5346791" y="3121038"/>
                <a:ext cx="211898" cy="35280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Verbinder: gewinkelt 35">
                <a:extLst>
                  <a:ext uri="{FF2B5EF4-FFF2-40B4-BE49-F238E27FC236}">
                    <a16:creationId xmlns:a16="http://schemas.microsoft.com/office/drawing/2014/main" id="{087DF878-D517-A79C-9913-6BD5503E8C74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>
                <a:off x="4306661" y="3473842"/>
                <a:ext cx="211898" cy="588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binder: gewinkelt 41">
                <a:extLst>
                  <a:ext uri="{FF2B5EF4-FFF2-40B4-BE49-F238E27FC236}">
                    <a16:creationId xmlns:a16="http://schemas.microsoft.com/office/drawing/2014/main" id="{FD369690-880E-95E3-CE6D-0ED4A21DF51C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5346791" y="2884982"/>
                <a:ext cx="49462" cy="58799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binder: gewinkelt 44">
                <a:extLst>
                  <a:ext uri="{FF2B5EF4-FFF2-40B4-BE49-F238E27FC236}">
                    <a16:creationId xmlns:a16="http://schemas.microsoft.com/office/drawing/2014/main" id="{2C16E011-4793-7D23-48D4-A5CE31598BF6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346791" y="3472977"/>
                <a:ext cx="49462" cy="58972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Verbinder: gewinkelt 49">
                <a:extLst>
                  <a:ext uri="{FF2B5EF4-FFF2-40B4-BE49-F238E27FC236}">
                    <a16:creationId xmlns:a16="http://schemas.microsoft.com/office/drawing/2014/main" id="{BE200411-5FB9-999C-8643-A4D325D04171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>
                <a:off x="5346791" y="3473842"/>
                <a:ext cx="211898" cy="35280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binder: gewinkelt 57">
                <a:extLst>
                  <a:ext uri="{FF2B5EF4-FFF2-40B4-BE49-F238E27FC236}">
                    <a16:creationId xmlns:a16="http://schemas.microsoft.com/office/drawing/2014/main" id="{16671AA5-299E-C1DF-E557-53C4F6A64860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6386921" y="3473842"/>
                <a:ext cx="216049" cy="35280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binder: gewinkelt 60">
                <a:extLst>
                  <a:ext uri="{FF2B5EF4-FFF2-40B4-BE49-F238E27FC236}">
                    <a16:creationId xmlns:a16="http://schemas.microsoft.com/office/drawing/2014/main" id="{CCE3C025-1E74-3DE1-EF2F-09EFA0EB2639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6386921" y="3121038"/>
                <a:ext cx="216049" cy="35280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Verbinder: gewinkelt 67">
                <a:extLst>
                  <a:ext uri="{FF2B5EF4-FFF2-40B4-BE49-F238E27FC236}">
                    <a16:creationId xmlns:a16="http://schemas.microsoft.com/office/drawing/2014/main" id="{C455C629-70F4-6BAF-4435-77ECBAC8492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H="1">
                <a:off x="3350760" y="3473842"/>
                <a:ext cx="4080442" cy="940799"/>
              </a:xfrm>
              <a:prstGeom prst="bentConnector3">
                <a:avLst>
                  <a:gd name="adj1" fmla="val -224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3F85838B-FAE7-33B6-52AF-652F3FA53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0760" y="3472977"/>
                <a:ext cx="0" cy="94166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4FF48EF7-553F-9863-C070-BF9AAA294A34}"/>
                  </a:ext>
                </a:extLst>
              </p:cNvPr>
              <p:cNvSpPr/>
              <p:nvPr/>
            </p:nvSpPr>
            <p:spPr>
              <a:xfrm>
                <a:off x="1256044" y="2049865"/>
                <a:ext cx="7365442" cy="25120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C5AC2BC3-B3AA-01CE-55EB-B07181F0F4B5}"/>
                  </a:ext>
                </a:extLst>
              </p:cNvPr>
              <p:cNvSpPr/>
              <p:nvPr/>
            </p:nvSpPr>
            <p:spPr>
              <a:xfrm>
                <a:off x="2412406" y="2102528"/>
                <a:ext cx="884564" cy="282376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Abschnitt 1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3DCA5B8D-9097-2B6B-945E-D3D45D6BC075}"/>
                  </a:ext>
                </a:extLst>
              </p:cNvPr>
              <p:cNvSpPr/>
              <p:nvPr/>
            </p:nvSpPr>
            <p:spPr>
              <a:xfrm>
                <a:off x="3449370" y="2099888"/>
                <a:ext cx="884564" cy="282376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Abschnitt 2</a:t>
                </a: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A88B4684-2AFA-D76C-5945-1393547FB1E5}"/>
                  </a:ext>
                </a:extLst>
              </p:cNvPr>
              <p:cNvSpPr/>
              <p:nvPr/>
            </p:nvSpPr>
            <p:spPr>
              <a:xfrm>
                <a:off x="4462382" y="2099888"/>
                <a:ext cx="903201" cy="282376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Abschnitt 3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D1143DBA-D6BE-6D59-9893-AE55DEB96E38}"/>
                  </a:ext>
                </a:extLst>
              </p:cNvPr>
              <p:cNvSpPr/>
              <p:nvPr/>
            </p:nvSpPr>
            <p:spPr>
              <a:xfrm>
                <a:off x="5516238" y="2099888"/>
                <a:ext cx="903201" cy="282376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Abschnitt 4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8E5D63E-17C1-1F9F-E041-50D301957F18}"/>
                  </a:ext>
                </a:extLst>
              </p:cNvPr>
              <p:cNvSpPr/>
              <p:nvPr/>
            </p:nvSpPr>
            <p:spPr>
              <a:xfrm>
                <a:off x="6572921" y="2099888"/>
                <a:ext cx="903201" cy="282376"/>
              </a:xfrm>
              <a:prstGeom prst="rect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Abschnitt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5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41D03A-7EF6-78C0-7D43-DAC352663B08}"/>
              </a:ext>
            </a:extLst>
          </p:cNvPr>
          <p:cNvGrpSpPr/>
          <p:nvPr/>
        </p:nvGrpSpPr>
        <p:grpSpPr>
          <a:xfrm>
            <a:off x="2226401" y="2041396"/>
            <a:ext cx="5420850" cy="2520557"/>
            <a:chOff x="2226401" y="2041396"/>
            <a:chExt cx="5420850" cy="2520557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A5A9935-E7E1-A090-6522-F06C0D4B3E83}"/>
                </a:ext>
              </a:extLst>
            </p:cNvPr>
            <p:cNvSpPr/>
            <p:nvPr/>
          </p:nvSpPr>
          <p:spPr>
            <a:xfrm>
              <a:off x="2226401" y="2049865"/>
              <a:ext cx="5420850" cy="250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246761F-7730-64CA-2796-EED9071C332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176" y="2049865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E0455B9B-AA2D-2F12-F0F6-B1D2219C2BB3}"/>
                </a:ext>
              </a:extLst>
            </p:cNvPr>
            <p:cNvCxnSpPr>
              <a:cxnSpLocks/>
            </p:cNvCxnSpPr>
            <p:nvPr/>
          </p:nvCxnSpPr>
          <p:spPr>
            <a:xfrm>
              <a:off x="6494945" y="2049865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2F157B0-F0CD-DC0A-1FC8-C11332A1C90C}"/>
                </a:ext>
              </a:extLst>
            </p:cNvPr>
            <p:cNvCxnSpPr>
              <a:cxnSpLocks/>
            </p:cNvCxnSpPr>
            <p:nvPr/>
          </p:nvCxnSpPr>
          <p:spPr>
            <a:xfrm>
              <a:off x="5424659" y="2049865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B17BC03-09ED-6C0A-3790-13BF40A9412F}"/>
                </a:ext>
              </a:extLst>
            </p:cNvPr>
            <p:cNvCxnSpPr>
              <a:cxnSpLocks/>
            </p:cNvCxnSpPr>
            <p:nvPr/>
          </p:nvCxnSpPr>
          <p:spPr>
            <a:xfrm>
              <a:off x="4408938" y="2041396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ED60B20-F989-0FC4-5A82-681989AAD04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60" y="2041396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FC17A1C7-2DEB-A29E-9C73-5C3DB881BFEF}"/>
                </a:ext>
              </a:extLst>
            </p:cNvPr>
            <p:cNvCxnSpPr>
              <a:cxnSpLocks/>
            </p:cNvCxnSpPr>
            <p:nvPr/>
          </p:nvCxnSpPr>
          <p:spPr>
            <a:xfrm>
              <a:off x="2331078" y="2049865"/>
              <a:ext cx="0" cy="251208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1E02D1-5C04-80BF-07F7-052F8E4B5B3F}"/>
                </a:ext>
              </a:extLst>
            </p:cNvPr>
            <p:cNvSpPr/>
            <p:nvPr/>
          </p:nvSpPr>
          <p:spPr>
            <a:xfrm>
              <a:off x="3478429" y="323778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Station2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1165DF7-AF54-F673-A7F4-8FFAD19BDA2E}"/>
                </a:ext>
              </a:extLst>
            </p:cNvPr>
            <p:cNvSpPr/>
            <p:nvPr/>
          </p:nvSpPr>
          <p:spPr>
            <a:xfrm>
              <a:off x="4518559" y="323778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Station3-2</a:t>
              </a:r>
            </a:p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P. 2, 4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3B884F8-9195-B3C8-6D20-D2AF1D2E2377}"/>
                </a:ext>
              </a:extLst>
            </p:cNvPr>
            <p:cNvSpPr/>
            <p:nvPr/>
          </p:nvSpPr>
          <p:spPr>
            <a:xfrm>
              <a:off x="4518559" y="382664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Station3-3</a:t>
              </a:r>
            </a:p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P. 5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4F5DE5-8D10-9EE1-0852-B761AB99E576}"/>
                </a:ext>
              </a:extLst>
            </p:cNvPr>
            <p:cNvSpPr/>
            <p:nvPr/>
          </p:nvSpPr>
          <p:spPr>
            <a:xfrm>
              <a:off x="4518559" y="264892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Station3-1</a:t>
              </a:r>
            </a:p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P. 1, 3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360C751-4E8B-5412-3707-4B9C37CD8149}"/>
                </a:ext>
              </a:extLst>
            </p:cNvPr>
            <p:cNvSpPr/>
            <p:nvPr/>
          </p:nvSpPr>
          <p:spPr>
            <a:xfrm>
              <a:off x="5558689" y="2884981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Station4-1</a:t>
              </a:r>
            </a:p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P. 1, 2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6604C74-7716-8B54-2B1F-526588812360}"/>
                </a:ext>
              </a:extLst>
            </p:cNvPr>
            <p:cNvSpPr/>
            <p:nvPr/>
          </p:nvSpPr>
          <p:spPr>
            <a:xfrm>
              <a:off x="5558689" y="3590588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Station4-2</a:t>
              </a:r>
            </a:p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P. 3, 4, 5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438D4A9-63A8-A133-4E98-CA3774BA5336}"/>
                </a:ext>
              </a:extLst>
            </p:cNvPr>
            <p:cNvSpPr/>
            <p:nvPr/>
          </p:nvSpPr>
          <p:spPr>
            <a:xfrm>
              <a:off x="6602970" y="323778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Station5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D08E014-B3B6-B3CD-48FC-2B1EDB667A97}"/>
                </a:ext>
              </a:extLst>
            </p:cNvPr>
            <p:cNvSpPr/>
            <p:nvPr/>
          </p:nvSpPr>
          <p:spPr>
            <a:xfrm>
              <a:off x="2438299" y="3237785"/>
              <a:ext cx="828232" cy="4721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Station1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DF69ED0-E651-F717-DF6F-BEDCA4806FD2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226401" y="3473842"/>
              <a:ext cx="21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55F6A49-79A2-EDCA-383A-871274FD9C8E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>
              <a:off x="3266531" y="3473842"/>
              <a:ext cx="21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455FB5E-284C-12DB-CD70-826A1CAA1AC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431202" y="3473842"/>
              <a:ext cx="2160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31EF90F-9DA7-82D6-6D2C-BBE919BA4896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306661" y="3473842"/>
              <a:ext cx="21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1F698131-CA4D-ABEC-6D2C-ECC5A3B5BF3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4306661" y="2884982"/>
              <a:ext cx="211898" cy="588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30D38902-C575-5067-D7E9-0C118D327C1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5346791" y="3121038"/>
              <a:ext cx="211898" cy="3528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087DF878-D517-A79C-9913-6BD5503E8C74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4306661" y="3473842"/>
              <a:ext cx="211898" cy="588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FD369690-880E-95E3-CE6D-0ED4A21DF51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346791" y="2884982"/>
              <a:ext cx="49462" cy="58799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2C16E011-4793-7D23-48D4-A5CE31598BF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346791" y="3472977"/>
              <a:ext cx="49462" cy="5897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erbinder: gewinkelt 49">
              <a:extLst>
                <a:ext uri="{FF2B5EF4-FFF2-40B4-BE49-F238E27FC236}">
                  <a16:creationId xmlns:a16="http://schemas.microsoft.com/office/drawing/2014/main" id="{BE200411-5FB9-999C-8643-A4D325D04171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346791" y="3473842"/>
              <a:ext cx="211898" cy="352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16671AA5-299E-C1DF-E557-53C4F6A6486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386921" y="3473842"/>
              <a:ext cx="216049" cy="352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CE3C025-1E74-3DE1-EF2F-09EFA0EB263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386921" y="3121038"/>
              <a:ext cx="216049" cy="3528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C455C629-70F4-6BAF-4435-77ECBAC8492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3350760" y="3473842"/>
              <a:ext cx="4080442" cy="940799"/>
            </a:xfrm>
            <a:prstGeom prst="bentConnector3">
              <a:avLst>
                <a:gd name="adj1" fmla="val -224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F85838B-FAE7-33B6-52AF-652F3FA53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760" y="3472977"/>
              <a:ext cx="0" cy="9416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4FF48EF7-553F-9863-C070-BF9AAA294A34}"/>
                </a:ext>
              </a:extLst>
            </p:cNvPr>
            <p:cNvSpPr/>
            <p:nvPr/>
          </p:nvSpPr>
          <p:spPr>
            <a:xfrm>
              <a:off x="2226401" y="2049865"/>
              <a:ext cx="5420850" cy="251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5AC2BC3-B3AA-01CE-55EB-B07181F0F4B5}"/>
                </a:ext>
              </a:extLst>
            </p:cNvPr>
            <p:cNvSpPr/>
            <p:nvPr/>
          </p:nvSpPr>
          <p:spPr>
            <a:xfrm>
              <a:off x="2412406" y="2102528"/>
              <a:ext cx="884564" cy="28237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Abschnitt 1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DCA5B8D-9097-2B6B-945E-D3D45D6BC075}"/>
                </a:ext>
              </a:extLst>
            </p:cNvPr>
            <p:cNvSpPr/>
            <p:nvPr/>
          </p:nvSpPr>
          <p:spPr>
            <a:xfrm>
              <a:off x="3449370" y="2099888"/>
              <a:ext cx="884564" cy="28237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Abschnitt 2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88B4684-2AFA-D76C-5945-1393547FB1E5}"/>
                </a:ext>
              </a:extLst>
            </p:cNvPr>
            <p:cNvSpPr/>
            <p:nvPr/>
          </p:nvSpPr>
          <p:spPr>
            <a:xfrm>
              <a:off x="4462382" y="2099888"/>
              <a:ext cx="903201" cy="28237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Abschnitt 3</a:t>
              </a: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D1143DBA-D6BE-6D59-9893-AE55DEB96E38}"/>
                </a:ext>
              </a:extLst>
            </p:cNvPr>
            <p:cNvSpPr/>
            <p:nvPr/>
          </p:nvSpPr>
          <p:spPr>
            <a:xfrm>
              <a:off x="5516238" y="2099888"/>
              <a:ext cx="903201" cy="28237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Abschnitt 4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68E5D63E-17C1-1F9F-E041-50D301957F18}"/>
                </a:ext>
              </a:extLst>
            </p:cNvPr>
            <p:cNvSpPr/>
            <p:nvPr/>
          </p:nvSpPr>
          <p:spPr>
            <a:xfrm>
              <a:off x="6572921" y="2099888"/>
              <a:ext cx="903201" cy="28237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Abschnitt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93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A4-Papier (210 x 297 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Vogel</dc:creator>
  <cp:lastModifiedBy>Leon Vogel</cp:lastModifiedBy>
  <cp:revision>5</cp:revision>
  <dcterms:created xsi:type="dcterms:W3CDTF">2023-03-30T10:46:55Z</dcterms:created>
  <dcterms:modified xsi:type="dcterms:W3CDTF">2023-03-30T15:04:31Z</dcterms:modified>
</cp:coreProperties>
</file>