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2"/>
    <p:sldMasterId id="214748369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IJxDJUILllzYpGe38k9s2OgV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59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9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9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5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9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60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0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0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60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0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60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61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1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2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62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62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62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6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3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3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63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63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63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63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63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63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3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63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6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4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6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5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5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5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5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5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ab46bdbfe_0_1411"/>
          <p:cNvSpPr/>
          <p:nvPr/>
        </p:nvSpPr>
        <p:spPr>
          <a:xfrm rot="10800000">
            <a:off x="0" y="0"/>
            <a:ext cx="12192000" cy="6858000"/>
          </a:xfrm>
          <a:prstGeom prst="rect">
            <a:avLst/>
          </a:prstGeom>
          <a:solidFill>
            <a:srgbClr val="DEE0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ab46bdbfe_0_1411"/>
          <p:cNvSpPr/>
          <p:nvPr/>
        </p:nvSpPr>
        <p:spPr>
          <a:xfrm rot="-5400000">
            <a:off x="-403800" y="411700"/>
            <a:ext cx="6842100" cy="6034500"/>
          </a:xfrm>
          <a:prstGeom prst="rect">
            <a:avLst/>
          </a:prstGeom>
          <a:gradFill>
            <a:gsLst>
              <a:gs pos="0">
                <a:srgbClr val="FBFBFB">
                  <a:alpha val="0"/>
                </a:srgbClr>
              </a:gs>
              <a:gs pos="58000">
                <a:srgbClr val="FBFBFB">
                  <a:alpha val="0"/>
                </a:srgbClr>
              </a:gs>
              <a:gs pos="100000">
                <a:srgbClr val="BFBFB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dab46bdbfe_0_1411"/>
          <p:cNvSpPr/>
          <p:nvPr/>
        </p:nvSpPr>
        <p:spPr>
          <a:xfrm rot="5400000">
            <a:off x="971217" y="910617"/>
            <a:ext cx="966300" cy="966000"/>
          </a:xfrm>
          <a:prstGeom prst="rtTriangle">
            <a:avLst/>
          </a:prstGeom>
          <a:solidFill>
            <a:srgbClr val="C567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dab46bdbfe_0_1411"/>
          <p:cNvSpPr/>
          <p:nvPr/>
        </p:nvSpPr>
        <p:spPr>
          <a:xfrm rot="-5400000">
            <a:off x="4310251" y="5174283"/>
            <a:ext cx="966300" cy="966000"/>
          </a:xfrm>
          <a:prstGeom prst="rtTriangle">
            <a:avLst/>
          </a:prstGeom>
          <a:solidFill>
            <a:srgbClr val="5461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dab46bdbfe_0_1411"/>
          <p:cNvSpPr txBox="1">
            <a:spLocks noGrp="1"/>
          </p:cNvSpPr>
          <p:nvPr>
            <p:ph type="ctrTitle"/>
          </p:nvPr>
        </p:nvSpPr>
        <p:spPr>
          <a:xfrm>
            <a:off x="6926233" y="873717"/>
            <a:ext cx="4696500" cy="2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4800"/>
              <a:buNone/>
              <a:defRPr sz="4800" b="1">
                <a:solidFill>
                  <a:srgbClr val="54616D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gdab46bdbfe_0_1411"/>
          <p:cNvSpPr txBox="1">
            <a:spLocks noGrp="1"/>
          </p:cNvSpPr>
          <p:nvPr>
            <p:ph type="subTitle" idx="1"/>
          </p:nvPr>
        </p:nvSpPr>
        <p:spPr>
          <a:xfrm>
            <a:off x="6926231" y="5076705"/>
            <a:ext cx="3965700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4616D"/>
              </a:buClr>
              <a:buSzPts val="1900"/>
              <a:buNone/>
              <a:defRPr sz="1900" b="1">
                <a:solidFill>
                  <a:srgbClr val="54616D"/>
                </a:solidFill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4616D"/>
              </a:buClr>
              <a:buSzPts val="2000"/>
              <a:buNone/>
              <a:defRPr sz="1900" b="1">
                <a:solidFill>
                  <a:srgbClr val="54616D"/>
                </a:solidFill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4616D"/>
              </a:buClr>
              <a:buSzPts val="1800"/>
              <a:buNone/>
              <a:defRPr sz="1900" b="1">
                <a:solidFill>
                  <a:srgbClr val="54616D"/>
                </a:solidFill>
              </a:defRPr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4616D"/>
              </a:buClr>
              <a:buSzPts val="1600"/>
              <a:buNone/>
              <a:defRPr sz="1900" b="1">
                <a:solidFill>
                  <a:srgbClr val="54616D"/>
                </a:solidFill>
              </a:defRPr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4616D"/>
              </a:buClr>
              <a:buSzPts val="1600"/>
              <a:buNone/>
              <a:defRPr sz="1900" b="1">
                <a:solidFill>
                  <a:srgbClr val="54616D"/>
                </a:solidFill>
              </a:defRPr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4616D"/>
              </a:buClr>
              <a:buSzPts val="1600"/>
              <a:buNone/>
              <a:defRPr sz="1900" b="1">
                <a:solidFill>
                  <a:srgbClr val="54616D"/>
                </a:solidFill>
              </a:defRPr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4616D"/>
              </a:buClr>
              <a:buSzPts val="1600"/>
              <a:buNone/>
              <a:defRPr sz="1900" b="1">
                <a:solidFill>
                  <a:srgbClr val="54616D"/>
                </a:solidFill>
              </a:defRPr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4616D"/>
              </a:buClr>
              <a:buSzPts val="1600"/>
              <a:buNone/>
              <a:defRPr sz="1900" b="1">
                <a:solidFill>
                  <a:srgbClr val="54616D"/>
                </a:solidFill>
              </a:defRPr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4616D"/>
              </a:buClr>
              <a:buSzPts val="1600"/>
              <a:buNone/>
              <a:defRPr sz="1900" b="1">
                <a:solidFill>
                  <a:srgbClr val="54616D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gdab46bdbfe_0_14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6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1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1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9" name="Google Shape;259;p31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31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5" name="Google Shape;265;p31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3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33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ab46bdbfe_0_1081"/>
          <p:cNvSpPr/>
          <p:nvPr/>
        </p:nvSpPr>
        <p:spPr>
          <a:xfrm>
            <a:off x="9569" y="134"/>
            <a:ext cx="12172500" cy="6847200"/>
          </a:xfrm>
          <a:prstGeom prst="rect">
            <a:avLst/>
          </a:prstGeom>
          <a:solidFill>
            <a:srgbClr val="F7F5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ab46bdbfe_0_1081"/>
          <p:cNvSpPr/>
          <p:nvPr/>
        </p:nvSpPr>
        <p:spPr>
          <a:xfrm rot="-5400000">
            <a:off x="1021989" y="1039849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dab46bdbfe_0_1081"/>
          <p:cNvSpPr/>
          <p:nvPr/>
        </p:nvSpPr>
        <p:spPr>
          <a:xfrm rot="10800000">
            <a:off x="1024031" y="1380007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dab46bdbfe_0_1081"/>
          <p:cNvSpPr/>
          <p:nvPr/>
        </p:nvSpPr>
        <p:spPr>
          <a:xfrm rot="10800000">
            <a:off x="347750" y="5488423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ab46bdbfe_0_1081"/>
          <p:cNvSpPr/>
          <p:nvPr/>
        </p:nvSpPr>
        <p:spPr>
          <a:xfrm rot="-5400000">
            <a:off x="345708" y="6517670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dab46bdbfe_0_1081"/>
          <p:cNvSpPr/>
          <p:nvPr/>
        </p:nvSpPr>
        <p:spPr>
          <a:xfrm rot="-5400000">
            <a:off x="2374484" y="355153"/>
            <a:ext cx="342300" cy="3381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dab46bdbfe_0_1081"/>
          <p:cNvSpPr/>
          <p:nvPr/>
        </p:nvSpPr>
        <p:spPr>
          <a:xfrm rot="-5400000">
            <a:off x="1698204" y="5832974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dab46bdbfe_0_1081"/>
          <p:cNvSpPr/>
          <p:nvPr/>
        </p:nvSpPr>
        <p:spPr>
          <a:xfrm>
            <a:off x="2038345" y="6515619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dab46bdbfe_0_1081"/>
          <p:cNvSpPr/>
          <p:nvPr/>
        </p:nvSpPr>
        <p:spPr>
          <a:xfrm rot="-5400000">
            <a:off x="3050699" y="1724558"/>
            <a:ext cx="342300" cy="3381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dab46bdbfe_0_1081"/>
          <p:cNvSpPr/>
          <p:nvPr/>
        </p:nvSpPr>
        <p:spPr>
          <a:xfrm rot="10800000">
            <a:off x="3052741" y="5488423"/>
            <a:ext cx="338100" cy="3423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dab46bdbfe_0_1081"/>
          <p:cNvSpPr/>
          <p:nvPr/>
        </p:nvSpPr>
        <p:spPr>
          <a:xfrm rot="10800000">
            <a:off x="4405236" y="695298"/>
            <a:ext cx="338100" cy="3423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dab46bdbfe_0_1081"/>
          <p:cNvSpPr/>
          <p:nvPr/>
        </p:nvSpPr>
        <p:spPr>
          <a:xfrm rot="-5400000">
            <a:off x="4403195" y="1039849"/>
            <a:ext cx="342300" cy="3381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dab46bdbfe_0_1081"/>
          <p:cNvSpPr/>
          <p:nvPr/>
        </p:nvSpPr>
        <p:spPr>
          <a:xfrm>
            <a:off x="4743336" y="353102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dab46bdbfe_0_1081"/>
          <p:cNvSpPr/>
          <p:nvPr/>
        </p:nvSpPr>
        <p:spPr>
          <a:xfrm>
            <a:off x="4743336" y="1037797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dab46bdbfe_0_1081"/>
          <p:cNvSpPr/>
          <p:nvPr/>
        </p:nvSpPr>
        <p:spPr>
          <a:xfrm>
            <a:off x="4067056" y="1722507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dab46bdbfe_0_1081"/>
          <p:cNvSpPr/>
          <p:nvPr/>
        </p:nvSpPr>
        <p:spPr>
          <a:xfrm rot="-5400000">
            <a:off x="5079475" y="1724558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dab46bdbfe_0_1081"/>
          <p:cNvSpPr/>
          <p:nvPr/>
        </p:nvSpPr>
        <p:spPr>
          <a:xfrm rot="5400000">
            <a:off x="4741178" y="6175267"/>
            <a:ext cx="342300" cy="3381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dab46bdbfe_0_1081"/>
          <p:cNvSpPr/>
          <p:nvPr/>
        </p:nvSpPr>
        <p:spPr>
          <a:xfrm rot="-5400000">
            <a:off x="5755690" y="6517670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dab46bdbfe_0_1081"/>
          <p:cNvSpPr/>
          <p:nvPr/>
        </p:nvSpPr>
        <p:spPr>
          <a:xfrm rot="-5400000">
            <a:off x="7108269" y="1039849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dab46bdbfe_0_1081"/>
          <p:cNvSpPr/>
          <p:nvPr/>
        </p:nvSpPr>
        <p:spPr>
          <a:xfrm rot="10800000">
            <a:off x="7110310" y="1380007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ab46bdbfe_0_1081"/>
          <p:cNvSpPr/>
          <p:nvPr/>
        </p:nvSpPr>
        <p:spPr>
          <a:xfrm rot="10800000">
            <a:off x="6434029" y="5488423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dab46bdbfe_0_1081"/>
          <p:cNvSpPr/>
          <p:nvPr/>
        </p:nvSpPr>
        <p:spPr>
          <a:xfrm rot="-5400000">
            <a:off x="6431988" y="6517670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dab46bdbfe_0_1081"/>
          <p:cNvSpPr/>
          <p:nvPr/>
        </p:nvSpPr>
        <p:spPr>
          <a:xfrm rot="-5400000">
            <a:off x="8460764" y="355153"/>
            <a:ext cx="342300" cy="3381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dab46bdbfe_0_1081"/>
          <p:cNvSpPr/>
          <p:nvPr/>
        </p:nvSpPr>
        <p:spPr>
          <a:xfrm rot="10800000">
            <a:off x="7786525" y="5488423"/>
            <a:ext cx="338100" cy="3423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dab46bdbfe_0_1081"/>
          <p:cNvSpPr/>
          <p:nvPr/>
        </p:nvSpPr>
        <p:spPr>
          <a:xfrm rot="-5400000">
            <a:off x="7784483" y="5832974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dab46bdbfe_0_1081"/>
          <p:cNvSpPr/>
          <p:nvPr/>
        </p:nvSpPr>
        <p:spPr>
          <a:xfrm>
            <a:off x="8124625" y="6515619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dab46bdbfe_0_1081"/>
          <p:cNvSpPr/>
          <p:nvPr/>
        </p:nvSpPr>
        <p:spPr>
          <a:xfrm rot="-5400000">
            <a:off x="9136979" y="1724558"/>
            <a:ext cx="342300" cy="3381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dab46bdbfe_0_1081"/>
          <p:cNvSpPr/>
          <p:nvPr/>
        </p:nvSpPr>
        <p:spPr>
          <a:xfrm rot="10800000">
            <a:off x="10491516" y="695298"/>
            <a:ext cx="338100" cy="3423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dab46bdbfe_0_1081"/>
          <p:cNvSpPr/>
          <p:nvPr/>
        </p:nvSpPr>
        <p:spPr>
          <a:xfrm rot="-5400000">
            <a:off x="10489474" y="1039849"/>
            <a:ext cx="342300" cy="3381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dab46bdbfe_0_1081"/>
          <p:cNvSpPr/>
          <p:nvPr/>
        </p:nvSpPr>
        <p:spPr>
          <a:xfrm>
            <a:off x="10829616" y="353102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dab46bdbfe_0_1081"/>
          <p:cNvSpPr/>
          <p:nvPr/>
        </p:nvSpPr>
        <p:spPr>
          <a:xfrm>
            <a:off x="10829616" y="1037797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dab46bdbfe_0_1081"/>
          <p:cNvSpPr/>
          <p:nvPr/>
        </p:nvSpPr>
        <p:spPr>
          <a:xfrm>
            <a:off x="10153335" y="1722507"/>
            <a:ext cx="338100" cy="3423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dab46bdbfe_0_1081"/>
          <p:cNvSpPr/>
          <p:nvPr/>
        </p:nvSpPr>
        <p:spPr>
          <a:xfrm rot="-5400000">
            <a:off x="11165755" y="1724558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dab46bdbfe_0_1081"/>
          <p:cNvSpPr/>
          <p:nvPr/>
        </p:nvSpPr>
        <p:spPr>
          <a:xfrm rot="5400000">
            <a:off x="10827458" y="6175267"/>
            <a:ext cx="342300" cy="3381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dab46bdbfe_0_1081"/>
          <p:cNvSpPr/>
          <p:nvPr/>
        </p:nvSpPr>
        <p:spPr>
          <a:xfrm rot="-5400000">
            <a:off x="11841970" y="6517670"/>
            <a:ext cx="342300" cy="3381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dab46bdbfe_0_1081"/>
          <p:cNvSpPr/>
          <p:nvPr/>
        </p:nvSpPr>
        <p:spPr>
          <a:xfrm>
            <a:off x="9569" y="1722507"/>
            <a:ext cx="338100" cy="3423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gdab46bdbfe_0_1081"/>
          <p:cNvGrpSpPr/>
          <p:nvPr/>
        </p:nvGrpSpPr>
        <p:grpSpPr>
          <a:xfrm>
            <a:off x="9569" y="353093"/>
            <a:ext cx="11833966" cy="6504755"/>
            <a:chOff x="7177" y="264826"/>
            <a:chExt cx="8875696" cy="4878688"/>
          </a:xfrm>
        </p:grpSpPr>
        <p:sp>
          <p:nvSpPr>
            <p:cNvPr id="321" name="Google Shape;321;gdab46bdbfe_0_1081"/>
            <p:cNvSpPr/>
            <p:nvPr/>
          </p:nvSpPr>
          <p:spPr>
            <a:xfrm>
              <a:off x="7177" y="264826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gdab46bdbfe_0_1081"/>
            <p:cNvSpPr/>
            <p:nvPr/>
          </p:nvSpPr>
          <p:spPr>
            <a:xfrm>
              <a:off x="7177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gdab46bdbfe_0_1081"/>
            <p:cNvSpPr/>
            <p:nvPr/>
          </p:nvSpPr>
          <p:spPr>
            <a:xfrm rot="10800000">
              <a:off x="768098" y="462976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gdab46bdbfe_0_1081"/>
            <p:cNvSpPr/>
            <p:nvPr/>
          </p:nvSpPr>
          <p:spPr>
            <a:xfrm>
              <a:off x="1528759" y="1291880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gdab46bdbfe_0_1081"/>
            <p:cNvSpPr/>
            <p:nvPr/>
          </p:nvSpPr>
          <p:spPr>
            <a:xfrm>
              <a:off x="2543131" y="778348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gdab46bdbfe_0_1081"/>
            <p:cNvSpPr/>
            <p:nvPr/>
          </p:nvSpPr>
          <p:spPr>
            <a:xfrm>
              <a:off x="2035920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gdab46bdbfe_0_1081"/>
            <p:cNvSpPr/>
            <p:nvPr/>
          </p:nvSpPr>
          <p:spPr>
            <a:xfrm>
              <a:off x="3050292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gdab46bdbfe_0_1081"/>
            <p:cNvSpPr/>
            <p:nvPr/>
          </p:nvSpPr>
          <p:spPr>
            <a:xfrm>
              <a:off x="3557502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gdab46bdbfe_0_1081"/>
            <p:cNvSpPr/>
            <p:nvPr/>
          </p:nvSpPr>
          <p:spPr>
            <a:xfrm>
              <a:off x="4064663" y="264826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gdab46bdbfe_0_1081"/>
            <p:cNvSpPr/>
            <p:nvPr/>
          </p:nvSpPr>
          <p:spPr>
            <a:xfrm>
              <a:off x="4064663" y="778348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gdab46bdbfe_0_1081"/>
            <p:cNvSpPr/>
            <p:nvPr/>
          </p:nvSpPr>
          <p:spPr>
            <a:xfrm>
              <a:off x="4064663" y="4373192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gdab46bdbfe_0_1081"/>
            <p:cNvSpPr/>
            <p:nvPr/>
          </p:nvSpPr>
          <p:spPr>
            <a:xfrm>
              <a:off x="4571886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gdab46bdbfe_0_1081"/>
            <p:cNvSpPr/>
            <p:nvPr/>
          </p:nvSpPr>
          <p:spPr>
            <a:xfrm>
              <a:off x="6093469" y="1291880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gdab46bdbfe_0_1081"/>
            <p:cNvSpPr/>
            <p:nvPr/>
          </p:nvSpPr>
          <p:spPr>
            <a:xfrm>
              <a:off x="7107840" y="778348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gdab46bdbfe_0_1081"/>
            <p:cNvSpPr/>
            <p:nvPr/>
          </p:nvSpPr>
          <p:spPr>
            <a:xfrm>
              <a:off x="7107840" y="1291880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gdab46bdbfe_0_1081"/>
            <p:cNvSpPr/>
            <p:nvPr/>
          </p:nvSpPr>
          <p:spPr>
            <a:xfrm>
              <a:off x="6600630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gdab46bdbfe_0_1081"/>
            <p:cNvSpPr/>
            <p:nvPr/>
          </p:nvSpPr>
          <p:spPr>
            <a:xfrm>
              <a:off x="7615001" y="264826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gdab46bdbfe_0_1081"/>
            <p:cNvSpPr/>
            <p:nvPr/>
          </p:nvSpPr>
          <p:spPr>
            <a:xfrm>
              <a:off x="7615001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gdab46bdbfe_0_1081"/>
            <p:cNvSpPr/>
            <p:nvPr/>
          </p:nvSpPr>
          <p:spPr>
            <a:xfrm>
              <a:off x="8122212" y="4373192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gdab46bdbfe_0_1081"/>
            <p:cNvSpPr/>
            <p:nvPr/>
          </p:nvSpPr>
          <p:spPr>
            <a:xfrm>
              <a:off x="8122212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gdab46bdbfe_0_1081"/>
            <p:cNvSpPr/>
            <p:nvPr/>
          </p:nvSpPr>
          <p:spPr>
            <a:xfrm>
              <a:off x="8629373" y="264826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gdab46bdbfe_0_1081"/>
            <p:cNvSpPr/>
            <p:nvPr/>
          </p:nvSpPr>
          <p:spPr>
            <a:xfrm>
              <a:off x="8629373" y="778348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gdab46bdbfe_0_1081"/>
            <p:cNvSpPr/>
            <p:nvPr/>
          </p:nvSpPr>
          <p:spPr>
            <a:xfrm>
              <a:off x="8629373" y="4373192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gdab46bdbfe_0_1081"/>
            <p:cNvSpPr/>
            <p:nvPr/>
          </p:nvSpPr>
          <p:spPr>
            <a:xfrm>
              <a:off x="8629373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gdab46bdbfe_0_1081"/>
          <p:cNvGrpSpPr/>
          <p:nvPr/>
        </p:nvGrpSpPr>
        <p:grpSpPr>
          <a:xfrm>
            <a:off x="1700303" y="10502"/>
            <a:ext cx="10481504" cy="6504755"/>
            <a:chOff x="1275259" y="7876"/>
            <a:chExt cx="7861325" cy="4878688"/>
          </a:xfrm>
        </p:grpSpPr>
        <p:sp>
          <p:nvSpPr>
            <p:cNvPr id="346" name="Google Shape;346;gdab46bdbfe_0_1081"/>
            <p:cNvSpPr/>
            <p:nvPr/>
          </p:nvSpPr>
          <p:spPr>
            <a:xfrm rot="10800000">
              <a:off x="1275259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gdab46bdbfe_0_1081"/>
            <p:cNvSpPr/>
            <p:nvPr/>
          </p:nvSpPr>
          <p:spPr>
            <a:xfrm rot="10800000">
              <a:off x="1275259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gdab46bdbfe_0_1081"/>
            <p:cNvSpPr/>
            <p:nvPr/>
          </p:nvSpPr>
          <p:spPr>
            <a:xfrm rot="10800000">
              <a:off x="1275259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gdab46bdbfe_0_1081"/>
            <p:cNvSpPr/>
            <p:nvPr/>
          </p:nvSpPr>
          <p:spPr>
            <a:xfrm rot="10800000">
              <a:off x="2289631" y="521398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gdab46bdbfe_0_1081"/>
            <p:cNvSpPr/>
            <p:nvPr/>
          </p:nvSpPr>
          <p:spPr>
            <a:xfrm rot="10800000">
              <a:off x="2796841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gdab46bdbfe_0_1081"/>
            <p:cNvSpPr/>
            <p:nvPr/>
          </p:nvSpPr>
          <p:spPr>
            <a:xfrm rot="10800000">
              <a:off x="2796841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gdab46bdbfe_0_1081"/>
            <p:cNvSpPr/>
            <p:nvPr/>
          </p:nvSpPr>
          <p:spPr>
            <a:xfrm rot="10800000">
              <a:off x="3811213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gdab46bdbfe_0_1081"/>
            <p:cNvSpPr/>
            <p:nvPr/>
          </p:nvSpPr>
          <p:spPr>
            <a:xfrm rot="10800000">
              <a:off x="3304002" y="1034930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gdab46bdbfe_0_1081"/>
            <p:cNvSpPr/>
            <p:nvPr/>
          </p:nvSpPr>
          <p:spPr>
            <a:xfrm rot="10800000">
              <a:off x="3304002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gdab46bdbfe_0_1081"/>
            <p:cNvSpPr/>
            <p:nvPr/>
          </p:nvSpPr>
          <p:spPr>
            <a:xfrm rot="10800000">
              <a:off x="3811213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gdab46bdbfe_0_1081"/>
            <p:cNvSpPr/>
            <p:nvPr/>
          </p:nvSpPr>
          <p:spPr>
            <a:xfrm rot="10800000">
              <a:off x="4318374" y="521398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gdab46bdbfe_0_1081"/>
            <p:cNvSpPr/>
            <p:nvPr/>
          </p:nvSpPr>
          <p:spPr>
            <a:xfrm rot="10800000">
              <a:off x="4318374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gdab46bdbfe_0_1081"/>
            <p:cNvSpPr/>
            <p:nvPr/>
          </p:nvSpPr>
          <p:spPr>
            <a:xfrm rot="10800000">
              <a:off x="5332808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gdab46bdbfe_0_1081"/>
            <p:cNvSpPr/>
            <p:nvPr/>
          </p:nvSpPr>
          <p:spPr>
            <a:xfrm rot="10800000">
              <a:off x="5839969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gdab46bdbfe_0_1081"/>
            <p:cNvSpPr/>
            <p:nvPr/>
          </p:nvSpPr>
          <p:spPr>
            <a:xfrm rot="10800000">
              <a:off x="6854340" y="521398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gdab46bdbfe_0_1081"/>
            <p:cNvSpPr/>
            <p:nvPr/>
          </p:nvSpPr>
          <p:spPr>
            <a:xfrm rot="10800000">
              <a:off x="7361551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gdab46bdbfe_0_1081"/>
            <p:cNvSpPr/>
            <p:nvPr/>
          </p:nvSpPr>
          <p:spPr>
            <a:xfrm rot="10800000">
              <a:off x="6854340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gdab46bdbfe_0_1081"/>
            <p:cNvSpPr/>
            <p:nvPr/>
          </p:nvSpPr>
          <p:spPr>
            <a:xfrm rot="10800000">
              <a:off x="7361551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gdab46bdbfe_0_1081"/>
            <p:cNvSpPr/>
            <p:nvPr/>
          </p:nvSpPr>
          <p:spPr>
            <a:xfrm rot="10800000">
              <a:off x="8375923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gdab46bdbfe_0_1081"/>
            <p:cNvSpPr/>
            <p:nvPr/>
          </p:nvSpPr>
          <p:spPr>
            <a:xfrm rot="10800000">
              <a:off x="7868712" y="1034930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gdab46bdbfe_0_1081"/>
            <p:cNvSpPr/>
            <p:nvPr/>
          </p:nvSpPr>
          <p:spPr>
            <a:xfrm rot="10800000">
              <a:off x="7868712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gdab46bdbfe_0_1081"/>
            <p:cNvSpPr/>
            <p:nvPr/>
          </p:nvSpPr>
          <p:spPr>
            <a:xfrm rot="10800000">
              <a:off x="7868712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gdab46bdbfe_0_1081"/>
            <p:cNvSpPr/>
            <p:nvPr/>
          </p:nvSpPr>
          <p:spPr>
            <a:xfrm rot="10800000">
              <a:off x="8375923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gdab46bdbfe_0_1081"/>
            <p:cNvSpPr/>
            <p:nvPr/>
          </p:nvSpPr>
          <p:spPr>
            <a:xfrm rot="10800000">
              <a:off x="8883084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gdab46bdbfe_0_1081"/>
            <p:cNvSpPr/>
            <p:nvPr/>
          </p:nvSpPr>
          <p:spPr>
            <a:xfrm rot="10800000">
              <a:off x="8883084" y="521398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gdab46bdbfe_0_1081"/>
            <p:cNvSpPr/>
            <p:nvPr/>
          </p:nvSpPr>
          <p:spPr>
            <a:xfrm rot="10800000">
              <a:off x="8883084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gdab46bdbfe_0_1081"/>
          <p:cNvGrpSpPr/>
          <p:nvPr/>
        </p:nvGrpSpPr>
        <p:grpSpPr>
          <a:xfrm>
            <a:off x="347799" y="352944"/>
            <a:ext cx="11833966" cy="6504755"/>
            <a:chOff x="260856" y="264715"/>
            <a:chExt cx="8875696" cy="4878688"/>
          </a:xfrm>
        </p:grpSpPr>
        <p:sp>
          <p:nvSpPr>
            <p:cNvPr id="373" name="Google Shape;373;gdab46bdbfe_0_1081"/>
            <p:cNvSpPr/>
            <p:nvPr/>
          </p:nvSpPr>
          <p:spPr>
            <a:xfrm rot="-5400000">
              <a:off x="259206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gdab46bdbfe_0_1081"/>
            <p:cNvSpPr/>
            <p:nvPr/>
          </p:nvSpPr>
          <p:spPr>
            <a:xfrm rot="-5400000">
              <a:off x="766417" y="4888253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gdab46bdbfe_0_1081"/>
            <p:cNvSpPr/>
            <p:nvPr/>
          </p:nvSpPr>
          <p:spPr>
            <a:xfrm rot="-5400000">
              <a:off x="1780788" y="779887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gdab46bdbfe_0_1081"/>
            <p:cNvSpPr/>
            <p:nvPr/>
          </p:nvSpPr>
          <p:spPr>
            <a:xfrm rot="-5400000">
              <a:off x="1780788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gdab46bdbfe_0_1081"/>
            <p:cNvSpPr/>
            <p:nvPr/>
          </p:nvSpPr>
          <p:spPr>
            <a:xfrm rot="-5400000">
              <a:off x="2287949" y="266365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gdab46bdbfe_0_1081"/>
            <p:cNvSpPr/>
            <p:nvPr/>
          </p:nvSpPr>
          <p:spPr>
            <a:xfrm rot="-5400000">
              <a:off x="2287949" y="779887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gdab46bdbfe_0_1081"/>
            <p:cNvSpPr/>
            <p:nvPr/>
          </p:nvSpPr>
          <p:spPr>
            <a:xfrm>
              <a:off x="2543131" y="1291880"/>
              <a:ext cx="253500" cy="2568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gdab46bdbfe_0_1081"/>
            <p:cNvSpPr/>
            <p:nvPr/>
          </p:nvSpPr>
          <p:spPr>
            <a:xfrm rot="-5400000">
              <a:off x="2795160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gdab46bdbfe_0_1081"/>
            <p:cNvSpPr/>
            <p:nvPr/>
          </p:nvSpPr>
          <p:spPr>
            <a:xfrm rot="-5400000">
              <a:off x="3302321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gdab46bdbfe_0_1081"/>
            <p:cNvSpPr/>
            <p:nvPr/>
          </p:nvSpPr>
          <p:spPr>
            <a:xfrm rot="-5400000">
              <a:off x="4316693" y="266365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gdab46bdbfe_0_1081"/>
            <p:cNvSpPr/>
            <p:nvPr/>
          </p:nvSpPr>
          <p:spPr>
            <a:xfrm rot="-5400000">
              <a:off x="4823916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gdab46bdbfe_0_1081"/>
            <p:cNvSpPr/>
            <p:nvPr/>
          </p:nvSpPr>
          <p:spPr>
            <a:xfrm rot="-5400000">
              <a:off x="5331126" y="4888253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gdab46bdbfe_0_1081"/>
            <p:cNvSpPr/>
            <p:nvPr/>
          </p:nvSpPr>
          <p:spPr>
            <a:xfrm rot="-5400000">
              <a:off x="6345498" y="779887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gdab46bdbfe_0_1081"/>
            <p:cNvSpPr/>
            <p:nvPr/>
          </p:nvSpPr>
          <p:spPr>
            <a:xfrm rot="-5400000">
              <a:off x="6345498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gdab46bdbfe_0_1081"/>
            <p:cNvSpPr/>
            <p:nvPr/>
          </p:nvSpPr>
          <p:spPr>
            <a:xfrm rot="-5400000">
              <a:off x="6852659" y="266365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gdab46bdbfe_0_1081"/>
            <p:cNvSpPr/>
            <p:nvPr/>
          </p:nvSpPr>
          <p:spPr>
            <a:xfrm rot="-5400000">
              <a:off x="7359870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gdab46bdbfe_0_1081"/>
            <p:cNvSpPr/>
            <p:nvPr/>
          </p:nvSpPr>
          <p:spPr>
            <a:xfrm rot="-5400000">
              <a:off x="7867031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gdab46bdbfe_0_1081"/>
            <p:cNvSpPr/>
            <p:nvPr/>
          </p:nvSpPr>
          <p:spPr>
            <a:xfrm rot="-5400000">
              <a:off x="8881402" y="266365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gdab46bdbfe_0_1081"/>
            <p:cNvSpPr/>
            <p:nvPr/>
          </p:nvSpPr>
          <p:spPr>
            <a:xfrm rot="-5400000">
              <a:off x="8881402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gdab46bdbfe_0_1081"/>
          <p:cNvGrpSpPr/>
          <p:nvPr/>
        </p:nvGrpSpPr>
        <p:grpSpPr>
          <a:xfrm>
            <a:off x="685874" y="10650"/>
            <a:ext cx="11157702" cy="6504755"/>
            <a:chOff x="514419" y="7988"/>
            <a:chExt cx="8368486" cy="4878688"/>
          </a:xfrm>
        </p:grpSpPr>
        <p:sp>
          <p:nvSpPr>
            <p:cNvPr id="393" name="Google Shape;393;gdab46bdbfe_0_1081"/>
            <p:cNvSpPr/>
            <p:nvPr/>
          </p:nvSpPr>
          <p:spPr>
            <a:xfrm rot="5400000">
              <a:off x="2034301" y="4631526"/>
              <a:ext cx="256800" cy="25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gdab46bdbfe_0_1081"/>
            <p:cNvSpPr/>
            <p:nvPr/>
          </p:nvSpPr>
          <p:spPr>
            <a:xfrm rot="5400000">
              <a:off x="3048673" y="4118004"/>
              <a:ext cx="256800" cy="25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gdab46bdbfe_0_1081"/>
            <p:cNvSpPr/>
            <p:nvPr/>
          </p:nvSpPr>
          <p:spPr>
            <a:xfrm rot="5400000">
              <a:off x="3555884" y="4118004"/>
              <a:ext cx="256800" cy="25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gdab46bdbfe_0_1081"/>
            <p:cNvSpPr/>
            <p:nvPr/>
          </p:nvSpPr>
          <p:spPr>
            <a:xfrm rot="5400000">
              <a:off x="4063045" y="4118004"/>
              <a:ext cx="256800" cy="25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" name="Google Shape;397;gdab46bdbfe_0_1081"/>
            <p:cNvGrpSpPr/>
            <p:nvPr/>
          </p:nvGrpSpPr>
          <p:grpSpPr>
            <a:xfrm>
              <a:off x="514419" y="7988"/>
              <a:ext cx="8368486" cy="4878688"/>
              <a:chOff x="514419" y="7988"/>
              <a:chExt cx="8368486" cy="4878688"/>
            </a:xfrm>
          </p:grpSpPr>
          <p:sp>
            <p:nvSpPr>
              <p:cNvPr id="398" name="Google Shape;398;gdab46bdbfe_0_1081"/>
              <p:cNvSpPr/>
              <p:nvPr/>
            </p:nvSpPr>
            <p:spPr>
              <a:xfrm rot="5400000">
                <a:off x="512769" y="523160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gdab46bdbfe_0_1081"/>
              <p:cNvSpPr/>
              <p:nvPr/>
            </p:nvSpPr>
            <p:spPr>
              <a:xfrm rot="5400000">
                <a:off x="1019930" y="9638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gdab46bdbfe_0_1081"/>
              <p:cNvSpPr/>
              <p:nvPr/>
            </p:nvSpPr>
            <p:spPr>
              <a:xfrm rot="5400000">
                <a:off x="2034301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gdab46bdbfe_0_1081"/>
              <p:cNvSpPr/>
              <p:nvPr/>
            </p:nvSpPr>
            <p:spPr>
              <a:xfrm rot="5400000">
                <a:off x="2541512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gdab46bdbfe_0_1081"/>
              <p:cNvSpPr/>
              <p:nvPr/>
            </p:nvSpPr>
            <p:spPr>
              <a:xfrm rot="5400000">
                <a:off x="3048673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gdab46bdbfe_0_1081"/>
              <p:cNvSpPr/>
              <p:nvPr/>
            </p:nvSpPr>
            <p:spPr>
              <a:xfrm rot="5400000">
                <a:off x="4063045" y="523160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gdab46bdbfe_0_1081"/>
              <p:cNvSpPr/>
              <p:nvPr/>
            </p:nvSpPr>
            <p:spPr>
              <a:xfrm rot="5400000">
                <a:off x="5077478" y="523160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gdab46bdbfe_0_1081"/>
              <p:cNvSpPr/>
              <p:nvPr/>
            </p:nvSpPr>
            <p:spPr>
              <a:xfrm rot="5400000">
                <a:off x="5584639" y="9638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gdab46bdbfe_0_1081"/>
              <p:cNvSpPr/>
              <p:nvPr/>
            </p:nvSpPr>
            <p:spPr>
              <a:xfrm rot="5400000">
                <a:off x="6599011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gdab46bdbfe_0_1081"/>
              <p:cNvSpPr/>
              <p:nvPr/>
            </p:nvSpPr>
            <p:spPr>
              <a:xfrm rot="5400000">
                <a:off x="7106222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gdab46bdbfe_0_1081"/>
              <p:cNvSpPr/>
              <p:nvPr/>
            </p:nvSpPr>
            <p:spPr>
              <a:xfrm rot="5400000">
                <a:off x="6599011" y="4631526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gdab46bdbfe_0_1081"/>
              <p:cNvSpPr/>
              <p:nvPr/>
            </p:nvSpPr>
            <p:spPr>
              <a:xfrm rot="5400000">
                <a:off x="7613383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gdab46bdbfe_0_1081"/>
              <p:cNvSpPr/>
              <p:nvPr/>
            </p:nvSpPr>
            <p:spPr>
              <a:xfrm rot="5400000">
                <a:off x="7613383" y="4118004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gdab46bdbfe_0_1081"/>
              <p:cNvSpPr/>
              <p:nvPr/>
            </p:nvSpPr>
            <p:spPr>
              <a:xfrm rot="5400000">
                <a:off x="8120593" y="4118004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gdab46bdbfe_0_1081"/>
              <p:cNvSpPr/>
              <p:nvPr/>
            </p:nvSpPr>
            <p:spPr>
              <a:xfrm rot="5400000">
                <a:off x="8627754" y="9638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gdab46bdbfe_0_1081"/>
              <p:cNvSpPr/>
              <p:nvPr/>
            </p:nvSpPr>
            <p:spPr>
              <a:xfrm rot="5400000">
                <a:off x="8627754" y="523160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gdab46bdbfe_0_1081"/>
              <p:cNvSpPr/>
              <p:nvPr/>
            </p:nvSpPr>
            <p:spPr>
              <a:xfrm rot="5400000">
                <a:off x="8627754" y="4118004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gdab46bdbfe_0_1081"/>
              <p:cNvSpPr/>
              <p:nvPr/>
            </p:nvSpPr>
            <p:spPr>
              <a:xfrm rot="5400000">
                <a:off x="8627754" y="4631526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6" name="Google Shape;416;gdab46bdbfe_0_1081"/>
          <p:cNvSpPr txBox="1">
            <a:spLocks noGrp="1"/>
          </p:cNvSpPr>
          <p:nvPr>
            <p:ph type="body" idx="1"/>
          </p:nvPr>
        </p:nvSpPr>
        <p:spPr>
          <a:xfrm>
            <a:off x="1124367" y="2506467"/>
            <a:ext cx="10033500" cy="25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1900"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900">
                <a:solidFill>
                  <a:srgbClr val="000000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900">
                <a:solidFill>
                  <a:srgbClr val="000000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900">
                <a:solidFill>
                  <a:srgbClr val="000000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900">
                <a:solidFill>
                  <a:srgbClr val="000000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900">
                <a:solidFill>
                  <a:srgbClr val="000000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900">
                <a:solidFill>
                  <a:srgbClr val="000000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600"/>
              <a:buChar char="•"/>
              <a:defRPr sz="19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gdab46bdbfe_0_1081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gdab46bdbfe_0_12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1219201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dab46bdbfe_0_1225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  <a:defRPr sz="21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1900"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9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gdab46bdbfe_0_12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gdab46bdbfe_0_12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1219201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dab46bdbfe_0_1229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  <a:defRPr sz="21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1900"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9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gdab46bdbfe_0_12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dab46bdbfe_0_12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1219201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dab46bdbfe_0_1233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  <a:defRPr sz="21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1900"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9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gdab46bdbfe_0_12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gdab46bdbfe_0_12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1219201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dab46bdbfe_0_1241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  <a:defRPr sz="21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1900"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9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gdab46bdbfe_0_12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7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dab46bdbfe_0_12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1219201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dab46bdbfe_0_1257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  <a:defRPr sz="21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1900"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9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gdab46bdbfe_0_12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8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gdab46bdbfe_0_12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1219201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dab46bdbfe_0_1261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  <a:defRPr sz="2100">
                <a:solidFill>
                  <a:srgbClr val="FFFFFF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1900"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900"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Char char="•"/>
              <a:defRPr sz="1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gdab46bdbfe_0_12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9"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ab46bdbfe_0_12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dab46bdbfe_0_1265"/>
          <p:cNvSpPr/>
          <p:nvPr/>
        </p:nvSpPr>
        <p:spPr>
          <a:xfrm>
            <a:off x="198" y="-36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dab46bdbfe_0_1265"/>
          <p:cNvSpPr/>
          <p:nvPr/>
        </p:nvSpPr>
        <p:spPr>
          <a:xfrm>
            <a:off x="695086" y="-36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dab46bdbfe_0_1265"/>
          <p:cNvSpPr/>
          <p:nvPr/>
        </p:nvSpPr>
        <p:spPr>
          <a:xfrm>
            <a:off x="256105" y="3015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dab46bdbfe_0_1265"/>
          <p:cNvSpPr/>
          <p:nvPr/>
        </p:nvSpPr>
        <p:spPr>
          <a:xfrm rot="10800000">
            <a:off x="255754" y="3012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dab46bdbfe_0_1265"/>
          <p:cNvSpPr/>
          <p:nvPr/>
        </p:nvSpPr>
        <p:spPr>
          <a:xfrm>
            <a:off x="1390403" y="-36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dab46bdbfe_0_1265"/>
          <p:cNvSpPr/>
          <p:nvPr/>
        </p:nvSpPr>
        <p:spPr>
          <a:xfrm>
            <a:off x="2085491" y="-36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dab46bdbfe_0_1265"/>
          <p:cNvSpPr/>
          <p:nvPr/>
        </p:nvSpPr>
        <p:spPr>
          <a:xfrm>
            <a:off x="1646510" y="3015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dab46bdbfe_0_1265"/>
          <p:cNvSpPr/>
          <p:nvPr/>
        </p:nvSpPr>
        <p:spPr>
          <a:xfrm rot="10800000">
            <a:off x="1646159" y="3012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dab46bdbfe_0_1265"/>
          <p:cNvSpPr/>
          <p:nvPr/>
        </p:nvSpPr>
        <p:spPr>
          <a:xfrm>
            <a:off x="198" y="1371564"/>
            <a:ext cx="695100" cy="13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dab46bdbfe_0_1265"/>
          <p:cNvSpPr/>
          <p:nvPr/>
        </p:nvSpPr>
        <p:spPr>
          <a:xfrm>
            <a:off x="695169" y="1371564"/>
            <a:ext cx="695100" cy="137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dab46bdbfe_0_1265"/>
          <p:cNvSpPr/>
          <p:nvPr/>
        </p:nvSpPr>
        <p:spPr>
          <a:xfrm>
            <a:off x="256105" y="16731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dab46bdbfe_0_1265"/>
          <p:cNvSpPr/>
          <p:nvPr/>
        </p:nvSpPr>
        <p:spPr>
          <a:xfrm rot="10800000">
            <a:off x="255754" y="16728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dab46bdbfe_0_1265"/>
          <p:cNvSpPr/>
          <p:nvPr/>
        </p:nvSpPr>
        <p:spPr>
          <a:xfrm>
            <a:off x="1390403" y="1371564"/>
            <a:ext cx="695100" cy="13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dab46bdbfe_0_1265"/>
          <p:cNvSpPr/>
          <p:nvPr/>
        </p:nvSpPr>
        <p:spPr>
          <a:xfrm>
            <a:off x="2085574" y="1371564"/>
            <a:ext cx="695100" cy="137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dab46bdbfe_0_1265"/>
          <p:cNvSpPr/>
          <p:nvPr/>
        </p:nvSpPr>
        <p:spPr>
          <a:xfrm>
            <a:off x="1646510" y="16731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dab46bdbfe_0_1265"/>
          <p:cNvSpPr/>
          <p:nvPr/>
        </p:nvSpPr>
        <p:spPr>
          <a:xfrm rot="10800000">
            <a:off x="1646159" y="16728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dab46bdbfe_0_1265"/>
          <p:cNvSpPr/>
          <p:nvPr/>
        </p:nvSpPr>
        <p:spPr>
          <a:xfrm>
            <a:off x="198" y="2743164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dab46bdbfe_0_1265"/>
          <p:cNvSpPr/>
          <p:nvPr/>
        </p:nvSpPr>
        <p:spPr>
          <a:xfrm>
            <a:off x="695086" y="2743164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dab46bdbfe_0_1265"/>
          <p:cNvSpPr/>
          <p:nvPr/>
        </p:nvSpPr>
        <p:spPr>
          <a:xfrm>
            <a:off x="256105" y="30447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dab46bdbfe_0_1265"/>
          <p:cNvSpPr/>
          <p:nvPr/>
        </p:nvSpPr>
        <p:spPr>
          <a:xfrm rot="10800000">
            <a:off x="255754" y="30444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dab46bdbfe_0_1265"/>
          <p:cNvSpPr/>
          <p:nvPr/>
        </p:nvSpPr>
        <p:spPr>
          <a:xfrm>
            <a:off x="1390403" y="2743164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dab46bdbfe_0_1265"/>
          <p:cNvSpPr/>
          <p:nvPr/>
        </p:nvSpPr>
        <p:spPr>
          <a:xfrm>
            <a:off x="2085491" y="2743164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dab46bdbfe_0_1265"/>
          <p:cNvSpPr/>
          <p:nvPr/>
        </p:nvSpPr>
        <p:spPr>
          <a:xfrm>
            <a:off x="1646510" y="30447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dab46bdbfe_0_1265"/>
          <p:cNvSpPr/>
          <p:nvPr/>
        </p:nvSpPr>
        <p:spPr>
          <a:xfrm rot="10800000">
            <a:off x="1646159" y="30444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dab46bdbfe_0_1265"/>
          <p:cNvSpPr/>
          <p:nvPr/>
        </p:nvSpPr>
        <p:spPr>
          <a:xfrm>
            <a:off x="198" y="4114764"/>
            <a:ext cx="695100" cy="13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dab46bdbfe_0_1265"/>
          <p:cNvSpPr/>
          <p:nvPr/>
        </p:nvSpPr>
        <p:spPr>
          <a:xfrm>
            <a:off x="695086" y="4114764"/>
            <a:ext cx="695100" cy="137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dab46bdbfe_0_1265"/>
          <p:cNvSpPr/>
          <p:nvPr/>
        </p:nvSpPr>
        <p:spPr>
          <a:xfrm>
            <a:off x="256105" y="44163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dab46bdbfe_0_1265"/>
          <p:cNvSpPr/>
          <p:nvPr/>
        </p:nvSpPr>
        <p:spPr>
          <a:xfrm rot="10800000">
            <a:off x="255754" y="44160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dab46bdbfe_0_1265"/>
          <p:cNvSpPr/>
          <p:nvPr/>
        </p:nvSpPr>
        <p:spPr>
          <a:xfrm>
            <a:off x="1390403" y="4114764"/>
            <a:ext cx="695100" cy="13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dab46bdbfe_0_1265"/>
          <p:cNvSpPr/>
          <p:nvPr/>
        </p:nvSpPr>
        <p:spPr>
          <a:xfrm>
            <a:off x="2085491" y="4114764"/>
            <a:ext cx="695100" cy="137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dab46bdbfe_0_1265"/>
          <p:cNvSpPr/>
          <p:nvPr/>
        </p:nvSpPr>
        <p:spPr>
          <a:xfrm>
            <a:off x="1646510" y="44163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dab46bdbfe_0_1265"/>
          <p:cNvSpPr/>
          <p:nvPr/>
        </p:nvSpPr>
        <p:spPr>
          <a:xfrm rot="10800000">
            <a:off x="1646159" y="44160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dab46bdbfe_0_1265"/>
          <p:cNvSpPr/>
          <p:nvPr/>
        </p:nvSpPr>
        <p:spPr>
          <a:xfrm>
            <a:off x="198" y="5486364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dab46bdbfe_0_1265"/>
          <p:cNvSpPr/>
          <p:nvPr/>
        </p:nvSpPr>
        <p:spPr>
          <a:xfrm>
            <a:off x="695086" y="5486364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dab46bdbfe_0_1265"/>
          <p:cNvSpPr/>
          <p:nvPr/>
        </p:nvSpPr>
        <p:spPr>
          <a:xfrm>
            <a:off x="256105" y="57879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dab46bdbfe_0_1265"/>
          <p:cNvSpPr/>
          <p:nvPr/>
        </p:nvSpPr>
        <p:spPr>
          <a:xfrm rot="10800000">
            <a:off x="255754" y="57876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dab46bdbfe_0_1265"/>
          <p:cNvSpPr/>
          <p:nvPr/>
        </p:nvSpPr>
        <p:spPr>
          <a:xfrm>
            <a:off x="1390403" y="5486364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dab46bdbfe_0_1265"/>
          <p:cNvSpPr/>
          <p:nvPr/>
        </p:nvSpPr>
        <p:spPr>
          <a:xfrm>
            <a:off x="2085491" y="5486364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dab46bdbfe_0_1265"/>
          <p:cNvSpPr/>
          <p:nvPr/>
        </p:nvSpPr>
        <p:spPr>
          <a:xfrm>
            <a:off x="1646510" y="57879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dab46bdbfe_0_1265"/>
          <p:cNvSpPr/>
          <p:nvPr/>
        </p:nvSpPr>
        <p:spPr>
          <a:xfrm rot="10800000">
            <a:off x="1646159" y="57876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dab46bdbfe_0_1265"/>
          <p:cNvSpPr txBox="1">
            <a:spLocks noGrp="1"/>
          </p:cNvSpPr>
          <p:nvPr>
            <p:ph type="body" idx="1"/>
          </p:nvPr>
        </p:nvSpPr>
        <p:spPr>
          <a:xfrm>
            <a:off x="3652300" y="816517"/>
            <a:ext cx="7595100" cy="52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gdab46bdbfe_0_12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AUTOLAYOUT_10">
    <p:bg>
      <p:bgPr>
        <a:solidFill>
          <a:srgbClr val="FFFFFF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ab46bdbfe_0_13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ab46bdbfe_0_1309"/>
          <p:cNvSpPr/>
          <p:nvPr/>
        </p:nvSpPr>
        <p:spPr>
          <a:xfrm>
            <a:off x="198" y="-36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dab46bdbfe_0_1309"/>
          <p:cNvSpPr/>
          <p:nvPr/>
        </p:nvSpPr>
        <p:spPr>
          <a:xfrm>
            <a:off x="695086" y="-36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dab46bdbfe_0_1309"/>
          <p:cNvSpPr/>
          <p:nvPr/>
        </p:nvSpPr>
        <p:spPr>
          <a:xfrm>
            <a:off x="256105" y="3015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dab46bdbfe_0_1309"/>
          <p:cNvSpPr/>
          <p:nvPr/>
        </p:nvSpPr>
        <p:spPr>
          <a:xfrm rot="10800000">
            <a:off x="255754" y="3012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dab46bdbfe_0_1309"/>
          <p:cNvSpPr/>
          <p:nvPr/>
        </p:nvSpPr>
        <p:spPr>
          <a:xfrm>
            <a:off x="1390403" y="-36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dab46bdbfe_0_1309"/>
          <p:cNvSpPr/>
          <p:nvPr/>
        </p:nvSpPr>
        <p:spPr>
          <a:xfrm>
            <a:off x="2085491" y="-36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dab46bdbfe_0_1309"/>
          <p:cNvSpPr/>
          <p:nvPr/>
        </p:nvSpPr>
        <p:spPr>
          <a:xfrm>
            <a:off x="1646510" y="3015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dab46bdbfe_0_1309"/>
          <p:cNvSpPr/>
          <p:nvPr/>
        </p:nvSpPr>
        <p:spPr>
          <a:xfrm rot="10800000">
            <a:off x="1646159" y="3012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dab46bdbfe_0_1309"/>
          <p:cNvSpPr/>
          <p:nvPr/>
        </p:nvSpPr>
        <p:spPr>
          <a:xfrm>
            <a:off x="198" y="1371564"/>
            <a:ext cx="695100" cy="13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dab46bdbfe_0_1309"/>
          <p:cNvSpPr/>
          <p:nvPr/>
        </p:nvSpPr>
        <p:spPr>
          <a:xfrm>
            <a:off x="695169" y="1371564"/>
            <a:ext cx="695100" cy="137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dab46bdbfe_0_1309"/>
          <p:cNvSpPr/>
          <p:nvPr/>
        </p:nvSpPr>
        <p:spPr>
          <a:xfrm>
            <a:off x="256105" y="16731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dab46bdbfe_0_1309"/>
          <p:cNvSpPr/>
          <p:nvPr/>
        </p:nvSpPr>
        <p:spPr>
          <a:xfrm rot="10800000">
            <a:off x="255754" y="16728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dab46bdbfe_0_1309"/>
          <p:cNvSpPr/>
          <p:nvPr/>
        </p:nvSpPr>
        <p:spPr>
          <a:xfrm>
            <a:off x="1390403" y="1371564"/>
            <a:ext cx="695100" cy="13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dab46bdbfe_0_1309"/>
          <p:cNvSpPr/>
          <p:nvPr/>
        </p:nvSpPr>
        <p:spPr>
          <a:xfrm>
            <a:off x="2085574" y="1371564"/>
            <a:ext cx="695100" cy="137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dab46bdbfe_0_1309"/>
          <p:cNvSpPr/>
          <p:nvPr/>
        </p:nvSpPr>
        <p:spPr>
          <a:xfrm>
            <a:off x="1646510" y="16731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dab46bdbfe_0_1309"/>
          <p:cNvSpPr/>
          <p:nvPr/>
        </p:nvSpPr>
        <p:spPr>
          <a:xfrm rot="10800000">
            <a:off x="1646159" y="16728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dab46bdbfe_0_1309"/>
          <p:cNvSpPr/>
          <p:nvPr/>
        </p:nvSpPr>
        <p:spPr>
          <a:xfrm>
            <a:off x="198" y="2743164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gdab46bdbfe_0_1309"/>
          <p:cNvSpPr/>
          <p:nvPr/>
        </p:nvSpPr>
        <p:spPr>
          <a:xfrm>
            <a:off x="695086" y="2743164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dab46bdbfe_0_1309"/>
          <p:cNvSpPr/>
          <p:nvPr/>
        </p:nvSpPr>
        <p:spPr>
          <a:xfrm>
            <a:off x="256105" y="30447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dab46bdbfe_0_1309"/>
          <p:cNvSpPr/>
          <p:nvPr/>
        </p:nvSpPr>
        <p:spPr>
          <a:xfrm rot="10800000">
            <a:off x="255754" y="30444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dab46bdbfe_0_1309"/>
          <p:cNvSpPr/>
          <p:nvPr/>
        </p:nvSpPr>
        <p:spPr>
          <a:xfrm>
            <a:off x="1390403" y="2743164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dab46bdbfe_0_1309"/>
          <p:cNvSpPr/>
          <p:nvPr/>
        </p:nvSpPr>
        <p:spPr>
          <a:xfrm>
            <a:off x="2085491" y="2743164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dab46bdbfe_0_1309"/>
          <p:cNvSpPr/>
          <p:nvPr/>
        </p:nvSpPr>
        <p:spPr>
          <a:xfrm>
            <a:off x="1646510" y="30447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dab46bdbfe_0_1309"/>
          <p:cNvSpPr/>
          <p:nvPr/>
        </p:nvSpPr>
        <p:spPr>
          <a:xfrm rot="10800000">
            <a:off x="1646159" y="30444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dab46bdbfe_0_1309"/>
          <p:cNvSpPr/>
          <p:nvPr/>
        </p:nvSpPr>
        <p:spPr>
          <a:xfrm>
            <a:off x="198" y="4114764"/>
            <a:ext cx="695100" cy="13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dab46bdbfe_0_1309"/>
          <p:cNvSpPr/>
          <p:nvPr/>
        </p:nvSpPr>
        <p:spPr>
          <a:xfrm>
            <a:off x="695086" y="4114764"/>
            <a:ext cx="695100" cy="137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dab46bdbfe_0_1309"/>
          <p:cNvSpPr/>
          <p:nvPr/>
        </p:nvSpPr>
        <p:spPr>
          <a:xfrm>
            <a:off x="256105" y="44163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dab46bdbfe_0_1309"/>
          <p:cNvSpPr/>
          <p:nvPr/>
        </p:nvSpPr>
        <p:spPr>
          <a:xfrm rot="10800000">
            <a:off x="255754" y="44160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dab46bdbfe_0_1309"/>
          <p:cNvSpPr/>
          <p:nvPr/>
        </p:nvSpPr>
        <p:spPr>
          <a:xfrm>
            <a:off x="1390403" y="4114764"/>
            <a:ext cx="695100" cy="13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dab46bdbfe_0_1309"/>
          <p:cNvSpPr/>
          <p:nvPr/>
        </p:nvSpPr>
        <p:spPr>
          <a:xfrm>
            <a:off x="2085491" y="4114764"/>
            <a:ext cx="695100" cy="1371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dab46bdbfe_0_1309"/>
          <p:cNvSpPr/>
          <p:nvPr/>
        </p:nvSpPr>
        <p:spPr>
          <a:xfrm>
            <a:off x="1646510" y="44163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dab46bdbfe_0_1309"/>
          <p:cNvSpPr/>
          <p:nvPr/>
        </p:nvSpPr>
        <p:spPr>
          <a:xfrm rot="10800000">
            <a:off x="1646159" y="44160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dab46bdbfe_0_1309"/>
          <p:cNvSpPr/>
          <p:nvPr/>
        </p:nvSpPr>
        <p:spPr>
          <a:xfrm>
            <a:off x="198" y="5486364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dab46bdbfe_0_1309"/>
          <p:cNvSpPr/>
          <p:nvPr/>
        </p:nvSpPr>
        <p:spPr>
          <a:xfrm>
            <a:off x="695086" y="5486364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dab46bdbfe_0_1309"/>
          <p:cNvSpPr/>
          <p:nvPr/>
        </p:nvSpPr>
        <p:spPr>
          <a:xfrm>
            <a:off x="256105" y="57879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dab46bdbfe_0_1309"/>
          <p:cNvSpPr/>
          <p:nvPr/>
        </p:nvSpPr>
        <p:spPr>
          <a:xfrm rot="10800000">
            <a:off x="255754" y="57876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dab46bdbfe_0_1309"/>
          <p:cNvSpPr/>
          <p:nvPr/>
        </p:nvSpPr>
        <p:spPr>
          <a:xfrm>
            <a:off x="1390403" y="5486364"/>
            <a:ext cx="6951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dab46bdbfe_0_1309"/>
          <p:cNvSpPr/>
          <p:nvPr/>
        </p:nvSpPr>
        <p:spPr>
          <a:xfrm>
            <a:off x="2085491" y="5486364"/>
            <a:ext cx="695100" cy="13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dab46bdbfe_0_1309"/>
          <p:cNvSpPr/>
          <p:nvPr/>
        </p:nvSpPr>
        <p:spPr>
          <a:xfrm>
            <a:off x="1646510" y="5787952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dab46bdbfe_0_1309"/>
          <p:cNvSpPr/>
          <p:nvPr/>
        </p:nvSpPr>
        <p:spPr>
          <a:xfrm rot="10800000">
            <a:off x="1646159" y="5787614"/>
            <a:ext cx="882900" cy="882900"/>
          </a:xfrm>
          <a:prstGeom prst="chord">
            <a:avLst>
              <a:gd name="adj1" fmla="val 5400352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dab46bdbfe_0_1309"/>
          <p:cNvSpPr txBox="1">
            <a:spLocks noGrp="1"/>
          </p:cNvSpPr>
          <p:nvPr>
            <p:ph type="body" idx="1"/>
          </p:nvPr>
        </p:nvSpPr>
        <p:spPr>
          <a:xfrm>
            <a:off x="3652300" y="816517"/>
            <a:ext cx="7595100" cy="52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9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Char char="•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gdab46bdbfe_0_130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3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7" name="Google Shape;547;p34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4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3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5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35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4" name="Google Shape;554;p35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35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3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6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p36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1" name="Google Shape;561;p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3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37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7" name="Google Shape;567;p37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37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9" name="Google Shape;569;p37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0" name="Google Shape;570;p3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3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3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3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40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40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6" name="Google Shape;586;p4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4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1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41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3" name="Google Shape;593;p4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4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4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42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9" name="Google Shape;599;p42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0" name="Google Shape;600;p4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4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4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4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3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43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7" name="Google Shape;607;p4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4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4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4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4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4" name="Google Shape;614;p44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44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4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p44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619" name="Google Shape;619;p4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4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45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45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4" name="Google Shape;624;p45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45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4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46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0" name="Google Shape;630;p46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1" name="Google Shape;631;p46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2" name="Google Shape;632;p46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3" name="Google Shape;633;p46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4" name="Google Shape;634;p46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5" name="Google Shape;635;p4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4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4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7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47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1" name="Google Shape;641;p47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2" name="Google Shape;642;p47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3" name="Google Shape;643;p47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4" name="Google Shape;644;p47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5" name="Google Shape;645;p47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6" name="Google Shape;646;p47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7" name="Google Shape;647;p47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8" name="Google Shape;648;p47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9" name="Google Shape;649;p4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4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48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5" name="Google Shape;655;p4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4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4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9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49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2" name="Google Shape;662;p49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49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4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ab46bdbfe_0_10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7" name="Google Shape;667;gdab46bdbfe_0_1075"/>
          <p:cNvPicPr preferRelativeResize="0"/>
          <p:nvPr/>
        </p:nvPicPr>
        <p:blipFill rotWithShape="1">
          <a:blip r:embed="rId2">
            <a:alphaModFix amt="64000"/>
          </a:blip>
          <a:srcRect t="7820" b="7820"/>
          <a:stretch/>
        </p:blipFill>
        <p:spPr>
          <a:xfrm>
            <a:off x="-1" y="-3"/>
            <a:ext cx="121920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gdab46bdbfe_0_1075"/>
          <p:cNvSpPr/>
          <p:nvPr/>
        </p:nvSpPr>
        <p:spPr>
          <a:xfrm>
            <a:off x="1095781" y="3687267"/>
            <a:ext cx="850800" cy="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dab46bdbfe_0_1075"/>
          <p:cNvSpPr txBox="1">
            <a:spLocks noGrp="1"/>
          </p:cNvSpPr>
          <p:nvPr>
            <p:ph type="ctrTitle"/>
          </p:nvPr>
        </p:nvSpPr>
        <p:spPr>
          <a:xfrm>
            <a:off x="953100" y="3998067"/>
            <a:ext cx="64911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gdab46bdbfe_0_10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5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 descr="C1-HD-TOP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 descr="C3-HD-TOP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16" descr="C0-HD-TOP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3" name="Google Shape;533;p16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4" name="Google Shape;53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5" name="Google Shape;53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6" name="Google Shape;53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1"/>
          <p:cNvPicPr preferRelativeResize="0"/>
          <p:nvPr/>
        </p:nvPicPr>
        <p:blipFill rotWithShape="1">
          <a:blip r:embed="rId3">
            <a:alphaModFix/>
          </a:blip>
          <a:srcRect l="19925" r="19931"/>
          <a:stretch/>
        </p:blipFill>
        <p:spPr>
          <a:xfrm>
            <a:off x="1228834" y="1152667"/>
            <a:ext cx="3796567" cy="4727801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6" name="Google Shape;676;p1"/>
          <p:cNvSpPr txBox="1">
            <a:spLocks noGrp="1"/>
          </p:cNvSpPr>
          <p:nvPr>
            <p:ph type="ctrTitle"/>
          </p:nvPr>
        </p:nvSpPr>
        <p:spPr>
          <a:xfrm>
            <a:off x="6926233" y="873717"/>
            <a:ext cx="4696500" cy="29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IMPORTANCE OF EDUCATION</a:t>
            </a:r>
            <a:endParaRPr i="1"/>
          </a:p>
        </p:txBody>
      </p:sp>
      <p:sp>
        <p:nvSpPr>
          <p:cNvPr id="677" name="Google Shape;677;p1"/>
          <p:cNvSpPr txBox="1">
            <a:spLocks noGrp="1"/>
          </p:cNvSpPr>
          <p:nvPr>
            <p:ph type="subTitle" idx="1"/>
          </p:nvPr>
        </p:nvSpPr>
        <p:spPr>
          <a:xfrm>
            <a:off x="6926231" y="5076705"/>
            <a:ext cx="3965700" cy="96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Name : Leon Jose Mathew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Class : S2 CSE 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Roll No. : 41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"/>
          <p:cNvSpPr txBox="1">
            <a:spLocks noGrp="1"/>
          </p:cNvSpPr>
          <p:nvPr>
            <p:ph type="body" idx="1"/>
          </p:nvPr>
        </p:nvSpPr>
        <p:spPr>
          <a:xfrm>
            <a:off x="3652300" y="816517"/>
            <a:ext cx="7595100" cy="524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Strengthen Confidence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An educated person is a confident person,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Education develops a positive outlook,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Allows us to believe in ourselves,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Self-belief is the most wanted trait in a human being,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Education leads us towards relying on ourselves,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• making us believe that we are ready to take on the world.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"/>
          <p:cNvSpPr txBox="1">
            <a:spLocks noGrp="1"/>
          </p:cNvSpPr>
          <p:nvPr>
            <p:ph type="ctrTitle"/>
          </p:nvPr>
        </p:nvSpPr>
        <p:spPr>
          <a:xfrm>
            <a:off x="953100" y="3998067"/>
            <a:ext cx="6491100" cy="192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"/>
          <p:cNvSpPr txBox="1">
            <a:spLocks noGrp="1"/>
          </p:cNvSpPr>
          <p:nvPr>
            <p:ph type="body" idx="1"/>
          </p:nvPr>
        </p:nvSpPr>
        <p:spPr>
          <a:xfrm>
            <a:off x="1124367" y="2506467"/>
            <a:ext cx="10033500" cy="253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/>
              <a:t>Change does not necessarily assure progress, but progress implacably requires change. Education is essential to change, for education creates both new wants and the ability to satisfy them ……..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i="1"/>
              <a:t>                                           “Henry Steele Commager”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INDEX </a:t>
            </a:r>
            <a:endParaRPr/>
          </a:p>
          <a:p>
            <a:pPr marL="228600" lvl="0" indent="-222250" algn="l" rtl="0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Importance Of Education </a:t>
            </a:r>
            <a:endParaRPr/>
          </a:p>
          <a:p>
            <a:pPr marL="228600" lvl="0" indent="-222250" algn="l" rtl="0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Significance of Education In Our Life </a:t>
            </a:r>
            <a:endParaRPr/>
          </a:p>
          <a:p>
            <a:pPr marL="228600" lvl="0" indent="-222250" algn="l" rtl="0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Ensures A Productive Future Opens New vistas </a:t>
            </a:r>
            <a:endParaRPr/>
          </a:p>
          <a:p>
            <a:pPr marL="228600" lvl="0" indent="-222250" algn="l" rtl="0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 Wider Range of Awareness</a:t>
            </a:r>
            <a:endParaRPr/>
          </a:p>
          <a:p>
            <a:pPr marL="228600" lvl="0" indent="-222250" algn="l" rtl="0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 Helps In Decision-Making </a:t>
            </a:r>
            <a:endParaRPr/>
          </a:p>
          <a:p>
            <a:pPr marL="228600" lvl="0" indent="-222250" algn="l" rtl="0">
              <a:spcBef>
                <a:spcPts val="2100"/>
              </a:spcBef>
              <a:spcAft>
                <a:spcPts val="2100"/>
              </a:spcAft>
              <a:buSzPts val="2100"/>
              <a:buChar char="•"/>
            </a:pPr>
            <a:r>
              <a:rPr lang="en-US"/>
              <a:t>Strengthen Confidence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Importance Of Education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•Process of learning and knowing,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Not restricted to our school,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Continues through our life,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Events happening around us educate us,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• Assured of making the right moves..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Significance of Education In Our Life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Makes Better Citizens,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Education makes a worthy contribution to our lives,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Making us responsible citizens,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It enables us to understand our duties as a citizen,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An educated person is a better citizen.</a:t>
            </a:r>
            <a:endParaRPr/>
          </a:p>
          <a:p>
            <a:pPr marL="228600" lvl="0" indent="-222250" algn="l" rtl="0">
              <a:spcBef>
                <a:spcPts val="2100"/>
              </a:spcBef>
              <a:spcAft>
                <a:spcPts val="2100"/>
              </a:spcAft>
              <a:buSzPts val="2100"/>
              <a:buChar char="•"/>
            </a:pPr>
            <a:r>
              <a:rPr lang="en-US"/>
              <a:t>Ensures A Productive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Ensures A Productive Future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One who receives good education gets a secure future,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Our productivity is increased by acquiring new skills and talents,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With right training and education we find most competitive jobs,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• we achieve heights in life.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Opens New Vistas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Education, opens wide range for us,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An educated person understands a different point of view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   than uneducated,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Education broadens our mental setting,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Greater enlightenment – leads to -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   the ultimate goal of every human in life.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"/>
          <p:cNvSpPr txBox="1">
            <a:spLocks noGrp="1"/>
          </p:cNvSpPr>
          <p:nvPr>
            <p:ph type="body" idx="1"/>
          </p:nvPr>
        </p:nvSpPr>
        <p:spPr>
          <a:xfrm>
            <a:off x="5157767" y="891101"/>
            <a:ext cx="5976900" cy="50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Wider Range of Awareness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the lack of awareness is brings disappointment everywhere,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Education spreads awareness,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Informs about our rights and the services that we can access,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It teaches us to differentiate between right and wrong,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• Right education gives us the right answers.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"/>
          <p:cNvSpPr txBox="1">
            <a:spLocks noGrp="1"/>
          </p:cNvSpPr>
          <p:nvPr>
            <p:ph type="body" idx="1"/>
          </p:nvPr>
        </p:nvSpPr>
        <p:spPr>
          <a:xfrm>
            <a:off x="3652300" y="816517"/>
            <a:ext cx="7595100" cy="524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Helps In Decision-Making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Decision making is an integral part of our life,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We have to take decisions throughout our lives,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Sometimes it can be a very tough and challenging process,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It can leave us confused and often surprising,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• As to what is the right choice,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•Education enable us to take the right decisions and prevents losses.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Arial</vt:lpstr>
      <vt:lpstr>2_Vapor Trail</vt:lpstr>
      <vt:lpstr>Vapor Trail</vt:lpstr>
      <vt:lpstr>1_Vapor Trail</vt:lpstr>
      <vt:lpstr>IMPORTANCE OF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EDUCATION</dc:title>
  <dc:creator>leon jose mathew</dc:creator>
  <cp:lastModifiedBy>leon jose mathew</cp:lastModifiedBy>
  <cp:revision>1</cp:revision>
  <dcterms:created xsi:type="dcterms:W3CDTF">2021-05-28T09:53:57Z</dcterms:created>
  <dcterms:modified xsi:type="dcterms:W3CDTF">2021-05-28T11:45:43Z</dcterms:modified>
</cp:coreProperties>
</file>