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yZJ7f7NCcND4kp0IkQ5wgFuyo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3DEFCC-8825-4E28-B276-CC74945CF217}">
  <a:tblStyle styleId="{993DEFCC-8825-4E28-B276-CC74945CF21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6274"/>
          <a:stretch/>
        </p:blipFill>
        <p:spPr>
          <a:xfrm>
            <a:off x="0" y="0"/>
            <a:ext cx="12205966" cy="68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4641" l="0" r="-113" t="12396"/>
          <a:stretch/>
        </p:blipFill>
        <p:spPr>
          <a:xfrm>
            <a:off x="0" y="365125"/>
            <a:ext cx="12205966" cy="60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25628" l="33417" r="33500" t="48741"/>
          <a:stretch/>
        </p:blipFill>
        <p:spPr>
          <a:xfrm>
            <a:off x="3769360" y="2976880"/>
            <a:ext cx="4033520" cy="1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6274"/>
          <a:stretch/>
        </p:blipFill>
        <p:spPr>
          <a:xfrm>
            <a:off x="0" y="0"/>
            <a:ext cx="12205966" cy="686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5323" l="0" r="-664" t="11924"/>
          <a:stretch/>
        </p:blipFill>
        <p:spPr>
          <a:xfrm>
            <a:off x="0" y="369653"/>
            <a:ext cx="12293600" cy="611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6274"/>
          <a:stretch/>
        </p:blipFill>
        <p:spPr>
          <a:xfrm>
            <a:off x="0" y="0"/>
            <a:ext cx="12205966" cy="68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267737" y="360436"/>
            <a:ext cx="3027208" cy="851040"/>
          </a:xfrm>
          <a:custGeom>
            <a:rect b="b" l="l" r="r" t="t"/>
            <a:pathLst>
              <a:path extrusionOk="0" h="1056640" w="2844800">
                <a:moveTo>
                  <a:pt x="111760" y="0"/>
                </a:moveTo>
                <a:lnTo>
                  <a:pt x="0" y="975360"/>
                </a:lnTo>
                <a:lnTo>
                  <a:pt x="2164080" y="1056640"/>
                </a:lnTo>
                <a:lnTo>
                  <a:pt x="2844800" y="690880"/>
                </a:lnTo>
                <a:lnTo>
                  <a:pt x="2733040" y="10160"/>
                </a:lnTo>
                <a:lnTo>
                  <a:pt x="111760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ctrTitle"/>
          </p:nvPr>
        </p:nvSpPr>
        <p:spPr>
          <a:xfrm>
            <a:off x="84225" y="486218"/>
            <a:ext cx="3394231" cy="599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進階底盤程式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8818" l="21068" r="12715" t="9417"/>
          <a:stretch/>
        </p:blipFill>
        <p:spPr>
          <a:xfrm>
            <a:off x="84225" y="829081"/>
            <a:ext cx="8678061" cy="6028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3"/>
          <p:cNvGrpSpPr/>
          <p:nvPr/>
        </p:nvGrpSpPr>
        <p:grpSpPr>
          <a:xfrm>
            <a:off x="7211928" y="1469987"/>
            <a:ext cx="3007361" cy="810697"/>
            <a:chOff x="7670800" y="1445250"/>
            <a:chExt cx="3007361" cy="810697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7792720" y="1732727"/>
              <a:ext cx="28854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設馬達反轉</a:t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7670800" y="1445250"/>
              <a:ext cx="121920" cy="70104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 txBox="1"/>
          <p:nvPr/>
        </p:nvSpPr>
        <p:spPr>
          <a:xfrm>
            <a:off x="3294945" y="933692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按下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INIT)</a:t>
            </a: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開始程式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4006566" y="2162477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等待按下開始鍵</a:t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6689176" y="3054500"/>
            <a:ext cx="5332384" cy="1113336"/>
            <a:chOff x="6477808" y="2994774"/>
            <a:chExt cx="5332384" cy="1113336"/>
          </a:xfrm>
        </p:grpSpPr>
        <p:sp>
          <p:nvSpPr>
            <p:cNvPr id="109" name="Google Shape;109;p3"/>
            <p:cNvSpPr txBox="1"/>
            <p:nvPr/>
          </p:nvSpPr>
          <p:spPr>
            <a:xfrm>
              <a:off x="6477808" y="3289832"/>
              <a:ext cx="53323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把 變數 設為 搖桿 蘑菇頭 的數值</a:t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6992467" y="2994774"/>
              <a:ext cx="739293" cy="404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前進</a:t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7000560" y="3708000"/>
              <a:ext cx="7312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轉彎</a:t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9144000" y="3708000"/>
              <a:ext cx="7392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左</a:t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10332000" y="3708000"/>
              <a:ext cx="7392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lang="zh-TW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軸</a:t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0331999" y="3019352"/>
              <a:ext cx="7392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lang="zh-TW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軸</a:t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9106525" y="3015313"/>
              <a:ext cx="739293" cy="404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右</a:t>
              </a:r>
              <a:endParaRPr/>
            </a:p>
          </p:txBody>
        </p:sp>
      </p:grpSp>
      <p:graphicFrame>
        <p:nvGraphicFramePr>
          <p:cNvPr id="116" name="Google Shape;116;p3"/>
          <p:cNvGraphicFramePr/>
          <p:nvPr/>
        </p:nvGraphicFramePr>
        <p:xfrm>
          <a:off x="7440916" y="214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{993DEFCC-8825-4E28-B276-CC74945CF217}</a:tableStyleId>
              </a:tblPr>
              <a:tblGrid>
                <a:gridCol w="1200675"/>
                <a:gridCol w="970775"/>
                <a:gridCol w="1249175"/>
                <a:gridCol w="1130325"/>
              </a:tblGrid>
              <a:tr h="39532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zh-TW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對應名稱</a:t>
                      </a:r>
                      <a:endParaRPr sz="2400" u="none" cap="none" strike="noStrike"/>
                    </a:p>
                  </a:txBody>
                  <a:tcPr marT="31750" marB="3175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 hMerge="1"/>
                <a:tc hMerge="1"/>
                <a:tc hMerge="1"/>
              </a:tr>
              <a:tr h="47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icrosoft YaHei"/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frontLeft</a:t>
                      </a:r>
                      <a:endParaRPr sz="1800" u="none" cap="none" strike="noStrike"/>
                    </a:p>
                  </a:txBody>
                  <a:tcPr marT="31750" marB="3175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icrosoft YaHei"/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左前輪</a:t>
                      </a:r>
                      <a:endParaRPr sz="1800" u="none" cap="none" strike="noStrike"/>
                    </a:p>
                  </a:txBody>
                  <a:tcPr marT="31750" marB="3175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frontRight</a:t>
                      </a:r>
                      <a:endParaRPr sz="1800" u="none" cap="none" strike="noStrike"/>
                    </a:p>
                  </a:txBody>
                  <a:tcPr marT="31750" marB="3175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  右前輪</a:t>
                      </a:r>
                      <a:endParaRPr sz="1800" u="none" cap="none" strike="noStrike"/>
                    </a:p>
                  </a:txBody>
                  <a:tcPr marT="31750" marB="3175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backLeft</a:t>
                      </a:r>
                      <a:endParaRPr sz="1800" u="none" cap="none" strike="noStrike"/>
                    </a:p>
                  </a:txBody>
                  <a:tcPr marT="31750" marB="3175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icrosoft YaHei"/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左後輪</a:t>
                      </a:r>
                      <a:endParaRPr sz="1800" u="none" cap="none" strike="noStrike"/>
                    </a:p>
                  </a:txBody>
                  <a:tcPr marT="31750" marB="3175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backRight</a:t>
                      </a:r>
                      <a:endParaRPr sz="1800" u="none" cap="none" strike="noStrike"/>
                    </a:p>
                  </a:txBody>
                  <a:tcPr marT="31750" marB="3175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  右後輪</a:t>
                      </a:r>
                      <a:endParaRPr sz="1800" u="none" cap="none" strike="noStrike"/>
                    </a:p>
                  </a:txBody>
                  <a:tcPr marT="31750" marB="3175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6274"/>
          <a:stretch/>
        </p:blipFill>
        <p:spPr>
          <a:xfrm>
            <a:off x="0" y="0"/>
            <a:ext cx="12205966" cy="68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267737" y="360436"/>
            <a:ext cx="3027208" cy="851040"/>
          </a:xfrm>
          <a:custGeom>
            <a:rect b="b" l="l" r="r" t="t"/>
            <a:pathLst>
              <a:path extrusionOk="0" h="1056640" w="2844800">
                <a:moveTo>
                  <a:pt x="111760" y="0"/>
                </a:moveTo>
                <a:lnTo>
                  <a:pt x="0" y="975360"/>
                </a:lnTo>
                <a:lnTo>
                  <a:pt x="2164080" y="1056640"/>
                </a:lnTo>
                <a:lnTo>
                  <a:pt x="2844800" y="690880"/>
                </a:lnTo>
                <a:lnTo>
                  <a:pt x="2733040" y="10160"/>
                </a:lnTo>
                <a:lnTo>
                  <a:pt x="111760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84225" y="436158"/>
            <a:ext cx="3394231" cy="599476"/>
          </a:xfrm>
          <a:prstGeom prst="rect">
            <a:avLst/>
          </a:prstGeom>
          <a:noFill/>
          <a:ln>
            <a:noFill/>
          </a:ln>
        </p:spPr>
        <p:txBody>
          <a:bodyPr anchorCtr="0" anchor="b" bIns="29325" lIns="58650" spcFirstLastPara="1" rIns="58650" wrap="square" tIns="293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encoder</a:t>
            </a:r>
            <a:endParaRPr sz="3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5655" l="4878" r="3439" t="8926"/>
          <a:stretch/>
        </p:blipFill>
        <p:spPr>
          <a:xfrm>
            <a:off x="487679" y="934720"/>
            <a:ext cx="8717281" cy="568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4"/>
          <p:cNvGrpSpPr/>
          <p:nvPr/>
        </p:nvGrpSpPr>
        <p:grpSpPr>
          <a:xfrm>
            <a:off x="9232262" y="1461959"/>
            <a:ext cx="3007361" cy="701040"/>
            <a:chOff x="7670800" y="1445250"/>
            <a:chExt cx="3007361" cy="701040"/>
          </a:xfrm>
        </p:grpSpPr>
        <p:sp>
          <p:nvSpPr>
            <p:cNvPr id="126" name="Google Shape;126;p4"/>
            <p:cNvSpPr txBox="1"/>
            <p:nvPr/>
          </p:nvSpPr>
          <p:spPr>
            <a:xfrm>
              <a:off x="7792720" y="1544727"/>
              <a:ext cx="28854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設定編碼器模式</a:t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7670800" y="1445250"/>
              <a:ext cx="121920" cy="70104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4"/>
          <p:cNvSpPr txBox="1"/>
          <p:nvPr/>
        </p:nvSpPr>
        <p:spPr>
          <a:xfrm>
            <a:off x="4437087" y="2554658"/>
            <a:ext cx="28854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設馬達馬力為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708355" y="2162999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等待按下開始鍵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3217542" y="2965759"/>
            <a:ext cx="31324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設變數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“000” 為 0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6255382" y="3702158"/>
            <a:ext cx="52152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設馬達目標數值為 </a:t>
            </a: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變數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“000” 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4954902" y="4171444"/>
            <a:ext cx="52152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當 搖桿 按鍵A 被按下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變數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“000” 增加 10 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5063801" y="5008003"/>
            <a:ext cx="52152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當 搖桿 按鍵B 被按下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變數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“000” 減少 10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6274"/>
          <a:stretch/>
        </p:blipFill>
        <p:spPr>
          <a:xfrm>
            <a:off x="0" y="0"/>
            <a:ext cx="12205966" cy="68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267737" y="360436"/>
            <a:ext cx="3027208" cy="851040"/>
          </a:xfrm>
          <a:custGeom>
            <a:rect b="b" l="l" r="r" t="t"/>
            <a:pathLst>
              <a:path extrusionOk="0" h="1056640" w="2844800">
                <a:moveTo>
                  <a:pt x="111760" y="0"/>
                </a:moveTo>
                <a:lnTo>
                  <a:pt x="0" y="975360"/>
                </a:lnTo>
                <a:lnTo>
                  <a:pt x="2164080" y="1056640"/>
                </a:lnTo>
                <a:lnTo>
                  <a:pt x="2844800" y="690880"/>
                </a:lnTo>
                <a:lnTo>
                  <a:pt x="2733040" y="10160"/>
                </a:lnTo>
                <a:lnTo>
                  <a:pt x="111760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0" y="455738"/>
            <a:ext cx="3394231" cy="599476"/>
          </a:xfrm>
          <a:prstGeom prst="rect">
            <a:avLst/>
          </a:prstGeom>
          <a:noFill/>
          <a:ln>
            <a:noFill/>
          </a:ln>
        </p:spPr>
        <p:txBody>
          <a:bodyPr anchorCtr="0" anchor="b" bIns="29325" lIns="58650" spcFirstLastPara="1" rIns="58650" wrap="square" tIns="293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伺服馬達程式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24014" l="35812" r="36140" t="24266"/>
          <a:stretch/>
        </p:blipFill>
        <p:spPr>
          <a:xfrm>
            <a:off x="375920" y="965201"/>
            <a:ext cx="5638800" cy="564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4165555" y="1350199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等待按下開始鍵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5716111" y="2258417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設伺服馬達位置為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5930612" y="3458960"/>
            <a:ext cx="39449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設伺服馬達位置為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5716111" y="4685771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設伺服馬達位置為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5140857" y="2875820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持續 1 </a:t>
            </a: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秒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5149603" y="4147293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持續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秒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5166349" y="5393922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持續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秒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6274"/>
          <a:stretch/>
        </p:blipFill>
        <p:spPr>
          <a:xfrm>
            <a:off x="0" y="0"/>
            <a:ext cx="12205966" cy="68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267737" y="360436"/>
            <a:ext cx="3027208" cy="851040"/>
          </a:xfrm>
          <a:custGeom>
            <a:rect b="b" l="l" r="r" t="t"/>
            <a:pathLst>
              <a:path extrusionOk="0" h="1056640" w="2844800">
                <a:moveTo>
                  <a:pt x="111760" y="0"/>
                </a:moveTo>
                <a:lnTo>
                  <a:pt x="0" y="975360"/>
                </a:lnTo>
                <a:lnTo>
                  <a:pt x="2164080" y="1056640"/>
                </a:lnTo>
                <a:lnTo>
                  <a:pt x="2844800" y="690880"/>
                </a:lnTo>
                <a:lnTo>
                  <a:pt x="2733040" y="10160"/>
                </a:lnTo>
                <a:lnTo>
                  <a:pt x="111760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312720" y="-385062"/>
            <a:ext cx="12977271" cy="705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0" y="456119"/>
            <a:ext cx="3394231" cy="599476"/>
          </a:xfrm>
          <a:prstGeom prst="rect">
            <a:avLst/>
          </a:prstGeom>
          <a:noFill/>
          <a:ln>
            <a:noFill/>
          </a:ln>
        </p:spPr>
        <p:txBody>
          <a:bodyPr anchorCtr="0" anchor="b" bIns="29325" lIns="58650" spcFirstLastPara="1" rIns="58650" wrap="square" tIns="293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伺服馬達程式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3394231" y="1430497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設變數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“位置”</a:t>
            </a: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為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9250067" y="3136422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最低 0 ~ 最高 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7851793" y="2613202"/>
            <a:ext cx="43541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限制變數 “位置” 的數值為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6788462" y="3659642"/>
            <a:ext cx="52743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設伺服馬達 位置 為 變數 “位置”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5985082" y="4113890"/>
            <a:ext cx="52152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當 搖桿 按鍵A 被按下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變數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“位置” 增加 0.01 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6093981" y="4950449"/>
            <a:ext cx="52152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當 搖桿 按鍵B 被按下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變數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“位置” 減少 0.01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6274"/>
          <a:stretch/>
        </p:blipFill>
        <p:spPr>
          <a:xfrm>
            <a:off x="0" y="0"/>
            <a:ext cx="12205966" cy="68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/>
          <p:nvPr/>
        </p:nvSpPr>
        <p:spPr>
          <a:xfrm>
            <a:off x="267737" y="360436"/>
            <a:ext cx="3027208" cy="851040"/>
          </a:xfrm>
          <a:custGeom>
            <a:rect b="b" l="l" r="r" t="t"/>
            <a:pathLst>
              <a:path extrusionOk="0" h="1056640" w="2844800">
                <a:moveTo>
                  <a:pt x="111760" y="0"/>
                </a:moveTo>
                <a:lnTo>
                  <a:pt x="0" y="975360"/>
                </a:lnTo>
                <a:lnTo>
                  <a:pt x="2164080" y="1056640"/>
                </a:lnTo>
                <a:lnTo>
                  <a:pt x="2844800" y="690880"/>
                </a:lnTo>
                <a:lnTo>
                  <a:pt x="2733040" y="10160"/>
                </a:lnTo>
                <a:lnTo>
                  <a:pt x="111760" y="0"/>
                </a:lnTo>
                <a:close/>
              </a:path>
            </a:pathLst>
          </a:cu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0" y="455738"/>
            <a:ext cx="3394231" cy="599476"/>
          </a:xfrm>
          <a:prstGeom prst="rect">
            <a:avLst/>
          </a:prstGeom>
          <a:noFill/>
          <a:ln>
            <a:noFill/>
          </a:ln>
        </p:spPr>
        <p:txBody>
          <a:bodyPr anchorCtr="0" anchor="b" bIns="29325" lIns="58650" spcFirstLastPara="1" rIns="58650" wrap="square" tIns="293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23"/>
              <a:buFont typeface="Microsoft JhengHei"/>
              <a:buNone/>
            </a:pPr>
            <a:r>
              <a:rPr lang="zh-TW" sz="3323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自動程式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11318" l="29000" r="23999" t="11318"/>
          <a:stretch/>
        </p:blipFill>
        <p:spPr>
          <a:xfrm>
            <a:off x="576841" y="839157"/>
            <a:ext cx="6740444" cy="6240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7"/>
          <p:cNvGrpSpPr/>
          <p:nvPr/>
        </p:nvGrpSpPr>
        <p:grpSpPr>
          <a:xfrm>
            <a:off x="7024877" y="1437151"/>
            <a:ext cx="3007361" cy="701040"/>
            <a:chOff x="7670800" y="1445250"/>
            <a:chExt cx="3007361" cy="701040"/>
          </a:xfrm>
        </p:grpSpPr>
        <p:sp>
          <p:nvSpPr>
            <p:cNvPr id="172" name="Google Shape;172;p7"/>
            <p:cNvSpPr txBox="1"/>
            <p:nvPr/>
          </p:nvSpPr>
          <p:spPr>
            <a:xfrm>
              <a:off x="7792720" y="1544727"/>
              <a:ext cx="28854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設馬達反轉</a:t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 rot="10800000">
              <a:off x="7670800" y="1445250"/>
              <a:ext cx="121920" cy="70104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7"/>
          <p:cNvSpPr txBox="1"/>
          <p:nvPr/>
        </p:nvSpPr>
        <p:spPr>
          <a:xfrm>
            <a:off x="3705565" y="2727378"/>
            <a:ext cx="28854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設馬達馬力為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3705566" y="5310193"/>
            <a:ext cx="28854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設馬達馬力為 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4232158" y="4333654"/>
            <a:ext cx="339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持續</a:t>
            </a:r>
            <a:r>
              <a:rPr b="1"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b="1"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秒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2022-07-01T17:27:28Z</dcterms:created>
  <dc:creator>宜娟 何</dc:creator>
</cp:coreProperties>
</file>