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metadata/core-properties" Target="docProps/core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8" r:id="rId15"/>
    <p:sldId id="272" r:id="rId16"/>
    <p:sldId id="271" r:id="rId17"/>
    <p:sldId id="269" r:id="rId18"/>
    <p:sldId id="270" r:id="rId19"/>
  </p:sldIdLst>
  <p:sldSz cx="10080625" cy="5670550"/>
  <p:notesSz cx="7772400" cy="100584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E30FCC-FC2A-45D3-92DB-DF38C6B1E082}" v="48" dt="2022-06-30T11:12:56.300"/>
    <p1510:client id="{246E4C36-645F-4A0E-8D31-9879974751F7}" v="6" dt="2022-06-30T10:58:41.089"/>
    <p1510:client id="{8B682E14-5AE0-4275-AF40-A8D07EAB4248}" v="2" dt="2022-06-30T10:55:13.242"/>
    <p1510:client id="{B38ECCC7-3F99-433F-9E12-73CB02104C5B}" v="136" dt="2022-06-30T11:03:29.1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洪翊鈞" userId="S::j090395@my.cmsh.cyc.edu.tw::e3bf95f8-66e5-4e42-a873-45e8e15a4020" providerId="AD" clId="Web-{8B682E14-5AE0-4275-AF40-A8D07EAB4248}"/>
    <pc:docChg chg="modSld">
      <pc:chgData name="洪翊鈞" userId="S::j090395@my.cmsh.cyc.edu.tw::e3bf95f8-66e5-4e42-a873-45e8e15a4020" providerId="AD" clId="Web-{8B682E14-5AE0-4275-AF40-A8D07EAB4248}" dt="2022-06-30T10:55:13.242" v="2"/>
      <pc:docMkLst>
        <pc:docMk/>
      </pc:docMkLst>
      <pc:sldChg chg="addSp modSp mod setBg addAnim">
        <pc:chgData name="洪翊鈞" userId="S::j090395@my.cmsh.cyc.edu.tw::e3bf95f8-66e5-4e42-a873-45e8e15a4020" providerId="AD" clId="Web-{8B682E14-5AE0-4275-AF40-A8D07EAB4248}" dt="2022-06-30T10:55:13.242" v="2"/>
        <pc:sldMkLst>
          <pc:docMk/>
          <pc:sldMk cId="0" sldId="256"/>
        </pc:sldMkLst>
        <pc:spChg chg="mod ord">
          <ac:chgData name="洪翊鈞" userId="S::j090395@my.cmsh.cyc.edu.tw::e3bf95f8-66e5-4e42-a873-45e8e15a4020" providerId="AD" clId="Web-{8B682E14-5AE0-4275-AF40-A8D07EAB4248}" dt="2022-06-30T10:55:13.242" v="0"/>
          <ac:spMkLst>
            <pc:docMk/>
            <pc:sldMk cId="0" sldId="256"/>
            <ac:spMk id="186" creationId="{00000000-0000-0000-0000-000000000000}"/>
          </ac:spMkLst>
        </pc:spChg>
        <pc:spChg chg="mod">
          <ac:chgData name="洪翊鈞" userId="S::j090395@my.cmsh.cyc.edu.tw::e3bf95f8-66e5-4e42-a873-45e8e15a4020" providerId="AD" clId="Web-{8B682E14-5AE0-4275-AF40-A8D07EAB4248}" dt="2022-06-30T10:55:13.242" v="0"/>
          <ac:spMkLst>
            <pc:docMk/>
            <pc:sldMk cId="0" sldId="256"/>
            <ac:spMk id="187" creationId="{00000000-0000-0000-0000-000000000000}"/>
          </ac:spMkLst>
        </pc:spChg>
        <pc:spChg chg="add">
          <ac:chgData name="洪翊鈞" userId="S::j090395@my.cmsh.cyc.edu.tw::e3bf95f8-66e5-4e42-a873-45e8e15a4020" providerId="AD" clId="Web-{8B682E14-5AE0-4275-AF40-A8D07EAB4248}" dt="2022-06-30T10:55:13.242" v="0"/>
          <ac:spMkLst>
            <pc:docMk/>
            <pc:sldMk cId="0" sldId="256"/>
            <ac:spMk id="193" creationId="{9B7AD9F6-8CE7-4299-8FC6-328F4DCD3FF9}"/>
          </ac:spMkLst>
        </pc:spChg>
        <pc:spChg chg="add">
          <ac:chgData name="洪翊鈞" userId="S::j090395@my.cmsh.cyc.edu.tw::e3bf95f8-66e5-4e42-a873-45e8e15a4020" providerId="AD" clId="Web-{8B682E14-5AE0-4275-AF40-A8D07EAB4248}" dt="2022-06-30T10:55:13.242" v="0"/>
          <ac:spMkLst>
            <pc:docMk/>
            <pc:sldMk cId="0" sldId="256"/>
            <ac:spMk id="195" creationId="{F49775AF-8896-43EE-92C6-83497D6DC56F}"/>
          </ac:spMkLst>
        </pc:spChg>
        <pc:picChg chg="add">
          <ac:chgData name="洪翊鈞" userId="S::j090395@my.cmsh.cyc.edu.tw::e3bf95f8-66e5-4e42-a873-45e8e15a4020" providerId="AD" clId="Web-{8B682E14-5AE0-4275-AF40-A8D07EAB4248}" dt="2022-06-30T10:55:13.242" v="0"/>
          <ac:picMkLst>
            <pc:docMk/>
            <pc:sldMk cId="0" sldId="256"/>
            <ac:picMk id="189" creationId="{4AD3A39C-CADF-E1CB-160C-846176C91113}"/>
          </ac:picMkLst>
        </pc:picChg>
      </pc:sldChg>
    </pc:docChg>
  </pc:docChgLst>
  <pc:docChgLst>
    <pc:chgData name="洪翊鈞" userId="S::j090395@my.cmsh.cyc.edu.tw::e3bf95f8-66e5-4e42-a873-45e8e15a4020" providerId="AD" clId="Web-{18E30FCC-FC2A-45D3-92DB-DF38C6B1E082}"/>
    <pc:docChg chg="addSld delSld modSld">
      <pc:chgData name="洪翊鈞" userId="S::j090395@my.cmsh.cyc.edu.tw::e3bf95f8-66e5-4e42-a873-45e8e15a4020" providerId="AD" clId="Web-{18E30FCC-FC2A-45D3-92DB-DF38C6B1E082}" dt="2022-06-30T11:12:56.300" v="52"/>
      <pc:docMkLst>
        <pc:docMk/>
      </pc:docMkLst>
      <pc:sldChg chg="modSp del">
        <pc:chgData name="洪翊鈞" userId="S::j090395@my.cmsh.cyc.edu.tw::e3bf95f8-66e5-4e42-a873-45e8e15a4020" providerId="AD" clId="Web-{18E30FCC-FC2A-45D3-92DB-DF38C6B1E082}" dt="2022-06-30T11:06:01.743" v="27"/>
        <pc:sldMkLst>
          <pc:docMk/>
          <pc:sldMk cId="0" sldId="266"/>
        </pc:sldMkLst>
        <pc:spChg chg="mod">
          <ac:chgData name="洪翊鈞" userId="S::j090395@my.cmsh.cyc.edu.tw::e3bf95f8-66e5-4e42-a873-45e8e15a4020" providerId="AD" clId="Web-{18E30FCC-FC2A-45D3-92DB-DF38C6B1E082}" dt="2022-06-30T11:06:00.524" v="26" actId="20577"/>
          <ac:spMkLst>
            <pc:docMk/>
            <pc:sldMk cId="0" sldId="266"/>
            <ac:spMk id="248" creationId="{00000000-0000-0000-0000-000000000000}"/>
          </ac:spMkLst>
        </pc:spChg>
      </pc:sldChg>
      <pc:sldChg chg="del">
        <pc:chgData name="洪翊鈞" userId="S::j090395@my.cmsh.cyc.edu.tw::e3bf95f8-66e5-4e42-a873-45e8e15a4020" providerId="AD" clId="Web-{18E30FCC-FC2A-45D3-92DB-DF38C6B1E082}" dt="2022-06-30T11:06:03.133" v="28"/>
        <pc:sldMkLst>
          <pc:docMk/>
          <pc:sldMk cId="0" sldId="267"/>
        </pc:sldMkLst>
      </pc:sldChg>
      <pc:sldChg chg="addSp delSp modSp mod setBg addAnim delAnim modAnim">
        <pc:chgData name="洪翊鈞" userId="S::j090395@my.cmsh.cyc.edu.tw::e3bf95f8-66e5-4e42-a873-45e8e15a4020" providerId="AD" clId="Web-{18E30FCC-FC2A-45D3-92DB-DF38C6B1E082}" dt="2022-06-30T11:12:56.300" v="52"/>
        <pc:sldMkLst>
          <pc:docMk/>
          <pc:sldMk cId="0" sldId="268"/>
        </pc:sldMkLst>
        <pc:spChg chg="mod">
          <ac:chgData name="洪翊鈞" userId="S::j090395@my.cmsh.cyc.edu.tw::e3bf95f8-66e5-4e42-a873-45e8e15a4020" providerId="AD" clId="Web-{18E30FCC-FC2A-45D3-92DB-DF38C6B1E082}" dt="2022-06-30T11:07:25.589" v="33"/>
          <ac:spMkLst>
            <pc:docMk/>
            <pc:sldMk cId="0" sldId="268"/>
            <ac:spMk id="4" creationId="{00000000-0000-0000-0000-000000000000}"/>
          </ac:spMkLst>
        </pc:spChg>
        <pc:spChg chg="mod">
          <ac:chgData name="洪翊鈞" userId="S::j090395@my.cmsh.cyc.edu.tw::e3bf95f8-66e5-4e42-a873-45e8e15a4020" providerId="AD" clId="Web-{18E30FCC-FC2A-45D3-92DB-DF38C6B1E082}" dt="2022-06-30T11:07:25.589" v="33"/>
          <ac:spMkLst>
            <pc:docMk/>
            <pc:sldMk cId="0" sldId="268"/>
            <ac:spMk id="268" creationId="{00000000-0000-0000-0000-000000000000}"/>
          </ac:spMkLst>
        </pc:spChg>
        <pc:spChg chg="mod ord">
          <ac:chgData name="洪翊鈞" userId="S::j090395@my.cmsh.cyc.edu.tw::e3bf95f8-66e5-4e42-a873-45e8e15a4020" providerId="AD" clId="Web-{18E30FCC-FC2A-45D3-92DB-DF38C6B1E082}" dt="2022-06-30T11:07:25.589" v="33"/>
          <ac:spMkLst>
            <pc:docMk/>
            <pc:sldMk cId="0" sldId="268"/>
            <ac:spMk id="269" creationId="{00000000-0000-0000-0000-000000000000}"/>
          </ac:spMkLst>
        </pc:spChg>
        <pc:spChg chg="add del">
          <ac:chgData name="洪翊鈞" userId="S::j090395@my.cmsh.cyc.edu.tw::e3bf95f8-66e5-4e42-a873-45e8e15a4020" providerId="AD" clId="Web-{18E30FCC-FC2A-45D3-92DB-DF38C6B1E082}" dt="2022-06-30T11:07:25.589" v="33"/>
          <ac:spMkLst>
            <pc:docMk/>
            <pc:sldMk cId="0" sldId="268"/>
            <ac:spMk id="274" creationId="{B775CD93-9DF2-48CB-9F57-1BCA9A46C7FA}"/>
          </ac:spMkLst>
        </pc:spChg>
        <pc:spChg chg="add del">
          <ac:chgData name="洪翊鈞" userId="S::j090395@my.cmsh.cyc.edu.tw::e3bf95f8-66e5-4e42-a873-45e8e15a4020" providerId="AD" clId="Web-{18E30FCC-FC2A-45D3-92DB-DF38C6B1E082}" dt="2022-06-30T11:07:25.589" v="33"/>
          <ac:spMkLst>
            <pc:docMk/>
            <pc:sldMk cId="0" sldId="268"/>
            <ac:spMk id="276" creationId="{6166C6D1-23AC-49C4-BA07-238E4E9F8CEB}"/>
          </ac:spMkLst>
        </pc:spChg>
        <pc:spChg chg="add del">
          <ac:chgData name="洪翊鈞" userId="S::j090395@my.cmsh.cyc.edu.tw::e3bf95f8-66e5-4e42-a873-45e8e15a4020" providerId="AD" clId="Web-{18E30FCC-FC2A-45D3-92DB-DF38C6B1E082}" dt="2022-06-30T11:07:25.589" v="33"/>
          <ac:spMkLst>
            <pc:docMk/>
            <pc:sldMk cId="0" sldId="268"/>
            <ac:spMk id="278" creationId="{1C091803-41C2-48E0-9228-5148460C7479}"/>
          </ac:spMkLst>
        </pc:spChg>
        <pc:picChg chg="add del mod">
          <ac:chgData name="洪翊鈞" userId="S::j090395@my.cmsh.cyc.edu.tw::e3bf95f8-66e5-4e42-a873-45e8e15a4020" providerId="AD" clId="Web-{18E30FCC-FC2A-45D3-92DB-DF38C6B1E082}" dt="2022-06-30T11:06:57.978" v="31"/>
          <ac:picMkLst>
            <pc:docMk/>
            <pc:sldMk cId="0" sldId="268"/>
            <ac:picMk id="2" creationId="{1CE6C05F-D3A3-28B8-7025-57A3746F1BAD}"/>
          </ac:picMkLst>
        </pc:picChg>
      </pc:sldChg>
      <pc:sldChg chg="addSp modSp new">
        <pc:chgData name="洪翊鈞" userId="S::j090395@my.cmsh.cyc.edu.tw::e3bf95f8-66e5-4e42-a873-45e8e15a4020" providerId="AD" clId="Web-{18E30FCC-FC2A-45D3-92DB-DF38C6B1E082}" dt="2022-06-30T11:10:47.406" v="37" actId="14100"/>
        <pc:sldMkLst>
          <pc:docMk/>
          <pc:sldMk cId="2260833126" sldId="271"/>
        </pc:sldMkLst>
        <pc:picChg chg="add mod">
          <ac:chgData name="洪翊鈞" userId="S::j090395@my.cmsh.cyc.edu.tw::e3bf95f8-66e5-4e42-a873-45e8e15a4020" providerId="AD" clId="Web-{18E30FCC-FC2A-45D3-92DB-DF38C6B1E082}" dt="2022-06-30T11:10:47.406" v="37" actId="14100"/>
          <ac:picMkLst>
            <pc:docMk/>
            <pc:sldMk cId="2260833126" sldId="271"/>
            <ac:picMk id="2" creationId="{60ABAE80-01E2-6DB5-091F-4628B61D3399}"/>
          </ac:picMkLst>
        </pc:picChg>
      </pc:sldChg>
      <pc:sldChg chg="addSp delSp modSp new mod modClrScheme chgLayout">
        <pc:chgData name="洪翊鈞" userId="S::j090395@my.cmsh.cyc.edu.tw::e3bf95f8-66e5-4e42-a873-45e8e15a4020" providerId="AD" clId="Web-{18E30FCC-FC2A-45D3-92DB-DF38C6B1E082}" dt="2022-06-30T11:11:36.282" v="49" actId="1076"/>
        <pc:sldMkLst>
          <pc:docMk/>
          <pc:sldMk cId="2246577883" sldId="272"/>
        </pc:sldMkLst>
        <pc:picChg chg="add del mod">
          <ac:chgData name="洪翊鈞" userId="S::j090395@my.cmsh.cyc.edu.tw::e3bf95f8-66e5-4e42-a873-45e8e15a4020" providerId="AD" clId="Web-{18E30FCC-FC2A-45D3-92DB-DF38C6B1E082}" dt="2022-06-30T11:11:15.423" v="42"/>
          <ac:picMkLst>
            <pc:docMk/>
            <pc:sldMk cId="2246577883" sldId="272"/>
            <ac:picMk id="2" creationId="{7381A723-B17C-4C5F-4E31-C26E9E04D372}"/>
          </ac:picMkLst>
        </pc:picChg>
        <pc:picChg chg="add mod">
          <ac:chgData name="洪翊鈞" userId="S::j090395@my.cmsh.cyc.edu.tw::e3bf95f8-66e5-4e42-a873-45e8e15a4020" providerId="AD" clId="Web-{18E30FCC-FC2A-45D3-92DB-DF38C6B1E082}" dt="2022-06-30T11:11:36.282" v="49" actId="1076"/>
          <ac:picMkLst>
            <pc:docMk/>
            <pc:sldMk cId="2246577883" sldId="272"/>
            <ac:picMk id="3" creationId="{1B60790F-CCA7-219C-C0BE-236F1889516A}"/>
          </ac:picMkLst>
        </pc:picChg>
      </pc:sldChg>
    </pc:docChg>
  </pc:docChgLst>
  <pc:docChgLst>
    <pc:chgData name="洪翊鈞" userId="S::j090395@my.cmsh.cyc.edu.tw::e3bf95f8-66e5-4e42-a873-45e8e15a4020" providerId="AD" clId="Web-{246E4C36-645F-4A0E-8D31-9879974751F7}"/>
    <pc:docChg chg="addSld delSld modSld">
      <pc:chgData name="洪翊鈞" userId="S::j090395@my.cmsh.cyc.edu.tw::e3bf95f8-66e5-4e42-a873-45e8e15a4020" providerId="AD" clId="Web-{246E4C36-645F-4A0E-8D31-9879974751F7}" dt="2022-06-30T10:58:41.089" v="5" actId="20577"/>
      <pc:docMkLst>
        <pc:docMk/>
      </pc:docMkLst>
      <pc:sldChg chg="addSp delSp modSp add del mod setBg setClrOvrMap">
        <pc:chgData name="洪翊鈞" userId="S::j090395@my.cmsh.cyc.edu.tw::e3bf95f8-66e5-4e42-a873-45e8e15a4020" providerId="AD" clId="Web-{246E4C36-645F-4A0E-8D31-9879974751F7}" dt="2022-06-30T10:58:41.089" v="5" actId="20577"/>
        <pc:sldMkLst>
          <pc:docMk/>
          <pc:sldMk cId="0" sldId="256"/>
        </pc:sldMkLst>
        <pc:spChg chg="mod">
          <ac:chgData name="洪翊鈞" userId="S::j090395@my.cmsh.cyc.edu.tw::e3bf95f8-66e5-4e42-a873-45e8e15a4020" providerId="AD" clId="Web-{246E4C36-645F-4A0E-8D31-9879974751F7}" dt="2022-06-30T10:58:41.089" v="5" actId="20577"/>
          <ac:spMkLst>
            <pc:docMk/>
            <pc:sldMk cId="0" sldId="256"/>
            <ac:spMk id="186" creationId="{00000000-0000-0000-0000-000000000000}"/>
          </ac:spMkLst>
        </pc:spChg>
        <pc:spChg chg="mod">
          <ac:chgData name="洪翊鈞" userId="S::j090395@my.cmsh.cyc.edu.tw::e3bf95f8-66e5-4e42-a873-45e8e15a4020" providerId="AD" clId="Web-{246E4C36-645F-4A0E-8D31-9879974751F7}" dt="2022-06-30T10:58:35.058" v="4" actId="20577"/>
          <ac:spMkLst>
            <pc:docMk/>
            <pc:sldMk cId="0" sldId="256"/>
            <ac:spMk id="187" creationId="{00000000-0000-0000-0000-000000000000}"/>
          </ac:spMkLst>
        </pc:spChg>
        <pc:spChg chg="del">
          <ac:chgData name="洪翊鈞" userId="S::j090395@my.cmsh.cyc.edu.tw::e3bf95f8-66e5-4e42-a873-45e8e15a4020" providerId="AD" clId="Web-{246E4C36-645F-4A0E-8D31-9879974751F7}" dt="2022-06-30T10:57:57.385" v="3"/>
          <ac:spMkLst>
            <pc:docMk/>
            <pc:sldMk cId="0" sldId="256"/>
            <ac:spMk id="193" creationId="{9B7AD9F6-8CE7-4299-8FC6-328F4DCD3FF9}"/>
          </ac:spMkLst>
        </pc:spChg>
        <pc:spChg chg="del">
          <ac:chgData name="洪翊鈞" userId="S::j090395@my.cmsh.cyc.edu.tw::e3bf95f8-66e5-4e42-a873-45e8e15a4020" providerId="AD" clId="Web-{246E4C36-645F-4A0E-8D31-9879974751F7}" dt="2022-06-30T10:57:57.385" v="3"/>
          <ac:spMkLst>
            <pc:docMk/>
            <pc:sldMk cId="0" sldId="256"/>
            <ac:spMk id="195" creationId="{F49775AF-8896-43EE-92C6-83497D6DC56F}"/>
          </ac:spMkLst>
        </pc:spChg>
        <pc:spChg chg="add">
          <ac:chgData name="洪翊鈞" userId="S::j090395@my.cmsh.cyc.edu.tw::e3bf95f8-66e5-4e42-a873-45e8e15a4020" providerId="AD" clId="Web-{246E4C36-645F-4A0E-8D31-9879974751F7}" dt="2022-06-30T10:57:57.385" v="3"/>
          <ac:spMkLst>
            <pc:docMk/>
            <pc:sldMk cId="0" sldId="256"/>
            <ac:spMk id="201" creationId="{E49CC64F-7275-4E33-961B-0C5CDC439875}"/>
          </ac:spMkLst>
        </pc:spChg>
        <pc:picChg chg="del">
          <ac:chgData name="洪翊鈞" userId="S::j090395@my.cmsh.cyc.edu.tw::e3bf95f8-66e5-4e42-a873-45e8e15a4020" providerId="AD" clId="Web-{246E4C36-645F-4A0E-8D31-9879974751F7}" dt="2022-06-30T10:57:51.134" v="2"/>
          <ac:picMkLst>
            <pc:docMk/>
            <pc:sldMk cId="0" sldId="256"/>
            <ac:picMk id="189" creationId="{4AD3A39C-CADF-E1CB-160C-846176C91113}"/>
          </ac:picMkLst>
        </pc:picChg>
        <pc:picChg chg="add">
          <ac:chgData name="洪翊鈞" userId="S::j090395@my.cmsh.cyc.edu.tw::e3bf95f8-66e5-4e42-a873-45e8e15a4020" providerId="AD" clId="Web-{246E4C36-645F-4A0E-8D31-9879974751F7}" dt="2022-06-30T10:57:57.385" v="3"/>
          <ac:picMkLst>
            <pc:docMk/>
            <pc:sldMk cId="0" sldId="256"/>
            <ac:picMk id="197" creationId="{F511C0A4-9D16-8678-E836-5906280BF3DA}"/>
          </ac:picMkLst>
        </pc:picChg>
      </pc:sldChg>
    </pc:docChg>
  </pc:docChgLst>
  <pc:docChgLst>
    <pc:chgData name="洪翊鈞" userId="S::j090395@my.cmsh.cyc.edu.tw::e3bf95f8-66e5-4e42-a873-45e8e15a4020" providerId="AD" clId="Web-{B38ECCC7-3F99-433F-9E12-73CB02104C5B}"/>
    <pc:docChg chg="modSld">
      <pc:chgData name="洪翊鈞" userId="S::j090395@my.cmsh.cyc.edu.tw::e3bf95f8-66e5-4e42-a873-45e8e15a4020" providerId="AD" clId="Web-{B38ECCC7-3F99-433F-9E12-73CB02104C5B}" dt="2022-06-30T11:03:29.141" v="124" actId="20577"/>
      <pc:docMkLst>
        <pc:docMk/>
      </pc:docMkLst>
      <pc:sldChg chg="modSp addAnim delAnim modAnim">
        <pc:chgData name="洪翊鈞" userId="S::j090395@my.cmsh.cyc.edu.tw::e3bf95f8-66e5-4e42-a873-45e8e15a4020" providerId="AD" clId="Web-{B38ECCC7-3F99-433F-9E12-73CB02104C5B}" dt="2022-06-30T11:01:12.739" v="70"/>
        <pc:sldMkLst>
          <pc:docMk/>
          <pc:sldMk cId="0" sldId="256"/>
        </pc:sldMkLst>
        <pc:spChg chg="mod">
          <ac:chgData name="洪翊鈞" userId="S::j090395@my.cmsh.cyc.edu.tw::e3bf95f8-66e5-4e42-a873-45e8e15a4020" providerId="AD" clId="Web-{B38ECCC7-3F99-433F-9E12-73CB02104C5B}" dt="2022-06-30T10:59:56.018" v="1" actId="20577"/>
          <ac:spMkLst>
            <pc:docMk/>
            <pc:sldMk cId="0" sldId="256"/>
            <ac:spMk id="186" creationId="{00000000-0000-0000-0000-000000000000}"/>
          </ac:spMkLst>
        </pc:spChg>
      </pc:sldChg>
      <pc:sldChg chg="modSp">
        <pc:chgData name="洪翊鈞" userId="S::j090395@my.cmsh.cyc.edu.tw::e3bf95f8-66e5-4e42-a873-45e8e15a4020" providerId="AD" clId="Web-{B38ECCC7-3F99-433F-9E12-73CB02104C5B}" dt="2022-06-30T11:01:45.991" v="100" actId="20577"/>
        <pc:sldMkLst>
          <pc:docMk/>
          <pc:sldMk cId="0" sldId="259"/>
        </pc:sldMkLst>
        <pc:spChg chg="mod">
          <ac:chgData name="洪翊鈞" userId="S::j090395@my.cmsh.cyc.edu.tw::e3bf95f8-66e5-4e42-a873-45e8e15a4020" providerId="AD" clId="Web-{B38ECCC7-3F99-433F-9E12-73CB02104C5B}" dt="2022-06-30T11:01:45.991" v="100" actId="20577"/>
          <ac:spMkLst>
            <pc:docMk/>
            <pc:sldMk cId="0" sldId="259"/>
            <ac:spMk id="192" creationId="{00000000-0000-0000-0000-000000000000}"/>
          </ac:spMkLst>
        </pc:spChg>
        <pc:spChg chg="mod">
          <ac:chgData name="洪翊鈞" userId="S::j090395@my.cmsh.cyc.edu.tw::e3bf95f8-66e5-4e42-a873-45e8e15a4020" providerId="AD" clId="Web-{B38ECCC7-3F99-433F-9E12-73CB02104C5B}" dt="2022-06-30T11:01:23.943" v="89"/>
          <ac:spMkLst>
            <pc:docMk/>
            <pc:sldMk cId="0" sldId="259"/>
            <ac:spMk id="196" creationId="{00000000-0000-0000-0000-000000000000}"/>
          </ac:spMkLst>
        </pc:spChg>
        <pc:spChg chg="mod">
          <ac:chgData name="洪翊鈞" userId="S::j090395@my.cmsh.cyc.edu.tw::e3bf95f8-66e5-4e42-a873-45e8e15a4020" providerId="AD" clId="Web-{B38ECCC7-3F99-433F-9E12-73CB02104C5B}" dt="2022-06-30T11:01:23.959" v="90"/>
          <ac:spMkLst>
            <pc:docMk/>
            <pc:sldMk cId="0" sldId="259"/>
            <ac:spMk id="197" creationId="{00000000-0000-0000-0000-000000000000}"/>
          </ac:spMkLst>
        </pc:spChg>
        <pc:spChg chg="mod">
          <ac:chgData name="洪翊鈞" userId="S::j090395@my.cmsh.cyc.edu.tw::e3bf95f8-66e5-4e42-a873-45e8e15a4020" providerId="AD" clId="Web-{B38ECCC7-3F99-433F-9E12-73CB02104C5B}" dt="2022-06-30T11:01:23.974" v="91"/>
          <ac:spMkLst>
            <pc:docMk/>
            <pc:sldMk cId="0" sldId="259"/>
            <ac:spMk id="198" creationId="{00000000-0000-0000-0000-000000000000}"/>
          </ac:spMkLst>
        </pc:spChg>
        <pc:spChg chg="mod">
          <ac:chgData name="洪翊鈞" userId="S::j090395@my.cmsh.cyc.edu.tw::e3bf95f8-66e5-4e42-a873-45e8e15a4020" providerId="AD" clId="Web-{B38ECCC7-3F99-433F-9E12-73CB02104C5B}" dt="2022-06-30T11:01:08.692" v="65"/>
          <ac:spMkLst>
            <pc:docMk/>
            <pc:sldMk cId="0" sldId="259"/>
            <ac:spMk id="199" creationId="{00000000-0000-0000-0000-000000000000}"/>
          </ac:spMkLst>
        </pc:spChg>
        <pc:spChg chg="mod">
          <ac:chgData name="洪翊鈞" userId="S::j090395@my.cmsh.cyc.edu.tw::e3bf95f8-66e5-4e42-a873-45e8e15a4020" providerId="AD" clId="Web-{B38ECCC7-3F99-433F-9E12-73CB02104C5B}" dt="2022-06-30T11:01:34.037" v="98" actId="1076"/>
          <ac:spMkLst>
            <pc:docMk/>
            <pc:sldMk cId="0" sldId="259"/>
            <ac:spMk id="200" creationId="{00000000-0000-0000-0000-000000000000}"/>
          </ac:spMkLst>
        </pc:spChg>
        <pc:spChg chg="mod">
          <ac:chgData name="洪翊鈞" userId="S::j090395@my.cmsh.cyc.edu.tw::e3bf95f8-66e5-4e42-a873-45e8e15a4020" providerId="AD" clId="Web-{B38ECCC7-3F99-433F-9E12-73CB02104C5B}" dt="2022-06-30T11:01:08.692" v="63"/>
          <ac:spMkLst>
            <pc:docMk/>
            <pc:sldMk cId="0" sldId="259"/>
            <ac:spMk id="201" creationId="{00000000-0000-0000-0000-000000000000}"/>
          </ac:spMkLst>
        </pc:spChg>
        <pc:spChg chg="mod">
          <ac:chgData name="洪翊鈞" userId="S::j090395@my.cmsh.cyc.edu.tw::e3bf95f8-66e5-4e42-a873-45e8e15a4020" providerId="AD" clId="Web-{B38ECCC7-3F99-433F-9E12-73CB02104C5B}" dt="2022-06-30T11:01:24.005" v="93"/>
          <ac:spMkLst>
            <pc:docMk/>
            <pc:sldMk cId="0" sldId="259"/>
            <ac:spMk id="202" creationId="{00000000-0000-0000-0000-000000000000}"/>
          </ac:spMkLst>
        </pc:spChg>
        <pc:spChg chg="mod">
          <ac:chgData name="洪翊鈞" userId="S::j090395@my.cmsh.cyc.edu.tw::e3bf95f8-66e5-4e42-a873-45e8e15a4020" providerId="AD" clId="Web-{B38ECCC7-3F99-433F-9E12-73CB02104C5B}" dt="2022-06-30T11:01:24.021" v="94"/>
          <ac:spMkLst>
            <pc:docMk/>
            <pc:sldMk cId="0" sldId="259"/>
            <ac:spMk id="203" creationId="{00000000-0000-0000-0000-000000000000}"/>
          </ac:spMkLst>
        </pc:spChg>
        <pc:spChg chg="mod">
          <ac:chgData name="洪翊鈞" userId="S::j090395@my.cmsh.cyc.edu.tw::e3bf95f8-66e5-4e42-a873-45e8e15a4020" providerId="AD" clId="Web-{B38ECCC7-3F99-433F-9E12-73CB02104C5B}" dt="2022-06-30T11:01:24.037" v="95"/>
          <ac:spMkLst>
            <pc:docMk/>
            <pc:sldMk cId="0" sldId="259"/>
            <ac:spMk id="204" creationId="{00000000-0000-0000-0000-000000000000}"/>
          </ac:spMkLst>
        </pc:spChg>
        <pc:spChg chg="mod">
          <ac:chgData name="洪翊鈞" userId="S::j090395@my.cmsh.cyc.edu.tw::e3bf95f8-66e5-4e42-a873-45e8e15a4020" providerId="AD" clId="Web-{B38ECCC7-3F99-433F-9E12-73CB02104C5B}" dt="2022-06-30T11:01:24.052" v="96"/>
          <ac:spMkLst>
            <pc:docMk/>
            <pc:sldMk cId="0" sldId="259"/>
            <ac:spMk id="205" creationId="{00000000-0000-0000-0000-000000000000}"/>
          </ac:spMkLst>
        </pc:spChg>
        <pc:spChg chg="mod">
          <ac:chgData name="洪翊鈞" userId="S::j090395@my.cmsh.cyc.edu.tw::e3bf95f8-66e5-4e42-a873-45e8e15a4020" providerId="AD" clId="Web-{B38ECCC7-3F99-433F-9E12-73CB02104C5B}" dt="2022-06-30T11:01:24.068" v="97"/>
          <ac:spMkLst>
            <pc:docMk/>
            <pc:sldMk cId="0" sldId="259"/>
            <ac:spMk id="206" creationId="{00000000-0000-0000-0000-000000000000}"/>
          </ac:spMkLst>
        </pc:spChg>
        <pc:spChg chg="mod">
          <ac:chgData name="洪翊鈞" userId="S::j090395@my.cmsh.cyc.edu.tw::e3bf95f8-66e5-4e42-a873-45e8e15a4020" providerId="AD" clId="Web-{B38ECCC7-3F99-433F-9E12-73CB02104C5B}" dt="2022-06-30T11:01:08.692" v="58"/>
          <ac:spMkLst>
            <pc:docMk/>
            <pc:sldMk cId="0" sldId="259"/>
            <ac:spMk id="207" creationId="{00000000-0000-0000-0000-000000000000}"/>
          </ac:spMkLst>
        </pc:spChg>
      </pc:sldChg>
      <pc:sldChg chg="modSp">
        <pc:chgData name="洪翊鈞" userId="S::j090395@my.cmsh.cyc.edu.tw::e3bf95f8-66e5-4e42-a873-45e8e15a4020" providerId="AD" clId="Web-{B38ECCC7-3F99-433F-9E12-73CB02104C5B}" dt="2022-06-30T11:01:48.100" v="102" actId="20577"/>
        <pc:sldMkLst>
          <pc:docMk/>
          <pc:sldMk cId="0" sldId="260"/>
        </pc:sldMkLst>
        <pc:spChg chg="mod">
          <ac:chgData name="洪翊鈞" userId="S::j090395@my.cmsh.cyc.edu.tw::e3bf95f8-66e5-4e42-a873-45e8e15a4020" providerId="AD" clId="Web-{B38ECCC7-3F99-433F-9E12-73CB02104C5B}" dt="2022-06-30T11:01:48.100" v="102" actId="20577"/>
          <ac:spMkLst>
            <pc:docMk/>
            <pc:sldMk cId="0" sldId="260"/>
            <ac:spMk id="214" creationId="{00000000-0000-0000-0000-000000000000}"/>
          </ac:spMkLst>
        </pc:spChg>
      </pc:sldChg>
      <pc:sldChg chg="modSp">
        <pc:chgData name="洪翊鈞" userId="S::j090395@my.cmsh.cyc.edu.tw::e3bf95f8-66e5-4e42-a873-45e8e15a4020" providerId="AD" clId="Web-{B38ECCC7-3F99-433F-9E12-73CB02104C5B}" dt="2022-06-30T11:01:50.334" v="103" actId="20577"/>
        <pc:sldMkLst>
          <pc:docMk/>
          <pc:sldMk cId="0" sldId="261"/>
        </pc:sldMkLst>
        <pc:spChg chg="mod">
          <ac:chgData name="洪翊鈞" userId="S::j090395@my.cmsh.cyc.edu.tw::e3bf95f8-66e5-4e42-a873-45e8e15a4020" providerId="AD" clId="Web-{B38ECCC7-3F99-433F-9E12-73CB02104C5B}" dt="2022-06-30T11:01:50.334" v="103" actId="20577"/>
          <ac:spMkLst>
            <pc:docMk/>
            <pc:sldMk cId="0" sldId="261"/>
            <ac:spMk id="221" creationId="{00000000-0000-0000-0000-000000000000}"/>
          </ac:spMkLst>
        </pc:spChg>
      </pc:sldChg>
      <pc:sldChg chg="modSp">
        <pc:chgData name="洪翊鈞" userId="S::j090395@my.cmsh.cyc.edu.tw::e3bf95f8-66e5-4e42-a873-45e8e15a4020" providerId="AD" clId="Web-{B38ECCC7-3F99-433F-9E12-73CB02104C5B}" dt="2022-06-30T11:03:07.499" v="118" actId="20577"/>
        <pc:sldMkLst>
          <pc:docMk/>
          <pc:sldMk cId="0" sldId="262"/>
        </pc:sldMkLst>
        <pc:spChg chg="mod">
          <ac:chgData name="洪翊鈞" userId="S::j090395@my.cmsh.cyc.edu.tw::e3bf95f8-66e5-4e42-a873-45e8e15a4020" providerId="AD" clId="Web-{B38ECCC7-3F99-433F-9E12-73CB02104C5B}" dt="2022-06-30T11:01:53.351" v="104" actId="20577"/>
          <ac:spMkLst>
            <pc:docMk/>
            <pc:sldMk cId="0" sldId="262"/>
            <ac:spMk id="226" creationId="{00000000-0000-0000-0000-000000000000}"/>
          </ac:spMkLst>
        </pc:spChg>
        <pc:spChg chg="mod">
          <ac:chgData name="洪翊鈞" userId="S::j090395@my.cmsh.cyc.edu.tw::e3bf95f8-66e5-4e42-a873-45e8e15a4020" providerId="AD" clId="Web-{B38ECCC7-3F99-433F-9E12-73CB02104C5B}" dt="2022-06-30T11:03:07.499" v="118" actId="20577"/>
          <ac:spMkLst>
            <pc:docMk/>
            <pc:sldMk cId="0" sldId="262"/>
            <ac:spMk id="227" creationId="{00000000-0000-0000-0000-000000000000}"/>
          </ac:spMkLst>
        </pc:spChg>
      </pc:sldChg>
      <pc:sldChg chg="modSp">
        <pc:chgData name="洪翊鈞" userId="S::j090395@my.cmsh.cyc.edu.tw::e3bf95f8-66e5-4e42-a873-45e8e15a4020" providerId="AD" clId="Web-{B38ECCC7-3F99-433F-9E12-73CB02104C5B}" dt="2022-06-30T11:03:09.843" v="119" actId="20577"/>
        <pc:sldMkLst>
          <pc:docMk/>
          <pc:sldMk cId="0" sldId="263"/>
        </pc:sldMkLst>
        <pc:spChg chg="mod">
          <ac:chgData name="洪翊鈞" userId="S::j090395@my.cmsh.cyc.edu.tw::e3bf95f8-66e5-4e42-a873-45e8e15a4020" providerId="AD" clId="Web-{B38ECCC7-3F99-433F-9E12-73CB02104C5B}" dt="2022-06-30T11:03:09.843" v="119" actId="20577"/>
          <ac:spMkLst>
            <pc:docMk/>
            <pc:sldMk cId="0" sldId="263"/>
            <ac:spMk id="228" creationId="{00000000-0000-0000-0000-000000000000}"/>
          </ac:spMkLst>
        </pc:spChg>
      </pc:sldChg>
      <pc:sldChg chg="modSp">
        <pc:chgData name="洪翊鈞" userId="S::j090395@my.cmsh.cyc.edu.tw::e3bf95f8-66e5-4e42-a873-45e8e15a4020" providerId="AD" clId="Web-{B38ECCC7-3F99-433F-9E12-73CB02104C5B}" dt="2022-06-30T11:03:16.890" v="120" actId="20577"/>
        <pc:sldMkLst>
          <pc:docMk/>
          <pc:sldMk cId="0" sldId="265"/>
        </pc:sldMkLst>
        <pc:spChg chg="mod">
          <ac:chgData name="洪翊鈞" userId="S::j090395@my.cmsh.cyc.edu.tw::e3bf95f8-66e5-4e42-a873-45e8e15a4020" providerId="AD" clId="Web-{B38ECCC7-3F99-433F-9E12-73CB02104C5B}" dt="2022-06-30T11:03:16.890" v="120" actId="20577"/>
          <ac:spMkLst>
            <pc:docMk/>
            <pc:sldMk cId="0" sldId="265"/>
            <ac:spMk id="238" creationId="{00000000-0000-0000-0000-000000000000}"/>
          </ac:spMkLst>
        </pc:spChg>
      </pc:sldChg>
      <pc:sldChg chg="addSp delSp modSp">
        <pc:chgData name="洪翊鈞" userId="S::j090395@my.cmsh.cyc.edu.tw::e3bf95f8-66e5-4e42-a873-45e8e15a4020" providerId="AD" clId="Web-{B38ECCC7-3F99-433F-9E12-73CB02104C5B}" dt="2022-06-30T11:03:25.781" v="123" actId="20577"/>
        <pc:sldMkLst>
          <pc:docMk/>
          <pc:sldMk cId="0" sldId="266"/>
        </pc:sldMkLst>
        <pc:spChg chg="add del">
          <ac:chgData name="洪翊鈞" userId="S::j090395@my.cmsh.cyc.edu.tw::e3bf95f8-66e5-4e42-a873-45e8e15a4020" providerId="AD" clId="Web-{B38ECCC7-3F99-433F-9E12-73CB02104C5B}" dt="2022-06-30T11:03:23.219" v="122"/>
          <ac:spMkLst>
            <pc:docMk/>
            <pc:sldMk cId="0" sldId="266"/>
            <ac:spMk id="2" creationId="{343EDA61-E9F8-8BF8-D431-C0A8116321D4}"/>
          </ac:spMkLst>
        </pc:spChg>
        <pc:spChg chg="mod">
          <ac:chgData name="洪翊鈞" userId="S::j090395@my.cmsh.cyc.edu.tw::e3bf95f8-66e5-4e42-a873-45e8e15a4020" providerId="AD" clId="Web-{B38ECCC7-3F99-433F-9E12-73CB02104C5B}" dt="2022-06-30T11:03:25.781" v="123" actId="20577"/>
          <ac:spMkLst>
            <pc:docMk/>
            <pc:sldMk cId="0" sldId="266"/>
            <ac:spMk id="242" creationId="{00000000-0000-0000-0000-000000000000}"/>
          </ac:spMkLst>
        </pc:spChg>
      </pc:sldChg>
      <pc:sldChg chg="modSp">
        <pc:chgData name="洪翊鈞" userId="S::j090395@my.cmsh.cyc.edu.tw::e3bf95f8-66e5-4e42-a873-45e8e15a4020" providerId="AD" clId="Web-{B38ECCC7-3F99-433F-9E12-73CB02104C5B}" dt="2022-06-30T11:03:29.141" v="124" actId="20577"/>
        <pc:sldMkLst>
          <pc:docMk/>
          <pc:sldMk cId="0" sldId="267"/>
        </pc:sldMkLst>
        <pc:spChg chg="mod">
          <ac:chgData name="洪翊鈞" userId="S::j090395@my.cmsh.cyc.edu.tw::e3bf95f8-66e5-4e42-a873-45e8e15a4020" providerId="AD" clId="Web-{B38ECCC7-3F99-433F-9E12-73CB02104C5B}" dt="2022-06-30T11:03:29.141" v="124" actId="20577"/>
          <ac:spMkLst>
            <pc:docMk/>
            <pc:sldMk cId="0" sldId="267"/>
            <ac:spMk id="25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28A93BD-7152-403E-B4B2-1F9A6D3A90DC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800000" y="360000"/>
            <a:ext cx="6480000" cy="9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2100" b="0" strike="noStrike" spc="-1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1800000" y="1440000"/>
            <a:ext cx="648000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1800000" y="3320280"/>
            <a:ext cx="648000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F5EF77C-CFB4-460F-B422-9114CCDBD021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800000" y="360000"/>
            <a:ext cx="6480000" cy="9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2100" b="0" strike="noStrike" spc="-1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1800000" y="1440000"/>
            <a:ext cx="316188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5120280" y="1440000"/>
            <a:ext cx="316188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1800000" y="3320280"/>
            <a:ext cx="316188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5120280" y="3320280"/>
            <a:ext cx="316188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FCC37DD-F6B5-426F-AC13-FDE55DB73F21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800000" y="360000"/>
            <a:ext cx="6480000" cy="9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2100" b="0" strike="noStrike" spc="-1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1800000" y="1440000"/>
            <a:ext cx="208620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3990960" y="1440000"/>
            <a:ext cx="208620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6181920" y="1440000"/>
            <a:ext cx="208620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1800000" y="3320280"/>
            <a:ext cx="208620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/>
          </p:nvPr>
        </p:nvSpPr>
        <p:spPr>
          <a:xfrm>
            <a:off x="3990960" y="3320280"/>
            <a:ext cx="208620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/>
          </p:nvPr>
        </p:nvSpPr>
        <p:spPr>
          <a:xfrm>
            <a:off x="6181920" y="3320280"/>
            <a:ext cx="208620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A47625C-1508-4558-9407-238631E4516F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F141208-9C90-4CCA-B9D7-8B5909FB7973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800000" y="360000"/>
            <a:ext cx="6480000" cy="9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2100" b="0" strike="noStrike" spc="-1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1800000" y="1440000"/>
            <a:ext cx="6480000" cy="36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F903263-2224-4F45-A050-AFFBE9E7F81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800000" y="360000"/>
            <a:ext cx="6480000" cy="9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2100" b="0" strike="noStrike" spc="-1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1800000" y="1440000"/>
            <a:ext cx="6480000" cy="36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195BBD9-6204-4827-9B46-5DE5DDA71B9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800000" y="360000"/>
            <a:ext cx="6480000" cy="9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2100" b="0" strike="noStrike" spc="-1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1800000" y="1440000"/>
            <a:ext cx="3161880" cy="36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20280" y="1440000"/>
            <a:ext cx="3161880" cy="36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D82107D-F8E1-4809-8503-5C76C63EAED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800000" y="360000"/>
            <a:ext cx="6480000" cy="9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2100" b="0" strike="noStrike" spc="-1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89D4BED-E9BC-4024-8C8E-2DB013F89AF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1800000" y="360000"/>
            <a:ext cx="6480000" cy="4173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4CBF570-80C2-4581-845C-F6389379BE5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800000" y="360000"/>
            <a:ext cx="6480000" cy="9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2100" b="0" strike="noStrike" spc="-1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1800000" y="1440000"/>
            <a:ext cx="316188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120280" y="1440000"/>
            <a:ext cx="3161880" cy="36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1800000" y="3320280"/>
            <a:ext cx="316188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77607CE-659C-4B1C-8796-B7DEABA75AE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800000" y="360000"/>
            <a:ext cx="6480000" cy="9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2100" b="0" strike="noStrike" spc="-1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1800000" y="1440000"/>
            <a:ext cx="6480000" cy="36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5AAED42-6F90-4F70-BA90-124E4481B4C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800000" y="360000"/>
            <a:ext cx="6480000" cy="9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2100" b="0" strike="noStrike" spc="-1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1800000" y="1440000"/>
            <a:ext cx="3161880" cy="36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5120280" y="1440000"/>
            <a:ext cx="316188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5120280" y="3320280"/>
            <a:ext cx="316188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190D984-6FEE-49ED-869C-396EF2177B4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800000" y="360000"/>
            <a:ext cx="6480000" cy="9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2100" b="0" strike="noStrike" spc="-1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1800000" y="1440000"/>
            <a:ext cx="316188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5120280" y="1440000"/>
            <a:ext cx="316188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1800000" y="3320280"/>
            <a:ext cx="648000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5F57932-1A18-4EBA-A2E5-7A4AD559DD7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800000" y="360000"/>
            <a:ext cx="6480000" cy="9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2100" b="0" strike="noStrike" spc="-1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1800000" y="1440000"/>
            <a:ext cx="648000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1800000" y="3320280"/>
            <a:ext cx="648000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FD724E5-5FCB-442B-98C2-F9F2CADA711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800000" y="360000"/>
            <a:ext cx="6480000" cy="9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2100" b="0" strike="noStrike" spc="-1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1800000" y="1440000"/>
            <a:ext cx="316188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5120280" y="1440000"/>
            <a:ext cx="316188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1800000" y="3320280"/>
            <a:ext cx="316188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5120280" y="3320280"/>
            <a:ext cx="316188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061E5B9-0D23-4B4E-83A7-61CCB45202AF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800000" y="360000"/>
            <a:ext cx="6480000" cy="9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2100" b="0" strike="noStrike" spc="-1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1800000" y="1440000"/>
            <a:ext cx="208620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3990960" y="1440000"/>
            <a:ext cx="208620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6181920" y="1440000"/>
            <a:ext cx="208620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/>
          </p:nvPr>
        </p:nvSpPr>
        <p:spPr>
          <a:xfrm>
            <a:off x="1800000" y="3320280"/>
            <a:ext cx="208620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/>
          </p:nvPr>
        </p:nvSpPr>
        <p:spPr>
          <a:xfrm>
            <a:off x="3990960" y="3320280"/>
            <a:ext cx="208620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/>
          </p:nvPr>
        </p:nvSpPr>
        <p:spPr>
          <a:xfrm>
            <a:off x="6181920" y="3320280"/>
            <a:ext cx="208620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A4F3D40-D77C-49A4-82E6-0AB8611EC44E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D87BE1A1-5D95-4476-AB32-D057C57C78D1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800000" y="360000"/>
            <a:ext cx="6480000" cy="9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2100" b="0" strike="noStrike" spc="-1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subTitle"/>
          </p:nvPr>
        </p:nvSpPr>
        <p:spPr>
          <a:xfrm>
            <a:off x="1800000" y="1440000"/>
            <a:ext cx="6480000" cy="36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E5DB7E0C-B9E4-4F57-B11B-99C0D866086F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800000" y="360000"/>
            <a:ext cx="6480000" cy="9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2100" b="0" strike="noStrike" spc="-1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1800000" y="1440000"/>
            <a:ext cx="6480000" cy="36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9DC48951-925D-4D6E-87DA-73E3504EDA8D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800000" y="360000"/>
            <a:ext cx="6480000" cy="9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2100" b="0" strike="noStrike" spc="-1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1800000" y="1440000"/>
            <a:ext cx="3161880" cy="36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5120280" y="1440000"/>
            <a:ext cx="3161880" cy="36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0E3D8854-706D-4AD4-A588-25204FDC22A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800000" y="360000"/>
            <a:ext cx="6480000" cy="9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2100" b="0" strike="noStrike" spc="-1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DB97B456-855A-4228-AC06-846CA6448CA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800000" y="360000"/>
            <a:ext cx="6480000" cy="9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2100" b="0" strike="noStrike" spc="-1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1800000" y="1440000"/>
            <a:ext cx="6480000" cy="36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1F45162-CA9F-4F09-AD27-8E0E703D0D3B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subTitle"/>
          </p:nvPr>
        </p:nvSpPr>
        <p:spPr>
          <a:xfrm>
            <a:off x="1800000" y="360000"/>
            <a:ext cx="6480000" cy="4173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5A989E45-6CFB-4FFF-8EF0-970742B0101E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800000" y="360000"/>
            <a:ext cx="6480000" cy="9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2100" b="0" strike="noStrike" spc="-1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1800000" y="1440000"/>
            <a:ext cx="316188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5120280" y="1440000"/>
            <a:ext cx="3161880" cy="36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1800000" y="3320280"/>
            <a:ext cx="316188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EBD89C89-8BB2-4ECB-A61A-BB3D0CA58B2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800000" y="360000"/>
            <a:ext cx="6480000" cy="9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2100" b="0" strike="noStrike" spc="-1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1800000" y="1440000"/>
            <a:ext cx="3161880" cy="36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5120280" y="1440000"/>
            <a:ext cx="316188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5120280" y="3320280"/>
            <a:ext cx="316188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D4C7ADC6-1124-4BB5-8427-AA5D6DDE8C2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800000" y="360000"/>
            <a:ext cx="6480000" cy="9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2100" b="0" strike="noStrike" spc="-1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1800000" y="1440000"/>
            <a:ext cx="316188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5120280" y="1440000"/>
            <a:ext cx="316188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/>
          </p:nvPr>
        </p:nvSpPr>
        <p:spPr>
          <a:xfrm>
            <a:off x="1800000" y="3320280"/>
            <a:ext cx="648000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B1C0432E-EB69-439A-A8BA-00E07760EDB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800000" y="360000"/>
            <a:ext cx="6480000" cy="9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2100" b="0" strike="noStrike" spc="-1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1800000" y="1440000"/>
            <a:ext cx="648000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1800000" y="3320280"/>
            <a:ext cx="648000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3140EAC5-6A85-4D08-8465-CD5D11604491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800000" y="360000"/>
            <a:ext cx="6480000" cy="9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2100" b="0" strike="noStrike" spc="-1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1800000" y="1440000"/>
            <a:ext cx="316188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5120280" y="1440000"/>
            <a:ext cx="316188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/>
          </p:nvPr>
        </p:nvSpPr>
        <p:spPr>
          <a:xfrm>
            <a:off x="1800000" y="3320280"/>
            <a:ext cx="316188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/>
          </p:nvPr>
        </p:nvSpPr>
        <p:spPr>
          <a:xfrm>
            <a:off x="5120280" y="3320280"/>
            <a:ext cx="316188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081AD4A0-B767-4D96-88A7-883579D295E4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1800000" y="360000"/>
            <a:ext cx="6480000" cy="9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2100" b="0" strike="noStrike" spc="-1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1800000" y="1440000"/>
            <a:ext cx="208620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3990960" y="1440000"/>
            <a:ext cx="208620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/>
          </p:nvPr>
        </p:nvSpPr>
        <p:spPr>
          <a:xfrm>
            <a:off x="6181920" y="1440000"/>
            <a:ext cx="208620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8" name="PlaceHolder 5"/>
          <p:cNvSpPr>
            <a:spLocks noGrp="1"/>
          </p:cNvSpPr>
          <p:nvPr>
            <p:ph/>
          </p:nvPr>
        </p:nvSpPr>
        <p:spPr>
          <a:xfrm>
            <a:off x="1800000" y="3320280"/>
            <a:ext cx="208620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9" name="PlaceHolder 6"/>
          <p:cNvSpPr>
            <a:spLocks noGrp="1"/>
          </p:cNvSpPr>
          <p:nvPr>
            <p:ph/>
          </p:nvPr>
        </p:nvSpPr>
        <p:spPr>
          <a:xfrm>
            <a:off x="3990960" y="3320280"/>
            <a:ext cx="208620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40" name="PlaceHolder 7"/>
          <p:cNvSpPr>
            <a:spLocks noGrp="1"/>
          </p:cNvSpPr>
          <p:nvPr>
            <p:ph/>
          </p:nvPr>
        </p:nvSpPr>
        <p:spPr>
          <a:xfrm>
            <a:off x="6181920" y="3320280"/>
            <a:ext cx="208620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93D1868C-EA1E-41F1-B901-CCE34E4466F6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F307731-8A4F-4E9E-B94E-127F0DA27BB5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1800000" y="360000"/>
            <a:ext cx="6480000" cy="9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2100" b="0" strike="noStrike" spc="-1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subTitle"/>
          </p:nvPr>
        </p:nvSpPr>
        <p:spPr>
          <a:xfrm>
            <a:off x="1800000" y="1440000"/>
            <a:ext cx="6480000" cy="36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299C770-48CD-4607-9BA3-522224E06FE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1800000" y="360000"/>
            <a:ext cx="6480000" cy="9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2100" b="0" strike="noStrike" spc="-1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1800000" y="1440000"/>
            <a:ext cx="6480000" cy="36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4343151-CB97-487D-BB21-EED4740B80DF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800000" y="360000"/>
            <a:ext cx="6480000" cy="9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2100" b="0" strike="noStrike" spc="-1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1800000" y="1440000"/>
            <a:ext cx="3161880" cy="36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20280" y="1440000"/>
            <a:ext cx="3161880" cy="36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1305F77-31A2-473D-8E4C-D4F234178B2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1800000" y="360000"/>
            <a:ext cx="6480000" cy="9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2100" b="0" strike="noStrike" spc="-1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1800000" y="1440000"/>
            <a:ext cx="3161880" cy="36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5120280" y="1440000"/>
            <a:ext cx="3161880" cy="36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A3267E4-9ED8-406B-9DE3-A3BC2999B597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1800000" y="360000"/>
            <a:ext cx="6480000" cy="9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2100" b="0" strike="noStrike" spc="-1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5FB71E8-837C-419C-AE98-A71BEDB84698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ubTitle"/>
          </p:nvPr>
        </p:nvSpPr>
        <p:spPr>
          <a:xfrm>
            <a:off x="1800000" y="360000"/>
            <a:ext cx="6480000" cy="4173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A61E53C-D0A9-49EE-9DA1-DE0ECCE05A8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1800000" y="360000"/>
            <a:ext cx="6480000" cy="9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2100" b="0" strike="noStrike" spc="-1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1800000" y="1440000"/>
            <a:ext cx="316188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5120280" y="1440000"/>
            <a:ext cx="3161880" cy="36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/>
          </p:nvPr>
        </p:nvSpPr>
        <p:spPr>
          <a:xfrm>
            <a:off x="1800000" y="3320280"/>
            <a:ext cx="316188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34D49D6-A7CE-4BA8-AF52-E8272C33C91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1800000" y="360000"/>
            <a:ext cx="6480000" cy="9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2100" b="0" strike="noStrike" spc="-1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1800000" y="1440000"/>
            <a:ext cx="3161880" cy="36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/>
          </p:nvPr>
        </p:nvSpPr>
        <p:spPr>
          <a:xfrm>
            <a:off x="5120280" y="1440000"/>
            <a:ext cx="316188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/>
          </p:nvPr>
        </p:nvSpPr>
        <p:spPr>
          <a:xfrm>
            <a:off x="5120280" y="3320280"/>
            <a:ext cx="316188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F2E22B3-34BD-4F1F-8882-18308E0E099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1800000" y="360000"/>
            <a:ext cx="6480000" cy="9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2100" b="0" strike="noStrike" spc="-1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1800000" y="1440000"/>
            <a:ext cx="316188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/>
          </p:nvPr>
        </p:nvSpPr>
        <p:spPr>
          <a:xfrm>
            <a:off x="5120280" y="1440000"/>
            <a:ext cx="316188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/>
          </p:nvPr>
        </p:nvSpPr>
        <p:spPr>
          <a:xfrm>
            <a:off x="1800000" y="3320280"/>
            <a:ext cx="648000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BB1AB98-B6A2-42EE-BC73-E04DC8B90A1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1800000" y="360000"/>
            <a:ext cx="6480000" cy="9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2100" b="0" strike="noStrike" spc="-1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1800000" y="1440000"/>
            <a:ext cx="648000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/>
          </p:nvPr>
        </p:nvSpPr>
        <p:spPr>
          <a:xfrm>
            <a:off x="1800000" y="3320280"/>
            <a:ext cx="648000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58961F5-A0DA-4E47-90D5-72A1996AB0B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1800000" y="360000"/>
            <a:ext cx="6480000" cy="9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2100" b="0" strike="noStrike" spc="-1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1800000" y="1440000"/>
            <a:ext cx="316188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5120280" y="1440000"/>
            <a:ext cx="316188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/>
          </p:nvPr>
        </p:nvSpPr>
        <p:spPr>
          <a:xfrm>
            <a:off x="1800000" y="3320280"/>
            <a:ext cx="316188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78" name="PlaceHolder 5"/>
          <p:cNvSpPr>
            <a:spLocks noGrp="1"/>
          </p:cNvSpPr>
          <p:nvPr>
            <p:ph/>
          </p:nvPr>
        </p:nvSpPr>
        <p:spPr>
          <a:xfrm>
            <a:off x="5120280" y="3320280"/>
            <a:ext cx="316188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9D1F4FF-BEAA-40F4-AA3F-BE18FC5CF27C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1800000" y="360000"/>
            <a:ext cx="6480000" cy="9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2100" b="0" strike="noStrike" spc="-1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1800000" y="1440000"/>
            <a:ext cx="208620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/>
          </p:nvPr>
        </p:nvSpPr>
        <p:spPr>
          <a:xfrm>
            <a:off x="3990960" y="1440000"/>
            <a:ext cx="208620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/>
          </p:nvPr>
        </p:nvSpPr>
        <p:spPr>
          <a:xfrm>
            <a:off x="6181920" y="1440000"/>
            <a:ext cx="208620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83" name="PlaceHolder 5"/>
          <p:cNvSpPr>
            <a:spLocks noGrp="1"/>
          </p:cNvSpPr>
          <p:nvPr>
            <p:ph/>
          </p:nvPr>
        </p:nvSpPr>
        <p:spPr>
          <a:xfrm>
            <a:off x="1800000" y="3320280"/>
            <a:ext cx="208620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84" name="PlaceHolder 6"/>
          <p:cNvSpPr>
            <a:spLocks noGrp="1"/>
          </p:cNvSpPr>
          <p:nvPr>
            <p:ph/>
          </p:nvPr>
        </p:nvSpPr>
        <p:spPr>
          <a:xfrm>
            <a:off x="3990960" y="3320280"/>
            <a:ext cx="208620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85" name="PlaceHolder 7"/>
          <p:cNvSpPr>
            <a:spLocks noGrp="1"/>
          </p:cNvSpPr>
          <p:nvPr>
            <p:ph/>
          </p:nvPr>
        </p:nvSpPr>
        <p:spPr>
          <a:xfrm>
            <a:off x="6181920" y="3320280"/>
            <a:ext cx="208620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3AC0983-4F5A-414B-9FD3-E1749BBEC181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800000" y="360000"/>
            <a:ext cx="6480000" cy="9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2100" b="0" strike="noStrike" spc="-1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0AED47E-BBB9-4F4F-90C9-B92C6AF0E5D1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1800000" y="360000"/>
            <a:ext cx="6480000" cy="4173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0FFF6D8-27CB-4E9A-9207-D6CE2B49063E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800000" y="360000"/>
            <a:ext cx="6480000" cy="9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2100" b="0" strike="noStrike" spc="-1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1800000" y="1440000"/>
            <a:ext cx="316188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20280" y="1440000"/>
            <a:ext cx="3161880" cy="36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1800000" y="3320280"/>
            <a:ext cx="316188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C28538E-5461-4842-9992-3A27FF4D78D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800000" y="360000"/>
            <a:ext cx="6480000" cy="9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2100" b="0" strike="noStrike" spc="-1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1800000" y="1440000"/>
            <a:ext cx="3161880" cy="36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120280" y="1440000"/>
            <a:ext cx="316188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5120280" y="3320280"/>
            <a:ext cx="316188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E71D19D-E0B3-4D5B-86D4-A854C5CB250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800000" y="360000"/>
            <a:ext cx="6480000" cy="9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2100" b="0" strike="noStrike" spc="-1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1800000" y="1440000"/>
            <a:ext cx="316188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5120280" y="1440000"/>
            <a:ext cx="316188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1800000" y="3320280"/>
            <a:ext cx="648000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2CBF340-B0B8-4E76-BAF3-8A923CFB9E3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手繪多邊形: 圖案 10"/>
          <p:cNvSpPr/>
          <p:nvPr/>
        </p:nvSpPr>
        <p:spPr>
          <a:xfrm>
            <a:off x="0" y="0"/>
            <a:ext cx="4860000" cy="2880000"/>
          </a:xfrm>
          <a:custGeom>
            <a:avLst/>
            <a:gdLst/>
            <a:ahLst/>
            <a:cxnLst/>
            <a:rect l="0" t="0" r="r" b="b"/>
            <a:pathLst>
              <a:path w="13500" h="8000">
                <a:moveTo>
                  <a:pt x="0" y="0"/>
                </a:moveTo>
                <a:lnTo>
                  <a:pt x="0" y="500"/>
                </a:lnTo>
                <a:lnTo>
                  <a:pt x="10404" y="8000"/>
                </a:lnTo>
                <a:lnTo>
                  <a:pt x="135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10D0C"/>
          </a:solidFill>
          <a:ln w="0">
            <a:noFill/>
          </a:ln>
        </p:spPr>
      </p:sp>
      <p:sp>
        <p:nvSpPr>
          <p:cNvPr id="12" name="手繪多邊形: 圖案 11"/>
          <p:cNvSpPr/>
          <p:nvPr/>
        </p:nvSpPr>
        <p:spPr>
          <a:xfrm>
            <a:off x="4320000" y="0"/>
            <a:ext cx="5760000" cy="2160000"/>
          </a:xfrm>
          <a:custGeom>
            <a:avLst/>
            <a:gdLst/>
            <a:ahLst/>
            <a:cxnLst/>
            <a:rect l="0" t="0" r="r" b="b"/>
            <a:pathLst>
              <a:path w="16000" h="6000">
                <a:moveTo>
                  <a:pt x="16000" y="0"/>
                </a:moveTo>
                <a:lnTo>
                  <a:pt x="2500" y="0"/>
                </a:lnTo>
                <a:lnTo>
                  <a:pt x="0" y="6000"/>
                </a:lnTo>
                <a:lnTo>
                  <a:pt x="16000" y="2500"/>
                </a:lnTo>
                <a:lnTo>
                  <a:pt x="16000" y="0"/>
                </a:lnTo>
                <a:close/>
              </a:path>
            </a:pathLst>
          </a:custGeom>
          <a:solidFill>
            <a:srgbClr val="EA7500"/>
          </a:solidFill>
          <a:ln w="0">
            <a:noFill/>
          </a:ln>
        </p:spPr>
      </p:sp>
      <p:sp>
        <p:nvSpPr>
          <p:cNvPr id="2" name="手繪多邊形: 圖案 1"/>
          <p:cNvSpPr/>
          <p:nvPr/>
        </p:nvSpPr>
        <p:spPr>
          <a:xfrm>
            <a:off x="5580000" y="1260000"/>
            <a:ext cx="4500000" cy="3780000"/>
          </a:xfrm>
          <a:custGeom>
            <a:avLst/>
            <a:gdLst/>
            <a:ahLst/>
            <a:cxnLst/>
            <a:rect l="0" t="0" r="r" b="b"/>
            <a:pathLst>
              <a:path w="12500" h="10500">
                <a:moveTo>
                  <a:pt x="12500" y="10500"/>
                </a:moveTo>
                <a:lnTo>
                  <a:pt x="12500" y="0"/>
                </a:lnTo>
                <a:lnTo>
                  <a:pt x="0" y="2500"/>
                </a:lnTo>
                <a:lnTo>
                  <a:pt x="12500" y="10500"/>
                </a:lnTo>
                <a:close/>
              </a:path>
            </a:pathLst>
          </a:custGeom>
          <a:solidFill>
            <a:srgbClr val="E8A202"/>
          </a:solidFill>
          <a:ln w="0">
            <a:noFill/>
          </a:ln>
        </p:spPr>
      </p:sp>
      <p:sp>
        <p:nvSpPr>
          <p:cNvPr id="3" name="手繪多邊形: 圖案 2"/>
          <p:cNvSpPr/>
          <p:nvPr/>
        </p:nvSpPr>
        <p:spPr>
          <a:xfrm>
            <a:off x="5580000" y="3060000"/>
            <a:ext cx="4500000" cy="2610000"/>
          </a:xfrm>
          <a:custGeom>
            <a:avLst/>
            <a:gdLst/>
            <a:ahLst/>
            <a:cxnLst/>
            <a:rect l="0" t="0" r="r" b="b"/>
            <a:pathLst>
              <a:path w="12500" h="7250">
                <a:moveTo>
                  <a:pt x="12500" y="7250"/>
                </a:moveTo>
                <a:lnTo>
                  <a:pt x="12500" y="6500"/>
                </a:lnTo>
                <a:lnTo>
                  <a:pt x="2000" y="0"/>
                </a:lnTo>
                <a:lnTo>
                  <a:pt x="0" y="7250"/>
                </a:lnTo>
                <a:lnTo>
                  <a:pt x="12500" y="7250"/>
                </a:lnTo>
                <a:close/>
              </a:path>
            </a:pathLst>
          </a:custGeom>
          <a:solidFill>
            <a:srgbClr val="168253"/>
          </a:solidFill>
          <a:ln w="0">
            <a:noFill/>
          </a:ln>
        </p:spPr>
      </p:sp>
      <p:sp>
        <p:nvSpPr>
          <p:cNvPr id="4" name="手繪多邊形: 圖案 3"/>
          <p:cNvSpPr/>
          <p:nvPr/>
        </p:nvSpPr>
        <p:spPr>
          <a:xfrm>
            <a:off x="0" y="3764880"/>
            <a:ext cx="5760000" cy="1905120"/>
          </a:xfrm>
          <a:custGeom>
            <a:avLst/>
            <a:gdLst/>
            <a:ahLst/>
            <a:cxnLst/>
            <a:rect l="0" t="0" r="r" b="b"/>
            <a:pathLst>
              <a:path w="16000" h="5292">
                <a:moveTo>
                  <a:pt x="0" y="5292"/>
                </a:moveTo>
                <a:lnTo>
                  <a:pt x="14500" y="5292"/>
                </a:lnTo>
                <a:lnTo>
                  <a:pt x="16000" y="0"/>
                </a:lnTo>
                <a:lnTo>
                  <a:pt x="0" y="2542"/>
                </a:lnTo>
                <a:lnTo>
                  <a:pt x="0" y="5292"/>
                </a:lnTo>
                <a:close/>
              </a:path>
            </a:pathLst>
          </a:custGeom>
          <a:solidFill>
            <a:srgbClr val="3465A4"/>
          </a:solidFill>
          <a:ln w="0">
            <a:noFill/>
          </a:ln>
        </p:spPr>
      </p:sp>
      <p:sp>
        <p:nvSpPr>
          <p:cNvPr id="5" name="手繪多邊形: 圖案 4"/>
          <p:cNvSpPr/>
          <p:nvPr/>
        </p:nvSpPr>
        <p:spPr>
          <a:xfrm>
            <a:off x="0" y="540000"/>
            <a:ext cx="4320000" cy="3780000"/>
          </a:xfrm>
          <a:custGeom>
            <a:avLst/>
            <a:gdLst/>
            <a:ahLst/>
            <a:cxnLst/>
            <a:rect l="0" t="0" r="r" b="b"/>
            <a:pathLst>
              <a:path w="12000" h="10500">
                <a:moveTo>
                  <a:pt x="0" y="0"/>
                </a:moveTo>
                <a:lnTo>
                  <a:pt x="0" y="10500"/>
                </a:lnTo>
                <a:lnTo>
                  <a:pt x="12000" y="8500"/>
                </a:lnTo>
                <a:lnTo>
                  <a:pt x="0" y="0"/>
                </a:lnTo>
                <a:close/>
              </a:path>
            </a:pathLst>
          </a:custGeom>
          <a:solidFill>
            <a:srgbClr val="780373"/>
          </a:solidFill>
          <a:ln w="0">
            <a:noFill/>
          </a:ln>
        </p:spPr>
      </p:sp>
      <p:sp>
        <p:nvSpPr>
          <p:cNvPr id="6" name="PlaceHolder 1"/>
          <p:cNvSpPr>
            <a:spLocks noGrp="1"/>
          </p:cNvSpPr>
          <p:nvPr>
            <p:ph type="dt" idx="1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defRPr lang="en-US" sz="1400" b="0" strike="noStrike" spc="-1">
                <a:solidFill>
                  <a:srgbClr val="DDDDDD"/>
                </a:solidFill>
                <a:latin typeface="DejaVu Sans"/>
              </a:defRPr>
            </a:lvl1pPr>
          </a:lstStyle>
          <a:p>
            <a:r>
              <a:rPr lang="en-US" sz="1400" b="0" strike="noStrike" spc="-1">
                <a:solidFill>
                  <a:srgbClr val="DDDDDD"/>
                </a:solidFill>
                <a:latin typeface="DejaVu Sans"/>
              </a:rPr>
              <a:t>&lt;date/time&gt;</a:t>
            </a:r>
          </a:p>
        </p:txBody>
      </p:sp>
      <p:sp>
        <p:nvSpPr>
          <p:cNvPr id="7" name="PlaceHolder 2"/>
          <p:cNvSpPr>
            <a:spLocks noGrp="1"/>
          </p:cNvSpPr>
          <p:nvPr>
            <p:ph type="ftr" idx="2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ctr">
              <a:buNone/>
              <a:defRPr lang="en-US" sz="1400" b="0" strike="noStrike" spc="-1">
                <a:solidFill>
                  <a:srgbClr val="DDDDDD"/>
                </a:solidFill>
                <a:latin typeface="DejaVu Sans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solidFill>
                  <a:srgbClr val="DDDDDD"/>
                </a:solidFill>
                <a:latin typeface="DejaVu Sans"/>
              </a:rPr>
              <a:t>&lt;footer&gt;</a:t>
            </a:r>
          </a:p>
        </p:txBody>
      </p:sp>
      <p:sp>
        <p:nvSpPr>
          <p:cNvPr id="8" name="PlaceHolder 3"/>
          <p:cNvSpPr>
            <a:spLocks noGrp="1"/>
          </p:cNvSpPr>
          <p:nvPr>
            <p:ph type="sldNum" idx="3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solidFill>
                  <a:srgbClr val="DDDDDD"/>
                </a:solidFill>
                <a:latin typeface="DejaVu Sans"/>
              </a:defRPr>
            </a:lvl1pPr>
          </a:lstStyle>
          <a:p>
            <a:pPr algn="r">
              <a:buNone/>
            </a:pPr>
            <a:fld id="{C761D222-5D60-4E99-877C-9DC27678C929}" type="slidenum">
              <a:rPr lang="en-US" sz="1400" b="0" strike="noStrike" spc="-1">
                <a:solidFill>
                  <a:srgbClr val="DDDDDD"/>
                </a:solidFill>
                <a:latin typeface="DejaVu Sans"/>
              </a:rPr>
              <a:t>‹#›</a:t>
            </a:fld>
            <a:endParaRPr lang="en-US" sz="1400" b="0" strike="noStrike" spc="-1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body"/>
          </p:nvPr>
        </p:nvSpPr>
        <p:spPr>
          <a:xfrm>
            <a:off x="3780000" y="1980000"/>
            <a:ext cx="2520000" cy="18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6000"/>
          </a:bodyPr>
          <a:lstStyle/>
          <a:p>
            <a:pPr algn="ctr">
              <a:spcAft>
                <a:spcPts val="1060"/>
              </a:spcAft>
            </a:pPr>
            <a:r>
              <a:rPr lang="en-US" sz="2400" b="0" strike="noStrike" spc="-1">
                <a:solidFill>
                  <a:srgbClr val="666666"/>
                </a:solidFill>
                <a:latin typeface="DejaVu Sans"/>
              </a:rPr>
              <a:t>Click to edit the outline text format</a:t>
            </a:r>
          </a:p>
          <a:p>
            <a:pPr lvl="1" algn="ctr">
              <a:spcAft>
                <a:spcPts val="848"/>
              </a:spcAft>
            </a:pPr>
            <a:r>
              <a:rPr lang="en-US" sz="1800" b="0" strike="noStrike" spc="-1">
                <a:solidFill>
                  <a:srgbClr val="666666"/>
                </a:solidFill>
                <a:latin typeface="DejaVu Sans"/>
              </a:rPr>
              <a:t>Second Outline Level</a:t>
            </a:r>
          </a:p>
          <a:p>
            <a:pPr lvl="2" algn="ctr">
              <a:spcAft>
                <a:spcPts val="635"/>
              </a:spcAft>
            </a:pPr>
            <a:r>
              <a:rPr lang="en-US" sz="1400" b="0" strike="noStrike" spc="-1">
                <a:solidFill>
                  <a:srgbClr val="666666"/>
                </a:solidFill>
                <a:latin typeface="DejaVu Sans"/>
              </a:rPr>
              <a:t>Third Outline Level</a:t>
            </a:r>
          </a:p>
          <a:p>
            <a:pPr lvl="3" algn="ctr">
              <a:spcAft>
                <a:spcPts val="422"/>
              </a:spcAft>
            </a:pPr>
            <a:r>
              <a:rPr lang="en-US" sz="1000" b="0" strike="noStrike" spc="-1">
                <a:solidFill>
                  <a:srgbClr val="666666"/>
                </a:solidFill>
                <a:latin typeface="DejaVu Sans"/>
              </a:rPr>
              <a:t>Fourth Outline Level</a:t>
            </a:r>
          </a:p>
          <a:p>
            <a:pPr lvl="4" algn="ctr">
              <a:spcAft>
                <a:spcPts val="213"/>
              </a:spcAft>
            </a:pPr>
            <a:r>
              <a:rPr lang="en-US" sz="800" b="0" strike="noStrike" spc="-1">
                <a:solidFill>
                  <a:srgbClr val="666666"/>
                </a:solidFill>
                <a:latin typeface="DejaVu Sans"/>
              </a:rPr>
              <a:t>Fifth Outline Level</a:t>
            </a:r>
          </a:p>
          <a:p>
            <a:pPr lvl="5" algn="ctr">
              <a:spcAft>
                <a:spcPts val="213"/>
              </a:spcAft>
            </a:pPr>
            <a:r>
              <a:rPr lang="en-US" sz="600" b="0" strike="noStrike" spc="-1">
                <a:solidFill>
                  <a:srgbClr val="666666"/>
                </a:solidFill>
                <a:latin typeface="DejaVu Sans"/>
              </a:rPr>
              <a:t>Sixth Outline Level</a:t>
            </a:r>
          </a:p>
          <a:p>
            <a:pPr lvl="6" algn="ctr">
              <a:spcAft>
                <a:spcPts val="213"/>
              </a:spcAft>
            </a:pPr>
            <a:r>
              <a:rPr lang="en-US" sz="600" b="0" strike="noStrike" spc="-1">
                <a:solidFill>
                  <a:srgbClr val="666666"/>
                </a:solidFill>
                <a:latin typeface="DejaVu Sans"/>
              </a:rPr>
              <a:t>Seventh Outline Level</a:t>
            </a:r>
          </a:p>
        </p:txBody>
      </p:sp>
      <p:sp>
        <p:nvSpPr>
          <p:cNvPr id="10" name="PlaceHolder 5"/>
          <p:cNvSpPr>
            <a:spLocks noGrp="1"/>
          </p:cNvSpPr>
          <p:nvPr>
            <p:ph type="title"/>
          </p:nvPr>
        </p:nvSpPr>
        <p:spPr>
          <a:xfrm>
            <a:off x="540000" y="180000"/>
            <a:ext cx="3960000" cy="9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3300" b="0" strike="noStrike" spc="-1">
                <a:solidFill>
                  <a:srgbClr val="FFFFFF"/>
                </a:solidFill>
                <a:latin typeface="DejaVu Sans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手繪多邊形: 圖案 46"/>
          <p:cNvSpPr/>
          <p:nvPr/>
        </p:nvSpPr>
        <p:spPr>
          <a:xfrm>
            <a:off x="-36720" y="0"/>
            <a:ext cx="3276720" cy="3240000"/>
          </a:xfrm>
          <a:custGeom>
            <a:avLst/>
            <a:gdLst/>
            <a:ahLst/>
            <a:cxnLst/>
            <a:rect l="0" t="0" r="r" b="b"/>
            <a:pathLst>
              <a:path w="9102" h="9000">
                <a:moveTo>
                  <a:pt x="0" y="0"/>
                </a:moveTo>
                <a:lnTo>
                  <a:pt x="9102" y="0"/>
                </a:lnTo>
                <a:lnTo>
                  <a:pt x="6102" y="9000"/>
                </a:lnTo>
                <a:lnTo>
                  <a:pt x="102" y="4500"/>
                </a:lnTo>
                <a:lnTo>
                  <a:pt x="0" y="0"/>
                </a:lnTo>
                <a:close/>
              </a:path>
            </a:pathLst>
          </a:custGeom>
          <a:solidFill>
            <a:srgbClr val="F10D0C"/>
          </a:solidFill>
          <a:ln w="0">
            <a:noFill/>
          </a:ln>
        </p:spPr>
      </p:sp>
      <p:sp>
        <p:nvSpPr>
          <p:cNvPr id="48" name="手繪多邊形: 圖案 47"/>
          <p:cNvSpPr/>
          <p:nvPr/>
        </p:nvSpPr>
        <p:spPr>
          <a:xfrm>
            <a:off x="3240000" y="0"/>
            <a:ext cx="5400000" cy="1080000"/>
          </a:xfrm>
          <a:custGeom>
            <a:avLst/>
            <a:gdLst/>
            <a:ahLst/>
            <a:cxnLst/>
            <a:rect l="0" t="0" r="r" b="b"/>
            <a:pathLst>
              <a:path w="15000" h="3000">
                <a:moveTo>
                  <a:pt x="1000" y="0"/>
                </a:moveTo>
                <a:lnTo>
                  <a:pt x="0" y="3000"/>
                </a:lnTo>
                <a:lnTo>
                  <a:pt x="15000" y="0"/>
                </a:lnTo>
                <a:lnTo>
                  <a:pt x="1000" y="0"/>
                </a:lnTo>
                <a:close/>
              </a:path>
            </a:pathLst>
          </a:custGeom>
          <a:solidFill>
            <a:srgbClr val="EA7500"/>
          </a:solidFill>
          <a:ln w="0">
            <a:noFill/>
          </a:ln>
        </p:spPr>
      </p:sp>
      <p:sp>
        <p:nvSpPr>
          <p:cNvPr id="49" name="手繪多邊形: 圖案 48"/>
          <p:cNvSpPr/>
          <p:nvPr/>
        </p:nvSpPr>
        <p:spPr>
          <a:xfrm>
            <a:off x="6120000" y="0"/>
            <a:ext cx="3960000" cy="3780000"/>
          </a:xfrm>
          <a:custGeom>
            <a:avLst/>
            <a:gdLst/>
            <a:ahLst/>
            <a:cxnLst/>
            <a:rect l="0" t="0" r="r" b="b"/>
            <a:pathLst>
              <a:path w="11000" h="10500">
                <a:moveTo>
                  <a:pt x="11000" y="0"/>
                </a:moveTo>
                <a:lnTo>
                  <a:pt x="0" y="2500"/>
                </a:lnTo>
                <a:lnTo>
                  <a:pt x="11000" y="10500"/>
                </a:lnTo>
                <a:lnTo>
                  <a:pt x="11000" y="0"/>
                </a:lnTo>
                <a:close/>
              </a:path>
            </a:pathLst>
          </a:custGeom>
          <a:solidFill>
            <a:srgbClr val="E8A202"/>
          </a:solidFill>
          <a:ln w="0">
            <a:noFill/>
          </a:ln>
        </p:spPr>
      </p:sp>
      <p:sp>
        <p:nvSpPr>
          <p:cNvPr id="50" name="手繪多邊形: 圖案 49"/>
          <p:cNvSpPr/>
          <p:nvPr/>
        </p:nvSpPr>
        <p:spPr>
          <a:xfrm>
            <a:off x="6840000" y="2520000"/>
            <a:ext cx="3240000" cy="3150000"/>
          </a:xfrm>
          <a:custGeom>
            <a:avLst/>
            <a:gdLst/>
            <a:ahLst/>
            <a:cxnLst/>
            <a:rect l="0" t="0" r="r" b="b"/>
            <a:pathLst>
              <a:path w="9000" h="8750">
                <a:moveTo>
                  <a:pt x="9000" y="4500"/>
                </a:moveTo>
                <a:lnTo>
                  <a:pt x="3000" y="0"/>
                </a:lnTo>
                <a:lnTo>
                  <a:pt x="0" y="8750"/>
                </a:lnTo>
                <a:lnTo>
                  <a:pt x="9000" y="8750"/>
                </a:lnTo>
                <a:lnTo>
                  <a:pt x="9000" y="4500"/>
                </a:lnTo>
                <a:close/>
              </a:path>
            </a:pathLst>
          </a:custGeom>
          <a:solidFill>
            <a:srgbClr val="168253"/>
          </a:solidFill>
          <a:ln w="0">
            <a:noFill/>
          </a:ln>
        </p:spPr>
      </p:sp>
      <p:sp>
        <p:nvSpPr>
          <p:cNvPr id="51" name="手繪多邊形: 圖案 50"/>
          <p:cNvSpPr/>
          <p:nvPr/>
        </p:nvSpPr>
        <p:spPr>
          <a:xfrm>
            <a:off x="1800000" y="4500000"/>
            <a:ext cx="5040000" cy="1170000"/>
          </a:xfrm>
          <a:custGeom>
            <a:avLst/>
            <a:gdLst/>
            <a:ahLst/>
            <a:cxnLst/>
            <a:rect l="0" t="0" r="r" b="b"/>
            <a:pathLst>
              <a:path w="14000" h="3250">
                <a:moveTo>
                  <a:pt x="0" y="3250"/>
                </a:moveTo>
                <a:lnTo>
                  <a:pt x="13000" y="3250"/>
                </a:lnTo>
                <a:lnTo>
                  <a:pt x="14000" y="0"/>
                </a:lnTo>
                <a:lnTo>
                  <a:pt x="0" y="3250"/>
                </a:lnTo>
                <a:close/>
              </a:path>
            </a:pathLst>
          </a:custGeom>
          <a:solidFill>
            <a:srgbClr val="3465A4"/>
          </a:solidFill>
          <a:ln w="0">
            <a:noFill/>
          </a:ln>
        </p:spPr>
      </p:sp>
      <p:sp>
        <p:nvSpPr>
          <p:cNvPr id="52" name="手繪多邊形: 圖案 51"/>
          <p:cNvSpPr/>
          <p:nvPr/>
        </p:nvSpPr>
        <p:spPr>
          <a:xfrm>
            <a:off x="-36720" y="2160000"/>
            <a:ext cx="3996720" cy="3538800"/>
          </a:xfrm>
          <a:custGeom>
            <a:avLst/>
            <a:gdLst/>
            <a:ahLst/>
            <a:cxnLst/>
            <a:rect l="0" t="0" r="r" b="b"/>
            <a:pathLst>
              <a:path w="11102" h="9830">
                <a:moveTo>
                  <a:pt x="0" y="9830"/>
                </a:moveTo>
                <a:lnTo>
                  <a:pt x="1602" y="9830"/>
                </a:lnTo>
                <a:lnTo>
                  <a:pt x="11102" y="7500"/>
                </a:lnTo>
                <a:lnTo>
                  <a:pt x="102" y="0"/>
                </a:lnTo>
                <a:lnTo>
                  <a:pt x="0" y="9830"/>
                </a:lnTo>
                <a:close/>
              </a:path>
            </a:pathLst>
          </a:custGeom>
          <a:solidFill>
            <a:srgbClr val="780373"/>
          </a:solidFill>
          <a:ln w="0">
            <a:noFill/>
          </a:ln>
        </p:spPr>
      </p:sp>
      <p:sp>
        <p:nvSpPr>
          <p:cNvPr id="53" name="PlaceHolder 1"/>
          <p:cNvSpPr>
            <a:spLocks noGrp="1"/>
          </p:cNvSpPr>
          <p:nvPr>
            <p:ph type="dt" idx="4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just">
              <a:buNone/>
              <a:defRPr lang="en-US" sz="1400" b="0" strike="noStrike" spc="-1">
                <a:solidFill>
                  <a:srgbClr val="DDDDDD"/>
                </a:solidFill>
                <a:latin typeface="DejaVu Sans"/>
              </a:defRPr>
            </a:lvl1pPr>
          </a:lstStyle>
          <a:p>
            <a:pPr algn="just">
              <a:buNone/>
            </a:pPr>
            <a:r>
              <a:rPr lang="en-US" sz="1400" b="0" strike="noStrike" spc="-1">
                <a:solidFill>
                  <a:srgbClr val="DDDDDD"/>
                </a:solidFill>
                <a:latin typeface="DejaVu Sans"/>
              </a:rPr>
              <a:t>&lt;date/time&gt;</a:t>
            </a:r>
          </a:p>
        </p:txBody>
      </p:sp>
      <p:sp>
        <p:nvSpPr>
          <p:cNvPr id="54" name="PlaceHolder 2"/>
          <p:cNvSpPr>
            <a:spLocks noGrp="1"/>
          </p:cNvSpPr>
          <p:nvPr>
            <p:ph type="ftr" idx="5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ctr">
              <a:buNone/>
              <a:defRPr lang="en-US" sz="1400" b="0" strike="noStrike" spc="-1">
                <a:solidFill>
                  <a:srgbClr val="DDDDDD"/>
                </a:solidFill>
                <a:latin typeface="DejaVu Sans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solidFill>
                  <a:srgbClr val="DDDDDD"/>
                </a:solidFill>
                <a:latin typeface="DejaVu Sans"/>
              </a:rPr>
              <a:t>&lt;footer&gt;</a:t>
            </a:r>
          </a:p>
        </p:txBody>
      </p:sp>
      <p:sp>
        <p:nvSpPr>
          <p:cNvPr id="55" name="PlaceHolder 3"/>
          <p:cNvSpPr>
            <a:spLocks noGrp="1"/>
          </p:cNvSpPr>
          <p:nvPr>
            <p:ph type="sldNum" idx="6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solidFill>
                  <a:srgbClr val="DDDDDD"/>
                </a:solidFill>
                <a:latin typeface="DejaVu Sans"/>
              </a:defRPr>
            </a:lvl1pPr>
          </a:lstStyle>
          <a:p>
            <a:pPr algn="r">
              <a:buNone/>
            </a:pPr>
            <a:fld id="{9EEBAC4D-4754-4732-8183-A8D5CC922D5B}" type="slidenum">
              <a:rPr lang="en-US" sz="1400" b="0" strike="noStrike" spc="-1">
                <a:solidFill>
                  <a:srgbClr val="DDDDDD"/>
                </a:solidFill>
                <a:latin typeface="DejaVu Sans"/>
              </a:rPr>
              <a:t>‹#›</a:t>
            </a:fld>
            <a:endParaRPr lang="en-US" sz="1400" b="0" strike="noStrike" spc="-1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title"/>
          </p:nvPr>
        </p:nvSpPr>
        <p:spPr>
          <a:xfrm>
            <a:off x="2880000" y="900000"/>
            <a:ext cx="4320000" cy="108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2100" b="0" strike="noStrike" spc="-1">
                <a:solidFill>
                  <a:srgbClr val="333333"/>
                </a:solidFill>
                <a:latin typeface="DejaVu Sans"/>
              </a:rPr>
              <a:t>Click to edit the title text format</a:t>
            </a: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2880000" y="2160000"/>
            <a:ext cx="4320000" cy="25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666666"/>
                </a:solidFill>
                <a:latin typeface="DejaVu Sans"/>
              </a:rPr>
              <a:t>Click to edit the outline text format</a:t>
            </a:r>
          </a:p>
          <a:p>
            <a:pPr marL="864000" lvl="1" indent="-324000">
              <a:spcAft>
                <a:spcPts val="848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666666"/>
                </a:solidFill>
                <a:latin typeface="DejaVu Sans"/>
              </a:rPr>
              <a:t>Second Outline Level</a:t>
            </a:r>
          </a:p>
          <a:p>
            <a:pPr marL="1296000" lvl="2" indent="-288000">
              <a:spcAft>
                <a:spcPts val="635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US" sz="1300" b="0" strike="noStrike" spc="-1">
                <a:solidFill>
                  <a:srgbClr val="666666"/>
                </a:solidFill>
                <a:latin typeface="DejaVu Sans"/>
              </a:rPr>
              <a:t>Third Outline Level</a:t>
            </a:r>
          </a:p>
          <a:p>
            <a:pPr marL="1728000" lvl="3" indent="-216000">
              <a:spcAft>
                <a:spcPts val="422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lang="en-US" sz="1000" b="0" strike="noStrike" spc="-1">
                <a:solidFill>
                  <a:srgbClr val="666666"/>
                </a:solidFill>
                <a:latin typeface="DejaVu Sans"/>
              </a:rPr>
              <a:t>Fourth Outline Level</a:t>
            </a:r>
          </a:p>
          <a:p>
            <a:pPr marL="2160000" lvl="4" indent="-216000">
              <a:spcAft>
                <a:spcPts val="21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US" sz="1000" b="0" strike="noStrike" spc="-1">
                <a:solidFill>
                  <a:srgbClr val="666666"/>
                </a:solidFill>
                <a:latin typeface="DejaVu Sans"/>
              </a:rPr>
              <a:t>Fifth Outline Level</a:t>
            </a:r>
          </a:p>
          <a:p>
            <a:pPr marL="2592000" lvl="5" indent="-216000">
              <a:spcAft>
                <a:spcPts val="21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US" sz="1000" b="0" strike="noStrike" spc="-1">
                <a:solidFill>
                  <a:srgbClr val="666666"/>
                </a:solidFill>
                <a:latin typeface="DejaVu Sans"/>
              </a:rPr>
              <a:t>Sixth Outline Level</a:t>
            </a:r>
          </a:p>
          <a:p>
            <a:pPr marL="3024000" lvl="6" indent="-216000">
              <a:spcAft>
                <a:spcPts val="21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US" sz="1000" b="0" strike="noStrike" spc="-1">
                <a:solidFill>
                  <a:srgbClr val="666666"/>
                </a:solidFill>
                <a:latin typeface="DejaVu San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手繪多邊形: 圖案 93"/>
          <p:cNvSpPr/>
          <p:nvPr/>
        </p:nvSpPr>
        <p:spPr>
          <a:xfrm>
            <a:off x="0" y="0"/>
            <a:ext cx="1980000" cy="3420000"/>
          </a:xfrm>
          <a:custGeom>
            <a:avLst/>
            <a:gdLst/>
            <a:ahLst/>
            <a:cxnLst/>
            <a:rect l="0" t="0" r="r" b="b"/>
            <a:pathLst>
              <a:path w="5500" h="9500">
                <a:moveTo>
                  <a:pt x="0" y="0"/>
                </a:moveTo>
                <a:lnTo>
                  <a:pt x="0" y="8000"/>
                </a:lnTo>
                <a:lnTo>
                  <a:pt x="2500" y="9500"/>
                </a:lnTo>
                <a:lnTo>
                  <a:pt x="55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10D0C"/>
          </a:solidFill>
          <a:ln w="0">
            <a:noFill/>
          </a:ln>
        </p:spPr>
      </p:sp>
      <p:sp>
        <p:nvSpPr>
          <p:cNvPr id="95" name="手繪多邊形: 圖案 94"/>
          <p:cNvSpPr/>
          <p:nvPr/>
        </p:nvSpPr>
        <p:spPr>
          <a:xfrm>
            <a:off x="2340000" y="0"/>
            <a:ext cx="1980000" cy="360000"/>
          </a:xfrm>
          <a:custGeom>
            <a:avLst/>
            <a:gdLst/>
            <a:ahLst/>
            <a:cxnLst/>
            <a:rect l="0" t="0" r="r" b="b"/>
            <a:pathLst>
              <a:path w="5500" h="1000">
                <a:moveTo>
                  <a:pt x="500" y="0"/>
                </a:moveTo>
                <a:lnTo>
                  <a:pt x="0" y="1000"/>
                </a:lnTo>
                <a:lnTo>
                  <a:pt x="5500" y="0"/>
                </a:lnTo>
                <a:lnTo>
                  <a:pt x="500" y="0"/>
                </a:lnTo>
                <a:close/>
              </a:path>
            </a:pathLst>
          </a:custGeom>
          <a:solidFill>
            <a:srgbClr val="EA7500"/>
          </a:solidFill>
          <a:ln w="0">
            <a:noFill/>
          </a:ln>
        </p:spPr>
      </p:sp>
      <p:sp>
        <p:nvSpPr>
          <p:cNvPr id="96" name="手繪多邊形: 圖案 95"/>
          <p:cNvSpPr/>
          <p:nvPr/>
        </p:nvSpPr>
        <p:spPr>
          <a:xfrm>
            <a:off x="6480000" y="0"/>
            <a:ext cx="3600000" cy="2700000"/>
          </a:xfrm>
          <a:custGeom>
            <a:avLst/>
            <a:gdLst/>
            <a:ahLst/>
            <a:cxnLst/>
            <a:rect l="0" t="0" r="r" b="b"/>
            <a:pathLst>
              <a:path w="10000" h="7500">
                <a:moveTo>
                  <a:pt x="10000" y="0"/>
                </a:moveTo>
                <a:lnTo>
                  <a:pt x="1000" y="0"/>
                </a:lnTo>
                <a:lnTo>
                  <a:pt x="0" y="500"/>
                </a:lnTo>
                <a:lnTo>
                  <a:pt x="10000" y="7500"/>
                </a:lnTo>
                <a:lnTo>
                  <a:pt x="10000" y="0"/>
                </a:lnTo>
                <a:close/>
              </a:path>
            </a:pathLst>
          </a:custGeom>
          <a:solidFill>
            <a:srgbClr val="E8A202"/>
          </a:solidFill>
          <a:ln w="0">
            <a:noFill/>
          </a:ln>
        </p:spPr>
      </p:sp>
      <p:sp>
        <p:nvSpPr>
          <p:cNvPr id="97" name="手繪多邊形: 圖案 96"/>
          <p:cNvSpPr/>
          <p:nvPr/>
        </p:nvSpPr>
        <p:spPr>
          <a:xfrm>
            <a:off x="8100000" y="2340000"/>
            <a:ext cx="1980000" cy="3330000"/>
          </a:xfrm>
          <a:custGeom>
            <a:avLst/>
            <a:gdLst/>
            <a:ahLst/>
            <a:cxnLst/>
            <a:rect l="0" t="0" r="r" b="b"/>
            <a:pathLst>
              <a:path w="5500" h="9250">
                <a:moveTo>
                  <a:pt x="5500" y="9250"/>
                </a:moveTo>
                <a:lnTo>
                  <a:pt x="5500" y="2000"/>
                </a:lnTo>
                <a:lnTo>
                  <a:pt x="3000" y="0"/>
                </a:lnTo>
                <a:lnTo>
                  <a:pt x="0" y="9250"/>
                </a:lnTo>
                <a:lnTo>
                  <a:pt x="5500" y="9250"/>
                </a:lnTo>
                <a:close/>
              </a:path>
            </a:pathLst>
          </a:custGeom>
          <a:solidFill>
            <a:srgbClr val="168253"/>
          </a:solidFill>
          <a:ln w="0">
            <a:noFill/>
          </a:ln>
        </p:spPr>
      </p:sp>
      <p:sp>
        <p:nvSpPr>
          <p:cNvPr id="98" name="手繪多邊形: 圖案 97"/>
          <p:cNvSpPr/>
          <p:nvPr/>
        </p:nvSpPr>
        <p:spPr>
          <a:xfrm>
            <a:off x="5940000" y="5220000"/>
            <a:ext cx="1800000" cy="450000"/>
          </a:xfrm>
          <a:custGeom>
            <a:avLst/>
            <a:gdLst/>
            <a:ahLst/>
            <a:cxnLst/>
            <a:rect l="0" t="0" r="r" b="b"/>
            <a:pathLst>
              <a:path w="5000" h="1250">
                <a:moveTo>
                  <a:pt x="4500" y="1250"/>
                </a:moveTo>
                <a:lnTo>
                  <a:pt x="5000" y="0"/>
                </a:lnTo>
                <a:lnTo>
                  <a:pt x="0" y="1250"/>
                </a:lnTo>
                <a:lnTo>
                  <a:pt x="4500" y="1250"/>
                </a:lnTo>
                <a:close/>
              </a:path>
            </a:pathLst>
          </a:custGeom>
          <a:solidFill>
            <a:srgbClr val="3465A4"/>
          </a:solidFill>
          <a:ln w="0">
            <a:noFill/>
          </a:ln>
        </p:spPr>
      </p:sp>
      <p:sp>
        <p:nvSpPr>
          <p:cNvPr id="99" name="手繪多邊形: 圖案 98"/>
          <p:cNvSpPr/>
          <p:nvPr/>
        </p:nvSpPr>
        <p:spPr>
          <a:xfrm>
            <a:off x="0" y="3240000"/>
            <a:ext cx="3240000" cy="2430000"/>
          </a:xfrm>
          <a:custGeom>
            <a:avLst/>
            <a:gdLst/>
            <a:ahLst/>
            <a:cxnLst/>
            <a:rect l="0" t="0" r="r" b="b"/>
            <a:pathLst>
              <a:path w="9000" h="6750">
                <a:moveTo>
                  <a:pt x="0" y="0"/>
                </a:moveTo>
                <a:lnTo>
                  <a:pt x="0" y="6750"/>
                </a:lnTo>
                <a:lnTo>
                  <a:pt x="9000" y="6750"/>
                </a:lnTo>
                <a:lnTo>
                  <a:pt x="0" y="0"/>
                </a:lnTo>
                <a:close/>
              </a:path>
            </a:pathLst>
          </a:custGeom>
          <a:solidFill>
            <a:srgbClr val="780373"/>
          </a:solidFill>
          <a:ln w="0">
            <a:noFill/>
          </a:ln>
        </p:spPr>
      </p:sp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800000" y="360000"/>
            <a:ext cx="6480000" cy="9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2100" b="0" strike="noStrike" spc="-1">
                <a:solidFill>
                  <a:srgbClr val="333333"/>
                </a:solidFill>
                <a:latin typeface="DejaVu Sans"/>
              </a:rPr>
              <a:t>Click to edit the title text format</a:t>
            </a: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1800000" y="1440000"/>
            <a:ext cx="6480000" cy="36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666666"/>
                </a:solidFill>
                <a:latin typeface="DejaVu Sans"/>
              </a:rPr>
              <a:t>Click to edit the outline text format</a:t>
            </a:r>
          </a:p>
          <a:p>
            <a:pPr marL="864000" lvl="1" indent="-324000">
              <a:spcAft>
                <a:spcPts val="848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666666"/>
                </a:solidFill>
                <a:latin typeface="DejaVu Sans"/>
              </a:rPr>
              <a:t>Second Outline Level</a:t>
            </a:r>
          </a:p>
          <a:p>
            <a:pPr marL="1296000" lvl="2" indent="-288000">
              <a:spcAft>
                <a:spcPts val="635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666666"/>
                </a:solidFill>
                <a:latin typeface="DejaVu Sans"/>
              </a:rPr>
              <a:t>Third Outline Level</a:t>
            </a:r>
          </a:p>
          <a:p>
            <a:pPr marL="1728000" lvl="3" indent="-216000">
              <a:spcAft>
                <a:spcPts val="425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666666"/>
                </a:solidFill>
                <a:latin typeface="DejaVu Sans"/>
              </a:rPr>
              <a:t>Fourth Outline Level</a:t>
            </a:r>
          </a:p>
          <a:p>
            <a:pPr marL="2160000" lvl="4" indent="-216000">
              <a:spcAft>
                <a:spcPts val="21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US" sz="900" b="0" strike="noStrike" spc="-1">
                <a:solidFill>
                  <a:srgbClr val="666666"/>
                </a:solidFill>
                <a:latin typeface="DejaVu Sans"/>
              </a:rPr>
              <a:t>Fifth Outline Level</a:t>
            </a:r>
          </a:p>
          <a:p>
            <a:pPr marL="2592000" lvl="5" indent="-216000">
              <a:spcAft>
                <a:spcPts val="21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US" sz="900" b="0" strike="noStrike" spc="-1">
                <a:solidFill>
                  <a:srgbClr val="666666"/>
                </a:solidFill>
                <a:latin typeface="DejaVu Sans"/>
              </a:rPr>
              <a:t>Sixth Outline Level</a:t>
            </a:r>
          </a:p>
          <a:p>
            <a:pPr marL="3024000" lvl="6" indent="-216000">
              <a:spcAft>
                <a:spcPts val="21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US" sz="900" b="0" strike="noStrike" spc="-1">
                <a:solidFill>
                  <a:srgbClr val="666666"/>
                </a:solidFill>
                <a:latin typeface="DejaVu Sans"/>
              </a:rPr>
              <a:t>Seventh Outline Level</a:t>
            </a:r>
          </a:p>
        </p:txBody>
      </p:sp>
      <p:sp>
        <p:nvSpPr>
          <p:cNvPr id="102" name="PlaceHolder 3"/>
          <p:cNvSpPr>
            <a:spLocks noGrp="1"/>
          </p:cNvSpPr>
          <p:nvPr>
            <p:ph type="dt" idx="7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defRPr lang="en-US" sz="1400" b="0" strike="noStrike" spc="-1">
                <a:solidFill>
                  <a:srgbClr val="DDDDDD"/>
                </a:solidFill>
                <a:latin typeface="Arial"/>
              </a:defRPr>
            </a:lvl1pPr>
          </a:lstStyle>
          <a:p>
            <a:r>
              <a:rPr lang="en-US" sz="1400" b="0" strike="noStrike" spc="-1">
                <a:solidFill>
                  <a:srgbClr val="DDDDDD"/>
                </a:solidFill>
                <a:latin typeface="Arial"/>
              </a:rPr>
              <a:t>&lt;date/time&gt;</a:t>
            </a:r>
          </a:p>
        </p:txBody>
      </p:sp>
      <p:sp>
        <p:nvSpPr>
          <p:cNvPr id="103" name="PlaceHolder 4"/>
          <p:cNvSpPr>
            <a:spLocks noGrp="1"/>
          </p:cNvSpPr>
          <p:nvPr>
            <p:ph type="ftr" idx="8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ctr">
              <a:buNone/>
              <a:defRPr lang="en-US" sz="1400" b="0" strike="noStrike" spc="-1">
                <a:solidFill>
                  <a:srgbClr val="808080"/>
                </a:solidFill>
                <a:latin typeface="Arial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solidFill>
                  <a:srgbClr val="808080"/>
                </a:solidFill>
                <a:latin typeface="Arial"/>
              </a:rPr>
              <a:t>&lt;footer&gt;</a:t>
            </a:r>
          </a:p>
        </p:txBody>
      </p:sp>
      <p:sp>
        <p:nvSpPr>
          <p:cNvPr id="104" name="PlaceHolder 5"/>
          <p:cNvSpPr>
            <a:spLocks noGrp="1"/>
          </p:cNvSpPr>
          <p:nvPr>
            <p:ph type="sldNum" idx="9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solidFill>
                  <a:srgbClr val="DDDDDD"/>
                </a:solidFill>
                <a:latin typeface="Arial"/>
              </a:defRPr>
            </a:lvl1pPr>
          </a:lstStyle>
          <a:p>
            <a:pPr algn="r">
              <a:buNone/>
            </a:pPr>
            <a:fld id="{50325958-330A-45C1-80FC-22D8D845244D}" type="slidenum">
              <a:rPr lang="en-US" sz="1400" b="0" strike="noStrike" spc="-1">
                <a:solidFill>
                  <a:srgbClr val="DDDDDD"/>
                </a:solidFill>
                <a:latin typeface="Arial"/>
              </a:rPr>
              <a:t>‹#›</a:t>
            </a:fld>
            <a:endParaRPr lang="en-US" sz="1400" b="0" strike="noStrike" spc="-1">
              <a:solidFill>
                <a:srgbClr val="DDDDDD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手繪多邊形: 圖案 140"/>
          <p:cNvSpPr/>
          <p:nvPr/>
        </p:nvSpPr>
        <p:spPr>
          <a:xfrm>
            <a:off x="0" y="4320000"/>
            <a:ext cx="1980000" cy="1350000"/>
          </a:xfrm>
          <a:custGeom>
            <a:avLst/>
            <a:gdLst/>
            <a:ahLst/>
            <a:cxnLst/>
            <a:rect l="0" t="0" r="r" b="b"/>
            <a:pathLst>
              <a:path w="5500" h="3750">
                <a:moveTo>
                  <a:pt x="0" y="0"/>
                </a:moveTo>
                <a:lnTo>
                  <a:pt x="0" y="3750"/>
                </a:lnTo>
                <a:lnTo>
                  <a:pt x="5500" y="3750"/>
                </a:lnTo>
                <a:lnTo>
                  <a:pt x="0" y="0"/>
                </a:lnTo>
                <a:close/>
              </a:path>
            </a:pathLst>
          </a:custGeom>
          <a:solidFill>
            <a:srgbClr val="780373"/>
          </a:solidFill>
          <a:ln w="0">
            <a:noFill/>
          </a:ln>
        </p:spPr>
      </p:sp>
      <p:sp>
        <p:nvSpPr>
          <p:cNvPr id="142" name="手繪多邊形: 圖案 141"/>
          <p:cNvSpPr/>
          <p:nvPr/>
        </p:nvSpPr>
        <p:spPr>
          <a:xfrm>
            <a:off x="0" y="0"/>
            <a:ext cx="1080000" cy="3420000"/>
          </a:xfrm>
          <a:custGeom>
            <a:avLst/>
            <a:gdLst/>
            <a:ahLst/>
            <a:cxnLst/>
            <a:rect l="0" t="0" r="r" b="b"/>
            <a:pathLst>
              <a:path w="3000" h="9500">
                <a:moveTo>
                  <a:pt x="0" y="0"/>
                </a:moveTo>
                <a:lnTo>
                  <a:pt x="0" y="9500"/>
                </a:lnTo>
                <a:lnTo>
                  <a:pt x="3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10D0C"/>
          </a:solidFill>
          <a:ln w="0">
            <a:noFill/>
          </a:ln>
        </p:spPr>
      </p:sp>
      <p:sp>
        <p:nvSpPr>
          <p:cNvPr id="143" name="手繪多邊形: 圖案 142"/>
          <p:cNvSpPr/>
          <p:nvPr/>
        </p:nvSpPr>
        <p:spPr>
          <a:xfrm>
            <a:off x="7740000" y="0"/>
            <a:ext cx="2340000" cy="1620000"/>
          </a:xfrm>
          <a:custGeom>
            <a:avLst/>
            <a:gdLst/>
            <a:ahLst/>
            <a:cxnLst/>
            <a:rect l="0" t="0" r="r" b="b"/>
            <a:pathLst>
              <a:path w="6500" h="4500">
                <a:moveTo>
                  <a:pt x="6500" y="0"/>
                </a:moveTo>
                <a:lnTo>
                  <a:pt x="0" y="0"/>
                </a:lnTo>
                <a:lnTo>
                  <a:pt x="6500" y="4500"/>
                </a:lnTo>
                <a:lnTo>
                  <a:pt x="6500" y="0"/>
                </a:lnTo>
                <a:close/>
              </a:path>
            </a:pathLst>
          </a:custGeom>
          <a:solidFill>
            <a:srgbClr val="E8A202"/>
          </a:solidFill>
          <a:ln w="0">
            <a:noFill/>
          </a:ln>
        </p:spPr>
      </p:sp>
      <p:sp>
        <p:nvSpPr>
          <p:cNvPr id="144" name="手繪多邊形: 圖案 143"/>
          <p:cNvSpPr/>
          <p:nvPr/>
        </p:nvSpPr>
        <p:spPr>
          <a:xfrm>
            <a:off x="9000000" y="2520000"/>
            <a:ext cx="1080000" cy="3150000"/>
          </a:xfrm>
          <a:custGeom>
            <a:avLst/>
            <a:gdLst/>
            <a:ahLst/>
            <a:cxnLst/>
            <a:rect l="0" t="0" r="r" b="b"/>
            <a:pathLst>
              <a:path w="3000" h="8750">
                <a:moveTo>
                  <a:pt x="3000" y="8750"/>
                </a:moveTo>
                <a:lnTo>
                  <a:pt x="3000" y="0"/>
                </a:lnTo>
                <a:lnTo>
                  <a:pt x="0" y="8750"/>
                </a:lnTo>
                <a:lnTo>
                  <a:pt x="3000" y="8750"/>
                </a:lnTo>
                <a:close/>
              </a:path>
            </a:pathLst>
          </a:custGeom>
          <a:solidFill>
            <a:srgbClr val="168253"/>
          </a:solidFill>
          <a:ln w="0">
            <a:noFill/>
          </a:ln>
        </p:spPr>
      </p:sp>
      <p:sp>
        <p:nvSpPr>
          <p:cNvPr id="145" name="PlaceHolder 1"/>
          <p:cNvSpPr>
            <a:spLocks noGrp="1"/>
          </p:cNvSpPr>
          <p:nvPr>
            <p:ph type="dt" idx="10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defRPr lang="en-US" sz="1400" b="0" strike="noStrike" spc="-1">
                <a:solidFill>
                  <a:srgbClr val="DDDDDD"/>
                </a:solidFill>
                <a:latin typeface="DejaVu Sans"/>
              </a:defRPr>
            </a:lvl1pPr>
          </a:lstStyle>
          <a:p>
            <a:r>
              <a:rPr lang="en-US" sz="1400" b="0" strike="noStrike" spc="-1">
                <a:solidFill>
                  <a:srgbClr val="DDDDDD"/>
                </a:solidFill>
                <a:latin typeface="DejaVu Sans"/>
              </a:rPr>
              <a:t>&lt;date/time&gt;</a:t>
            </a:r>
          </a:p>
        </p:txBody>
      </p:sp>
      <p:sp>
        <p:nvSpPr>
          <p:cNvPr id="146" name="PlaceHolder 2"/>
          <p:cNvSpPr>
            <a:spLocks noGrp="1"/>
          </p:cNvSpPr>
          <p:nvPr>
            <p:ph type="ftr" idx="11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ctr">
              <a:buNone/>
              <a:defRPr lang="en-US" sz="1400" b="0" strike="noStrike" spc="-1">
                <a:solidFill>
                  <a:srgbClr val="808080"/>
                </a:solidFill>
                <a:latin typeface="DejaVu Sans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solidFill>
                  <a:srgbClr val="808080"/>
                </a:solidFill>
                <a:latin typeface="DejaVu Sans"/>
              </a:rPr>
              <a:t>&lt;footer&gt;</a:t>
            </a:r>
          </a:p>
        </p:txBody>
      </p:sp>
      <p:sp>
        <p:nvSpPr>
          <p:cNvPr id="147" name="PlaceHolder 3"/>
          <p:cNvSpPr>
            <a:spLocks noGrp="1"/>
          </p:cNvSpPr>
          <p:nvPr>
            <p:ph type="sldNum" idx="12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solidFill>
                  <a:srgbClr val="DDDDDD"/>
                </a:solidFill>
                <a:latin typeface="DejaVu Sans"/>
              </a:defRPr>
            </a:lvl1pPr>
          </a:lstStyle>
          <a:p>
            <a:pPr algn="r">
              <a:buNone/>
            </a:pPr>
            <a:fld id="{9E77734A-81A5-46F7-8EC3-0B32369D733E}" type="slidenum">
              <a:rPr lang="en-US" sz="1400" b="0" strike="noStrike" spc="-1">
                <a:solidFill>
                  <a:srgbClr val="DDDDDD"/>
                </a:solidFill>
                <a:latin typeface="DejaVu Sans"/>
              </a:rPr>
              <a:t>‹#›</a:t>
            </a:fld>
            <a:endParaRPr lang="en-US" sz="1400" b="0" strike="noStrike" spc="-1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3000" b="0" strike="noStrike" spc="-1">
                <a:solidFill>
                  <a:srgbClr val="333333"/>
                </a:solidFill>
                <a:latin typeface="DejaVu Sans"/>
              </a:rPr>
              <a:t>Click to edit the title text format</a:t>
            </a: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666666"/>
                </a:solidFill>
                <a:latin typeface="DejaVu Sans"/>
              </a:rPr>
              <a:t>Click to edit the outline text format</a:t>
            </a:r>
          </a:p>
          <a:p>
            <a:pPr marL="864000" lvl="1" indent="-324000">
              <a:spcAft>
                <a:spcPts val="850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lang="en-US" sz="2100" b="0" strike="noStrike" spc="-1">
                <a:solidFill>
                  <a:srgbClr val="666666"/>
                </a:solidFill>
                <a:latin typeface="DejaVu Sans"/>
              </a:rPr>
              <a:t>Second Outline Level</a:t>
            </a:r>
          </a:p>
          <a:p>
            <a:pPr marL="1296000" lvl="2" indent="-288000">
              <a:spcAft>
                <a:spcPts val="635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666666"/>
                </a:solidFill>
                <a:latin typeface="DejaVu Sans"/>
              </a:rPr>
              <a:t>Third Outline Level</a:t>
            </a:r>
          </a:p>
          <a:p>
            <a:pPr marL="1728000" lvl="3" indent="-216000">
              <a:spcAft>
                <a:spcPts val="425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solidFill>
                  <a:srgbClr val="666666"/>
                </a:solidFill>
                <a:latin typeface="DejaVu Sans"/>
              </a:rPr>
              <a:t>Fourth Outline Level</a:t>
            </a:r>
          </a:p>
          <a:p>
            <a:pPr marL="2160000" lvl="4" indent="-216000">
              <a:spcAft>
                <a:spcPts val="21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666666"/>
                </a:solidFill>
                <a:latin typeface="DejaVu Sans"/>
              </a:rPr>
              <a:t>Fifth Outline Level</a:t>
            </a:r>
          </a:p>
          <a:p>
            <a:pPr marL="2592000" lvl="5" indent="-216000">
              <a:spcAft>
                <a:spcPts val="21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666666"/>
                </a:solidFill>
                <a:latin typeface="DejaVu Sans"/>
              </a:rPr>
              <a:t>Sixth Outline Level</a:t>
            </a:r>
          </a:p>
          <a:p>
            <a:pPr marL="3024000" lvl="6" indent="-216000">
              <a:spcAft>
                <a:spcPts val="21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666666"/>
                </a:solidFill>
                <a:latin typeface="DejaVu San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2"/>
          <p:cNvSpPr>
            <a:spLocks noGrp="1"/>
          </p:cNvSpPr>
          <p:nvPr>
            <p:ph type="title"/>
          </p:nvPr>
        </p:nvSpPr>
        <p:spPr>
          <a:xfrm>
            <a:off x="6171913" y="1475069"/>
            <a:ext cx="3379479" cy="23888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strike="noStrike" spc="-1" dirty="0">
                <a:latin typeface="Microsoft JhengHei"/>
              </a:rPr>
              <a:t>Code The World</a:t>
            </a:r>
          </a:p>
        </p:txBody>
      </p:sp>
      <p:sp>
        <p:nvSpPr>
          <p:cNvPr id="186" name="PlaceHolder 1"/>
          <p:cNvSpPr>
            <a:spLocks noGrp="1"/>
          </p:cNvSpPr>
          <p:nvPr>
            <p:ph type="subTitle"/>
          </p:nvPr>
        </p:nvSpPr>
        <p:spPr>
          <a:xfrm>
            <a:off x="6171912" y="3928284"/>
            <a:ext cx="3379477" cy="9491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1000"/>
              </a:spcBef>
            </a:pPr>
            <a:r>
              <a:rPr lang="zh-TW" altLang="en-US" sz="1600" b="0" strike="noStrike" spc="-1">
                <a:latin typeface="Microsoft JhengHei"/>
                <a:ea typeface="Microsoft JhengHei"/>
                <a:cs typeface="+mn-cs"/>
              </a:rPr>
              <a:t>打造你的</a:t>
            </a:r>
            <a:endParaRPr lang="en-US" altLang="zh-TW" sz="1600" spc="-1">
              <a:latin typeface="Microsoft JhengHei"/>
              <a:ea typeface="Microsoft JhengHei"/>
              <a:cs typeface="+mn-cs"/>
            </a:endParaRPr>
          </a:p>
          <a:p>
            <a:pPr>
              <a:spcBef>
                <a:spcPts val="1000"/>
              </a:spcBef>
            </a:pPr>
            <a:r>
              <a:rPr lang="zh-TW" altLang="en-US" sz="1600" b="0" strike="noStrike" spc="-1">
                <a:latin typeface="Microsoft JhengHei"/>
                <a:ea typeface="Microsoft JhengHei"/>
                <a:cs typeface="+mn-cs"/>
              </a:rPr>
              <a:t>程式城市</a:t>
            </a:r>
            <a:endParaRPr lang="en-US" sz="1600" b="0" strike="noStrike" spc="-1">
              <a:latin typeface="Microsoft JhengHei"/>
              <a:ea typeface="Microsoft JhengHei"/>
              <a:cs typeface="+mn-cs"/>
            </a:endParaRPr>
          </a:p>
        </p:txBody>
      </p:sp>
      <p:sp>
        <p:nvSpPr>
          <p:cNvPr id="201" name="Freeform: Shape 20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5943246" cy="567055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97" name="Picture 196" descr="Computer code representation.">
            <a:extLst>
              <a:ext uri="{FF2B5EF4-FFF2-40B4-BE49-F238E27FC236}">
                <a16:creationId xmlns:a16="http://schemas.microsoft.com/office/drawing/2014/main" id="{F511C0A4-9D16-8678-E836-5906280BF3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55" r="15451" b="4"/>
          <a:stretch/>
        </p:blipFill>
        <p:spPr>
          <a:xfrm>
            <a:off x="20" y="10"/>
            <a:ext cx="5811301" cy="567054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" grpId="0"/>
      <p:bldP spid="186" grpId="0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marL="107950" algn="ctr">
              <a:spcAft>
                <a:spcPts val="1060"/>
              </a:spcAft>
              <a:buClr>
                <a:srgbClr val="666666"/>
              </a:buClr>
              <a:buSzPct val="45000"/>
            </a:pPr>
            <a:r>
              <a:rPr lang="zh-TW" sz="3000" b="0" strike="noStrike" spc="-1">
                <a:solidFill>
                  <a:srgbClr val="333333"/>
                </a:solidFill>
                <a:latin typeface="DejaVu Sans"/>
              </a:rPr>
              <a:t>算個數學</a:t>
            </a:r>
            <a:endParaRPr lang="en-US" sz="3000" b="0" strike="noStrike" spc="-1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666666"/>
                </a:solidFill>
                <a:latin typeface="DejaVu Sans"/>
              </a:rPr>
              <a:t>100*99*98*97*96*...*5*4*3*2*1 = ?</a:t>
            </a: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zh-TW" sz="2400" b="0" strike="noStrike" spc="-1">
                <a:solidFill>
                  <a:srgbClr val="666666"/>
                </a:solidFill>
                <a:latin typeface="DejaVu Sans"/>
              </a:rPr>
              <a:t>怎麼算呢？</a:t>
            </a:r>
            <a:endParaRPr lang="en-US" sz="2400" b="0" strike="noStrike" spc="-1">
              <a:solidFill>
                <a:srgbClr val="666666"/>
              </a:solidFill>
              <a:latin typeface="DejaVu Sans"/>
            </a:endParaRPr>
          </a:p>
          <a:p>
            <a:pPr marL="864000" lvl="1" indent="-324000">
              <a:spcAft>
                <a:spcPts val="850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lang="zh-TW" sz="2100" b="0" strike="noStrike" spc="-1">
                <a:solidFill>
                  <a:srgbClr val="666666"/>
                </a:solidFill>
                <a:latin typeface="DejaVu Sans"/>
              </a:rPr>
              <a:t>遞迴（讓工程師自我呼叫）</a:t>
            </a:r>
            <a:endParaRPr lang="en-US" sz="2100" b="0" strike="noStrike" spc="-1">
              <a:solidFill>
                <a:srgbClr val="666666"/>
              </a:solidFill>
              <a:latin typeface="DejaVu Sans"/>
            </a:endParaRPr>
          </a:p>
          <a:p>
            <a:pPr marL="864000" lvl="1" indent="-324000">
              <a:spcAft>
                <a:spcPts val="850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lang="zh-TW" sz="2100" b="0" strike="noStrike" spc="-1">
                <a:solidFill>
                  <a:srgbClr val="666666"/>
                </a:solidFill>
                <a:latin typeface="DejaVu Sans"/>
              </a:rPr>
              <a:t>迭代（繞圓環）</a:t>
            </a:r>
            <a:endParaRPr lang="en-US" sz="2100" b="0" strike="noStrike" spc="-1">
              <a:solidFill>
                <a:srgbClr val="666666"/>
              </a:solidFill>
              <a:latin typeface="DejaVu Sans"/>
            </a:endParaRPr>
          </a:p>
          <a:p>
            <a:pPr marL="864000" lvl="1" indent="-324000">
              <a:spcAft>
                <a:spcPts val="850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lang="zh-TW" sz="2100" b="0" strike="noStrike" spc="-1">
                <a:solidFill>
                  <a:srgbClr val="999999"/>
                </a:solidFill>
                <a:latin typeface="DejaVu Sans"/>
              </a:rPr>
              <a:t>狀態機</a:t>
            </a:r>
            <a:endParaRPr lang="en-US" sz="21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C862E96-814B-4E6E-ACB0-17A4E748BE19}" type="slidenum"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2880000" y="900000"/>
            <a:ext cx="4320000" cy="108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zh-TW" sz="2100" b="0" strike="noStrike" spc="-1">
                <a:solidFill>
                  <a:srgbClr val="333333"/>
                </a:solidFill>
                <a:latin typeface="DejaVu Sans"/>
              </a:rPr>
              <a:t>先畫藍圖</a:t>
            </a:r>
            <a:endParaRPr lang="en-US" sz="2100" b="0" strike="noStrike" spc="-1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/>
          </p:nvPr>
        </p:nvSpPr>
        <p:spPr>
          <a:xfrm>
            <a:off x="2880000" y="2160000"/>
            <a:ext cx="4320000" cy="25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666666"/>
                </a:solidFill>
                <a:latin typeface="DejaVu Sans"/>
              </a:rPr>
              <a:t>流程圖</a:t>
            </a:r>
            <a:endParaRPr lang="en-US" sz="2000" b="0" strike="noStrike" spc="-1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666666"/>
                </a:solidFill>
                <a:latin typeface="DejaVu Sans"/>
              </a:rPr>
              <a:t>由上至下</a:t>
            </a:r>
            <a:endParaRPr lang="en-US" sz="20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63A5508-303E-4AAB-8179-CDE31AEA5F3A}" type="slidenum">
              <a:rPr lang="en-US" altLang="zh-TW"/>
              <a:t>11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3">
            <a:extLst>
              <a:ext uri="{FF2B5EF4-FFF2-40B4-BE49-F238E27FC236}">
                <a16:creationId xmlns:a16="http://schemas.microsoft.com/office/drawing/2014/main" id="{1B60790F-CCA7-219C-C0BE-236F18895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" y="1039"/>
            <a:ext cx="10076084" cy="566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577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2">
            <a:extLst>
              <a:ext uri="{FF2B5EF4-FFF2-40B4-BE49-F238E27FC236}">
                <a16:creationId xmlns:a16="http://schemas.microsoft.com/office/drawing/2014/main" id="{60ABAE80-01E2-6DB5-091F-4628B61D3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" y="1039"/>
            <a:ext cx="10077867" cy="566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833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1765080" y="225720"/>
            <a:ext cx="659268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zh-TW" sz="2100" b="0" strike="noStrike" spc="-1">
                <a:solidFill>
                  <a:srgbClr val="333333"/>
                </a:solidFill>
                <a:latin typeface="DejaVu Sans"/>
              </a:rPr>
              <a:t>城市的藍圖</a:t>
            </a:r>
            <a:r>
              <a:rPr lang="en-US" sz="2100" b="0" strike="noStrike" spc="-1">
                <a:solidFill>
                  <a:srgbClr val="333333"/>
                </a:solidFill>
                <a:latin typeface="DejaVu Sans"/>
              </a:rPr>
              <a:t>-</a:t>
            </a:r>
            <a:r>
              <a:rPr lang="zh-TW" sz="2100" b="0" strike="noStrike" spc="-1">
                <a:solidFill>
                  <a:srgbClr val="333333"/>
                </a:solidFill>
                <a:latin typeface="DejaVu Sans"/>
              </a:rPr>
              <a:t>流程圖</a:t>
            </a:r>
            <a:endParaRPr lang="en-US" sz="2100" b="0" strike="noStrike" spc="-1">
              <a:solidFill>
                <a:srgbClr val="333333"/>
              </a:solidFill>
              <a:latin typeface="DejaVu Sans"/>
            </a:endParaRPr>
          </a:p>
        </p:txBody>
      </p:sp>
      <p:graphicFrame>
        <p:nvGraphicFramePr>
          <p:cNvPr id="271" name="表格 270"/>
          <p:cNvGraphicFramePr/>
          <p:nvPr/>
        </p:nvGraphicFramePr>
        <p:xfrm>
          <a:off x="1765080" y="1143000"/>
          <a:ext cx="6592320" cy="4114800"/>
        </p:xfrm>
        <a:graphic>
          <a:graphicData uri="http://schemas.openxmlformats.org/drawingml/2006/table">
            <a:tbl>
              <a:tblPr/>
              <a:tblGrid>
                <a:gridCol w="1923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1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7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9560">
                <a:tc>
                  <a:txBody>
                    <a:bodyPr/>
                    <a:lstStyle/>
                    <a:p>
                      <a:r>
                        <a:rPr lang="zh-TW" sz="2600" b="0" strike="noStrike" spc="-1">
                          <a:solidFill>
                            <a:srgbClr val="355269"/>
                          </a:solidFill>
                          <a:latin typeface="Arial"/>
                        </a:rPr>
                        <a:t>形狀</a:t>
                      </a:r>
                      <a:endParaRPr lang="en-US" sz="2600" b="0" strike="noStrike" spc="-1">
                        <a:solidFill>
                          <a:srgbClr val="355269"/>
                        </a:solidFill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sz="2600" b="0" strike="noStrike" spc="-1">
                          <a:solidFill>
                            <a:srgbClr val="355269"/>
                          </a:solidFill>
                          <a:latin typeface="Arial"/>
                        </a:rPr>
                        <a:t>名稱</a:t>
                      </a:r>
                      <a:endParaRPr lang="en-US" sz="2600" b="0" strike="noStrike" spc="-1">
                        <a:solidFill>
                          <a:srgbClr val="355269"/>
                        </a:solidFill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sz="2600" b="0" strike="noStrike" spc="-1">
                          <a:solidFill>
                            <a:srgbClr val="355269"/>
                          </a:solidFill>
                          <a:latin typeface="Arial"/>
                        </a:rPr>
                        <a:t>描述</a:t>
                      </a:r>
                      <a:endParaRPr lang="en-US" sz="2600" b="0" strike="noStrike" spc="-1">
                        <a:solidFill>
                          <a:srgbClr val="355269"/>
                        </a:solidFill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3360">
                <a:tc>
                  <a:txBody>
                    <a:bodyPr/>
                    <a:lstStyle/>
                    <a:p>
                      <a:endParaRPr lang="zh-TW"/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sz="1800" b="0" strike="noStrike" spc="-1">
                          <a:latin typeface="Arial"/>
                        </a:rPr>
                        <a:t>終端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r>
                        <a:rPr lang="en-US" sz="1800" b="0" strike="noStrike" spc="-1">
                          <a:latin typeface="Arial"/>
                        </a:rPr>
                        <a:t>Terminal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sz="1800" b="0" strike="noStrike" spc="-1">
                          <a:latin typeface="Arial"/>
                        </a:rPr>
                        <a:t>用來表示程式或子程式的開始與完結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3360">
                <a:tc>
                  <a:txBody>
                    <a:bodyPr/>
                    <a:lstStyle/>
                    <a:p>
                      <a:endParaRPr lang="zh-TW"/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sz="1800" b="0" strike="noStrike" spc="-1">
                          <a:latin typeface="Arial"/>
                        </a:rPr>
                        <a:t>程序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r>
                        <a:rPr lang="en-US" sz="1800" b="0" strike="noStrike" spc="-1">
                          <a:latin typeface="Arial"/>
                        </a:rPr>
                        <a:t>Process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sz="1800" b="0" strike="noStrike" spc="-1">
                          <a:latin typeface="Arial"/>
                        </a:rPr>
                        <a:t>代表一系列程式去改變數值、形式、數據的位置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3360">
                <a:tc>
                  <a:txBody>
                    <a:bodyPr/>
                    <a:lstStyle/>
                    <a:p>
                      <a:endParaRPr lang="zh-TW"/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sz="1800" b="0" strike="noStrike" spc="-1">
                          <a:latin typeface="Arial"/>
                        </a:rPr>
                        <a:t>決策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r>
                        <a:rPr lang="en-US" sz="1800" b="0" strike="noStrike" spc="-1">
                          <a:latin typeface="Arial"/>
                        </a:rPr>
                        <a:t>Decision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sz="1800" b="0" strike="noStrike" spc="-1">
                          <a:latin typeface="Arial"/>
                        </a:rPr>
                        <a:t>一個條件進程，用來按情況去決定下一步走向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5160">
                <a:tc>
                  <a:txBody>
                    <a:bodyPr/>
                    <a:lstStyle/>
                    <a:p>
                      <a:endParaRPr lang="zh-TW"/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sz="1800" b="0" strike="noStrike" spc="-1">
                          <a:latin typeface="Arial"/>
                        </a:rPr>
                        <a:t>輸入</a:t>
                      </a:r>
                      <a:r>
                        <a:rPr lang="en-US" sz="1800" b="0" strike="noStrike" spc="-1">
                          <a:latin typeface="Arial"/>
                        </a:rPr>
                        <a:t>/</a:t>
                      </a:r>
                      <a:r>
                        <a:rPr lang="zh-TW" sz="1800" b="0" strike="noStrike" spc="-1">
                          <a:latin typeface="Arial"/>
                        </a:rPr>
                        <a:t>輸出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r>
                        <a:rPr lang="en-US" sz="1800" b="0" strike="noStrike" spc="-1">
                          <a:latin typeface="Arial"/>
                        </a:rPr>
                        <a:t>I/O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sz="1800" b="0" strike="noStrike" spc="-1">
                          <a:latin typeface="Arial"/>
                        </a:rPr>
                        <a:t>數據輸入或輸出的過程，即填入數據或顯示工作結果的步驟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72" name="流程圖: 程序 271"/>
          <p:cNvSpPr/>
          <p:nvPr/>
        </p:nvSpPr>
        <p:spPr>
          <a:xfrm>
            <a:off x="2057400" y="2851200"/>
            <a:ext cx="1371600" cy="457200"/>
          </a:xfrm>
          <a:prstGeom prst="flowChartProcess">
            <a:avLst/>
          </a:prstGeom>
          <a:solidFill>
            <a:srgbClr val="FFF5CE"/>
          </a:solidFill>
          <a:ln w="18000">
            <a:solidFill>
              <a:srgbClr val="E8A20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3" name="流程圖: 決策 272"/>
          <p:cNvSpPr/>
          <p:nvPr/>
        </p:nvSpPr>
        <p:spPr>
          <a:xfrm>
            <a:off x="2057400" y="3621600"/>
            <a:ext cx="1371600" cy="685800"/>
          </a:xfrm>
          <a:prstGeom prst="flowChartDecision">
            <a:avLst/>
          </a:prstGeom>
          <a:solidFill>
            <a:srgbClr val="FFF5CE"/>
          </a:solidFill>
          <a:ln w="18000">
            <a:solidFill>
              <a:srgbClr val="E8A20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4" name="流程圖: 資料 273"/>
          <p:cNvSpPr/>
          <p:nvPr/>
        </p:nvSpPr>
        <p:spPr>
          <a:xfrm>
            <a:off x="2057400" y="4572000"/>
            <a:ext cx="1371600" cy="457200"/>
          </a:xfrm>
          <a:prstGeom prst="flowChartInputOutput">
            <a:avLst/>
          </a:prstGeom>
          <a:solidFill>
            <a:srgbClr val="FFF5CE"/>
          </a:solidFill>
          <a:ln w="18000">
            <a:solidFill>
              <a:srgbClr val="E8A20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" name="流程圖: 結束點 274"/>
          <p:cNvSpPr/>
          <p:nvPr/>
        </p:nvSpPr>
        <p:spPr>
          <a:xfrm>
            <a:off x="2057400" y="1985400"/>
            <a:ext cx="1371600" cy="529200"/>
          </a:xfrm>
          <a:prstGeom prst="flowChartTerminator">
            <a:avLst/>
          </a:prstGeom>
          <a:solidFill>
            <a:srgbClr val="FFF5CE"/>
          </a:solidFill>
          <a:ln w="18000">
            <a:solidFill>
              <a:srgbClr val="E8A20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EFC12D72-CB54-46B6-995D-029D798B284F}" type="slidenum"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1765080" y="225720"/>
            <a:ext cx="659268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zh-TW" sz="2100" b="0" strike="noStrike" spc="-1">
                <a:solidFill>
                  <a:srgbClr val="333333"/>
                </a:solidFill>
                <a:latin typeface="DejaVu Sans"/>
              </a:rPr>
              <a:t>城市的藍圖</a:t>
            </a:r>
            <a:r>
              <a:rPr lang="en-US" sz="2100" b="0" strike="noStrike" spc="-1">
                <a:solidFill>
                  <a:srgbClr val="333333"/>
                </a:solidFill>
                <a:latin typeface="DejaVu Sans"/>
              </a:rPr>
              <a:t>-</a:t>
            </a:r>
            <a:r>
              <a:rPr lang="zh-TW" sz="2100" b="0" strike="noStrike" spc="-1">
                <a:solidFill>
                  <a:srgbClr val="333333"/>
                </a:solidFill>
                <a:latin typeface="DejaVu Sans"/>
              </a:rPr>
              <a:t>流程圖</a:t>
            </a:r>
            <a:endParaRPr lang="en-US" sz="2100" b="0" strike="noStrike" spc="-1">
              <a:solidFill>
                <a:srgbClr val="333333"/>
              </a:solidFill>
              <a:latin typeface="DejaVu Sans"/>
            </a:endParaRPr>
          </a:p>
        </p:txBody>
      </p:sp>
      <p:graphicFrame>
        <p:nvGraphicFramePr>
          <p:cNvPr id="277" name="表格 276"/>
          <p:cNvGraphicFramePr/>
          <p:nvPr/>
        </p:nvGraphicFramePr>
        <p:xfrm>
          <a:off x="1765080" y="1143000"/>
          <a:ext cx="6592320" cy="4114800"/>
        </p:xfrm>
        <a:graphic>
          <a:graphicData uri="http://schemas.openxmlformats.org/drawingml/2006/table">
            <a:tbl>
              <a:tblPr/>
              <a:tblGrid>
                <a:gridCol w="1923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1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7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9560">
                <a:tc>
                  <a:txBody>
                    <a:bodyPr/>
                    <a:lstStyle/>
                    <a:p>
                      <a:r>
                        <a:rPr lang="zh-TW" sz="2600" b="0" strike="noStrike" spc="-1">
                          <a:solidFill>
                            <a:srgbClr val="355269"/>
                          </a:solidFill>
                          <a:latin typeface="Arial"/>
                        </a:rPr>
                        <a:t>形狀</a:t>
                      </a:r>
                      <a:endParaRPr lang="en-US" sz="2600" b="0" strike="noStrike" spc="-1">
                        <a:solidFill>
                          <a:srgbClr val="355269"/>
                        </a:solidFill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sz="2600" b="0" strike="noStrike" spc="-1">
                          <a:solidFill>
                            <a:srgbClr val="355269"/>
                          </a:solidFill>
                          <a:latin typeface="Arial"/>
                        </a:rPr>
                        <a:t>名稱</a:t>
                      </a:r>
                      <a:endParaRPr lang="en-US" sz="2600" b="0" strike="noStrike" spc="-1">
                        <a:solidFill>
                          <a:srgbClr val="355269"/>
                        </a:solidFill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sz="2600" b="0" strike="noStrike" spc="-1">
                          <a:solidFill>
                            <a:srgbClr val="355269"/>
                          </a:solidFill>
                          <a:latin typeface="Arial"/>
                        </a:rPr>
                        <a:t>描述</a:t>
                      </a:r>
                      <a:endParaRPr lang="en-US" sz="2600" b="0" strike="noStrike" spc="-1">
                        <a:solidFill>
                          <a:srgbClr val="355269"/>
                        </a:solidFill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3360">
                <a:tc>
                  <a:txBody>
                    <a:bodyPr/>
                    <a:lstStyle/>
                    <a:p>
                      <a:endParaRPr lang="zh-TW"/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sz="1600" b="0" strike="noStrike" spc="-1">
                          <a:latin typeface="Arial"/>
                        </a:rPr>
                        <a:t>已定義流程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r>
                        <a:rPr lang="en-US" sz="1600" b="0" strike="noStrike" spc="-1">
                          <a:latin typeface="Arial"/>
                        </a:rPr>
                        <a:t>Predefined Process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sz="1800" b="0" strike="noStrike" spc="-1">
                          <a:latin typeface="Arial"/>
                        </a:rPr>
                        <a:t>表示一個已在其他地方定義了的過程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3360">
                <a:tc>
                  <a:txBody>
                    <a:bodyPr/>
                    <a:lstStyle/>
                    <a:p>
                      <a:endParaRPr lang="zh-TW"/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sz="1600" b="0" strike="noStrike" spc="-1">
                          <a:latin typeface="Arial"/>
                        </a:rPr>
                        <a:t>同頁參考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r>
                        <a:rPr lang="en-US" sz="1600" b="0" strike="noStrike" spc="-1">
                          <a:latin typeface="Arial"/>
                        </a:rPr>
                        <a:t>On-page Connector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sz="1800" b="0" strike="noStrike" spc="-1">
                          <a:latin typeface="Arial"/>
                        </a:rPr>
                        <a:t>用一個含有字母的小圓圈來連接目標流程畫於同一頁上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3360">
                <a:tc>
                  <a:txBody>
                    <a:bodyPr/>
                    <a:lstStyle/>
                    <a:p>
                      <a:endParaRPr lang="zh-TW"/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sz="1600" b="0" strike="noStrike" spc="-1">
                          <a:latin typeface="Arial"/>
                        </a:rPr>
                        <a:t>換頁參考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r>
                        <a:rPr lang="en-US" sz="1600" b="0" strike="noStrike" spc="-1">
                          <a:latin typeface="Arial"/>
                        </a:rPr>
                        <a:t>Off-page Connector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sz="1800" b="0" strike="noStrike" spc="-1">
                          <a:latin typeface="Arial"/>
                        </a:rPr>
                        <a:t>表示目標流程畫於另一頁上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5160">
                <a:tc>
                  <a:txBody>
                    <a:bodyPr/>
                    <a:lstStyle/>
                    <a:p>
                      <a:endParaRPr lang="zh-TW"/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sz="1600" b="0" strike="noStrike" spc="-1">
                          <a:latin typeface="Arial"/>
                        </a:rPr>
                        <a:t>流程符號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r>
                        <a:rPr lang="en-US" sz="1600" b="0" strike="noStrike" spc="-1">
                          <a:latin typeface="Arial"/>
                        </a:rPr>
                        <a:t>Flow Line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sz="1800" b="0" strike="noStrike" spc="-1">
                          <a:latin typeface="Arial"/>
                        </a:rPr>
                        <a:t>表達過程的次序，用一條線由一個符號連接去到另一個符號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78" name="流程圖: 預設程序 277"/>
          <p:cNvSpPr/>
          <p:nvPr/>
        </p:nvSpPr>
        <p:spPr>
          <a:xfrm>
            <a:off x="2057400" y="1913400"/>
            <a:ext cx="1371600" cy="565200"/>
          </a:xfrm>
          <a:prstGeom prst="flowChartPredefinedProcess">
            <a:avLst/>
          </a:prstGeom>
          <a:solidFill>
            <a:srgbClr val="FFF5CE"/>
          </a:solidFill>
          <a:ln w="18000">
            <a:solidFill>
              <a:srgbClr val="E8A20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9" name="流程圖: 接點 278"/>
          <p:cNvSpPr/>
          <p:nvPr/>
        </p:nvSpPr>
        <p:spPr>
          <a:xfrm>
            <a:off x="2514600" y="2851200"/>
            <a:ext cx="457200" cy="457200"/>
          </a:xfrm>
          <a:prstGeom prst="flowChartConnector">
            <a:avLst/>
          </a:prstGeom>
          <a:solidFill>
            <a:srgbClr val="FFF5CE"/>
          </a:solidFill>
          <a:ln w="18000">
            <a:solidFill>
              <a:srgbClr val="E8A20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0" name="流程圖: 換頁接點 279"/>
          <p:cNvSpPr/>
          <p:nvPr/>
        </p:nvSpPr>
        <p:spPr>
          <a:xfrm>
            <a:off x="2057400" y="3621600"/>
            <a:ext cx="1371600" cy="685800"/>
          </a:xfrm>
          <a:prstGeom prst="flowChartOffpageConnector">
            <a:avLst/>
          </a:prstGeom>
          <a:solidFill>
            <a:srgbClr val="FFF5CE"/>
          </a:solidFill>
          <a:ln w="18000">
            <a:solidFill>
              <a:srgbClr val="E8A20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1" name="直線接點 280"/>
          <p:cNvSpPr/>
          <p:nvPr/>
        </p:nvSpPr>
        <p:spPr>
          <a:xfrm>
            <a:off x="2093400" y="4836600"/>
            <a:ext cx="1371600" cy="0"/>
          </a:xfrm>
          <a:prstGeom prst="line">
            <a:avLst/>
          </a:prstGeom>
          <a:ln w="164520">
            <a:solidFill>
              <a:srgbClr val="E8A202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1A92FB72-E1C5-4C79-AD1D-D863E2B6BD8F}" type="slidenum">
              <a:t>15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2880000" y="900000"/>
            <a:ext cx="4320000" cy="108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zh-TW" sz="2100" b="0" strike="noStrike" spc="-1">
                <a:solidFill>
                  <a:srgbClr val="333333"/>
                </a:solidFill>
                <a:latin typeface="DejaVu Sans"/>
              </a:rPr>
              <a:t>程式設計在幹嘛</a:t>
            </a:r>
            <a:endParaRPr lang="en-US" sz="2100" b="0" strike="noStrike" spc="-1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2880000" y="2160000"/>
            <a:ext cx="4320000" cy="25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666666"/>
                </a:solidFill>
                <a:latin typeface="DejaVu Sans"/>
              </a:rPr>
              <a:t>傳統織布機</a:t>
            </a:r>
            <a:endParaRPr lang="en-US" sz="2000" b="0" strike="noStrike" spc="-1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666666"/>
                </a:solidFill>
                <a:latin typeface="DejaVu Sans"/>
              </a:rPr>
              <a:t>雅卡爾織布機</a:t>
            </a:r>
            <a:endParaRPr lang="en-US" sz="2000" b="0" strike="noStrike" spc="-1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666666"/>
                </a:solidFill>
                <a:latin typeface="DejaVu Sans"/>
              </a:rPr>
              <a:t>通用電腦</a:t>
            </a:r>
            <a:endParaRPr lang="en-US" sz="20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B379D4B-FC7A-4A79-9BC5-897340A39CEF}" type="slidenum"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1765080" y="225720"/>
            <a:ext cx="659268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zh-TW" sz="2100" b="0" strike="noStrike" spc="-1">
                <a:solidFill>
                  <a:srgbClr val="333333"/>
                </a:solidFill>
                <a:latin typeface="DejaVu Sans"/>
              </a:rPr>
              <a:t>城市的結構</a:t>
            </a:r>
            <a:r>
              <a:rPr lang="en-US" sz="2100" b="0" strike="noStrike" spc="-1">
                <a:solidFill>
                  <a:srgbClr val="333333"/>
                </a:solidFill>
                <a:latin typeface="DejaVu Sans"/>
              </a:rPr>
              <a:t>-</a:t>
            </a:r>
            <a:r>
              <a:rPr lang="zh-TW" sz="2100" b="0" strike="noStrike" spc="-1">
                <a:solidFill>
                  <a:srgbClr val="333333"/>
                </a:solidFill>
                <a:latin typeface="DejaVu Sans"/>
              </a:rPr>
              <a:t>程式設計的元素</a:t>
            </a:r>
            <a:endParaRPr lang="en-US" sz="2100" b="0" strike="noStrike" spc="-1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1765080" y="1326600"/>
            <a:ext cx="6592680" cy="365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666666"/>
                </a:solidFill>
                <a:latin typeface="DejaVu Sans"/>
              </a:rPr>
              <a:t>房子（資料）</a:t>
            </a:r>
            <a:endParaRPr lang="en-US" sz="2000" b="0" strike="noStrike" spc="-1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666666"/>
                </a:solidFill>
                <a:latin typeface="DejaVu Sans"/>
              </a:rPr>
              <a:t>紅綠燈（流程控制）</a:t>
            </a:r>
            <a:endParaRPr lang="en-US" sz="2000" b="0" strike="noStrike" spc="-1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666666"/>
                </a:solidFill>
                <a:latin typeface="DejaVu Sans"/>
              </a:rPr>
              <a:t>圓環（迴圈）</a:t>
            </a:r>
            <a:endParaRPr lang="en-US" sz="2000" b="0" strike="noStrike" spc="-1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666666"/>
                </a:solidFill>
                <a:latin typeface="DejaVu Sans"/>
              </a:rPr>
              <a:t>工程師（子程式）</a:t>
            </a:r>
            <a:endParaRPr lang="en-US" sz="2000" b="0" strike="noStrike" spc="-1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999999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B2B2B2"/>
                </a:solidFill>
                <a:latin typeface="DejaVu Sans"/>
              </a:rPr>
              <a:t>社區（陣列）</a:t>
            </a:r>
            <a:endParaRPr lang="en-US" sz="2000" b="0" strike="noStrike" spc="-1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999999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B2B2B2"/>
                </a:solidFill>
                <a:latin typeface="DejaVu Sans"/>
              </a:rPr>
              <a:t>城市交流（跨檔案）</a:t>
            </a:r>
            <a:endParaRPr lang="en-US" sz="2000" b="0" strike="noStrike" spc="-1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B2B2B2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B2B2B2"/>
                </a:solidFill>
                <a:latin typeface="DejaVu Sans"/>
              </a:rPr>
              <a:t>平行時空（例外處理、非同步程式設計）</a:t>
            </a:r>
            <a:endParaRPr lang="en-US" sz="20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178C9DD3-4DC7-4BA2-8319-425AC0D6547E}" type="slidenum"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marL="107950" algn="ctr">
              <a:spcAft>
                <a:spcPts val="1060"/>
              </a:spcAft>
              <a:buClr>
                <a:srgbClr val="666666"/>
              </a:buClr>
              <a:buSzPct val="45000"/>
            </a:pPr>
            <a:r>
              <a:rPr lang="zh-TW" sz="3000" b="0" strike="noStrike" spc="-1">
                <a:solidFill>
                  <a:srgbClr val="333333"/>
                </a:solidFill>
                <a:latin typeface="DejaVu Sans"/>
              </a:rPr>
              <a:t>房子（資料）</a:t>
            </a:r>
            <a:endParaRPr lang="en-US" sz="3000" b="0" strike="noStrike" spc="-1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zh-TW" sz="2400" b="0" strike="noStrike" spc="-1">
                <a:solidFill>
                  <a:srgbClr val="666666"/>
                </a:solidFill>
                <a:latin typeface="DejaVu Sans"/>
              </a:rPr>
              <a:t>平頂房（整數 </a:t>
            </a:r>
            <a:r>
              <a:rPr lang="en-US" sz="2400" b="0" strike="noStrike" spc="-1">
                <a:solidFill>
                  <a:srgbClr val="666666"/>
                </a:solidFill>
                <a:latin typeface="DejaVu Sans"/>
              </a:rPr>
              <a:t>int</a:t>
            </a:r>
            <a:r>
              <a:rPr lang="en-US" sz="2400" b="0" strike="noStrike" spc="-1">
                <a:solidFill>
                  <a:srgbClr val="CCCCCC"/>
                </a:solidFill>
                <a:latin typeface="DejaVu Sans"/>
              </a:rPr>
              <a:t>eger </a:t>
            </a:r>
            <a:r>
              <a:rPr lang="en-US" sz="2400" b="0" strike="noStrike" spc="-1">
                <a:solidFill>
                  <a:srgbClr val="666666"/>
                </a:solidFill>
                <a:latin typeface="DejaVu Sans"/>
              </a:rPr>
              <a:t>/ long int</a:t>
            </a:r>
            <a:r>
              <a:rPr lang="zh-TW" sz="2400" b="0" strike="noStrike" spc="-1">
                <a:solidFill>
                  <a:srgbClr val="666666"/>
                </a:solidFill>
                <a:latin typeface="DejaVu Sans"/>
              </a:rPr>
              <a:t>）</a:t>
            </a:r>
            <a:endParaRPr lang="en-US" sz="2400" b="0" strike="noStrike" spc="-1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zh-TW" sz="2400" b="0" strike="noStrike" spc="-1">
                <a:solidFill>
                  <a:srgbClr val="666666"/>
                </a:solidFill>
                <a:latin typeface="DejaVu Sans"/>
              </a:rPr>
              <a:t>斜頂房（浮點數 </a:t>
            </a:r>
            <a:r>
              <a:rPr lang="en-US" sz="2400" b="0" strike="noStrike" spc="-1">
                <a:solidFill>
                  <a:srgbClr val="666666"/>
                </a:solidFill>
                <a:latin typeface="DejaVu Sans"/>
              </a:rPr>
              <a:t>float / double</a:t>
            </a:r>
            <a:r>
              <a:rPr lang="zh-TW" sz="2400" b="0" strike="noStrike" spc="-1">
                <a:solidFill>
                  <a:srgbClr val="666666"/>
                </a:solidFill>
                <a:latin typeface="DejaVu Sans"/>
              </a:rPr>
              <a:t>）</a:t>
            </a:r>
            <a:endParaRPr lang="en-US" sz="24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94" name="矩形 193"/>
          <p:cNvSpPr/>
          <p:nvPr/>
        </p:nvSpPr>
        <p:spPr>
          <a:xfrm>
            <a:off x="6899400" y="1371600"/>
            <a:ext cx="991800" cy="525600"/>
          </a:xfrm>
          <a:prstGeom prst="rect">
            <a:avLst/>
          </a:prstGeom>
          <a:solidFill>
            <a:srgbClr val="FFF5CE"/>
          </a:solidFill>
          <a:ln w="18000">
            <a:solidFill>
              <a:srgbClr val="E8A20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buNone/>
            </a:pPr>
            <a:r>
              <a:rPr lang="en-US" sz="1800" b="0" strike="noStrike" spc="-1">
                <a:latin typeface="DejaVu Sans"/>
              </a:rPr>
              <a:t>int</a:t>
            </a:r>
          </a:p>
        </p:txBody>
      </p:sp>
      <p:sp>
        <p:nvSpPr>
          <p:cNvPr id="195" name="手繪多邊形: 圖案 194"/>
          <p:cNvSpPr/>
          <p:nvPr/>
        </p:nvSpPr>
        <p:spPr>
          <a:xfrm>
            <a:off x="6881400" y="1948320"/>
            <a:ext cx="1009800" cy="566280"/>
          </a:xfrm>
          <a:custGeom>
            <a:avLst/>
            <a:gdLst/>
            <a:ahLst/>
            <a:cxnLst/>
            <a:rect l="0" t="0" r="r" b="b"/>
            <a:pathLst>
              <a:path w="2805" h="1573">
                <a:moveTo>
                  <a:pt x="0" y="1569"/>
                </a:moveTo>
                <a:lnTo>
                  <a:pt x="0" y="801"/>
                </a:lnTo>
                <a:lnTo>
                  <a:pt x="0" y="799"/>
                </a:lnTo>
                <a:cubicBezTo>
                  <a:pt x="0" y="795"/>
                  <a:pt x="1349" y="0"/>
                  <a:pt x="1349" y="0"/>
                </a:cubicBezTo>
                <a:cubicBezTo>
                  <a:pt x="1349" y="-1"/>
                  <a:pt x="2801" y="787"/>
                  <a:pt x="2801" y="787"/>
                </a:cubicBezTo>
                <a:cubicBezTo>
                  <a:pt x="2805" y="791"/>
                  <a:pt x="2805" y="1569"/>
                  <a:pt x="2805" y="1569"/>
                </a:cubicBezTo>
                <a:cubicBezTo>
                  <a:pt x="2805" y="1574"/>
                  <a:pt x="0" y="1574"/>
                  <a:pt x="0" y="1569"/>
                </a:cubicBezTo>
                <a:close/>
              </a:path>
            </a:pathLst>
          </a:custGeom>
          <a:solidFill>
            <a:srgbClr val="FFF5CE"/>
          </a:solidFill>
          <a:ln w="18360">
            <a:solidFill>
              <a:srgbClr val="E8A202"/>
            </a:solidFill>
            <a:round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buNone/>
            </a:pPr>
            <a:endParaRPr lang="en-US" sz="1800" b="0" strike="noStrike" spc="-1">
              <a:latin typeface="DejaVu Sans"/>
            </a:endParaRPr>
          </a:p>
          <a:p>
            <a:pPr algn="ctr">
              <a:buNone/>
            </a:pPr>
            <a:r>
              <a:rPr lang="en-US" sz="1800" b="0" strike="noStrike" spc="-1">
                <a:latin typeface="DejaVu Sans"/>
              </a:rPr>
              <a:t>double</a:t>
            </a:r>
          </a:p>
        </p:txBody>
      </p:sp>
      <p:sp>
        <p:nvSpPr>
          <p:cNvPr id="196" name="矩形 195"/>
          <p:cNvSpPr/>
          <p:nvPr/>
        </p:nvSpPr>
        <p:spPr>
          <a:xfrm>
            <a:off x="1807200" y="3830400"/>
            <a:ext cx="457200" cy="457200"/>
          </a:xfrm>
          <a:prstGeom prst="rect">
            <a:avLst/>
          </a:prstGeom>
          <a:solidFill>
            <a:srgbClr val="FFF5CE"/>
          </a:solidFill>
          <a:ln w="18000">
            <a:solidFill>
              <a:srgbClr val="E8A20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buNone/>
            </a:pPr>
            <a:r>
              <a:rPr lang="en-US" sz="1200" b="0" strike="noStrike" spc="-1" dirty="0">
                <a:latin typeface="DejaVu Sans"/>
              </a:rPr>
              <a:t>2</a:t>
            </a:r>
          </a:p>
        </p:txBody>
      </p:sp>
      <p:sp>
        <p:nvSpPr>
          <p:cNvPr id="197" name="矩形 196"/>
          <p:cNvSpPr/>
          <p:nvPr/>
        </p:nvSpPr>
        <p:spPr>
          <a:xfrm>
            <a:off x="2493000" y="3601800"/>
            <a:ext cx="457200" cy="685800"/>
          </a:xfrm>
          <a:prstGeom prst="rect">
            <a:avLst/>
          </a:prstGeom>
          <a:solidFill>
            <a:srgbClr val="FFF5CE"/>
          </a:solidFill>
          <a:ln w="18000">
            <a:solidFill>
              <a:srgbClr val="E8A20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buNone/>
            </a:pPr>
            <a:r>
              <a:rPr lang="en-US" sz="1200" b="0" strike="noStrike" spc="-1" dirty="0">
                <a:latin typeface="DejaVu Sans"/>
              </a:rPr>
              <a:t>3</a:t>
            </a:r>
          </a:p>
        </p:txBody>
      </p:sp>
      <p:sp>
        <p:nvSpPr>
          <p:cNvPr id="198" name="矩形 197"/>
          <p:cNvSpPr/>
          <p:nvPr/>
        </p:nvSpPr>
        <p:spPr>
          <a:xfrm>
            <a:off x="1807200" y="3601800"/>
            <a:ext cx="457200" cy="228600"/>
          </a:xfrm>
          <a:prstGeom prst="rect">
            <a:avLst/>
          </a:prstGeom>
          <a:solidFill>
            <a:srgbClr val="FFF5CE"/>
          </a:solidFill>
          <a:ln w="18000">
            <a:solidFill>
              <a:srgbClr val="E8A20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buNone/>
            </a:pPr>
            <a:r>
              <a:rPr lang="en-US" sz="1200" b="0" strike="noStrike" spc="-1" dirty="0">
                <a:latin typeface="DejaVu Sans"/>
              </a:rPr>
              <a:t>1</a:t>
            </a:r>
          </a:p>
        </p:txBody>
      </p:sp>
      <p:sp>
        <p:nvSpPr>
          <p:cNvPr id="199" name="文字方塊 198"/>
          <p:cNvSpPr txBox="1"/>
          <p:nvPr/>
        </p:nvSpPr>
        <p:spPr>
          <a:xfrm>
            <a:off x="1578600" y="4287600"/>
            <a:ext cx="1600200" cy="621000"/>
          </a:xfrm>
          <a:prstGeom prst="rect">
            <a:avLst/>
          </a:prstGeom>
          <a:noFill/>
          <a:ln w="1800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>
              <a:buNone/>
            </a:pPr>
            <a:r>
              <a:rPr lang="en-US" b="0" strike="noStrike" spc="-1" dirty="0">
                <a:latin typeface="DejaVu Sans"/>
              </a:rPr>
              <a:t>1 + 2 = 3</a:t>
            </a:r>
          </a:p>
        </p:txBody>
      </p:sp>
      <p:sp>
        <p:nvSpPr>
          <p:cNvPr id="200" name="矩形 199"/>
          <p:cNvSpPr/>
          <p:nvPr/>
        </p:nvSpPr>
        <p:spPr>
          <a:xfrm>
            <a:off x="4241211" y="3841200"/>
            <a:ext cx="457200" cy="457200"/>
          </a:xfrm>
          <a:prstGeom prst="rect">
            <a:avLst/>
          </a:prstGeom>
          <a:solidFill>
            <a:srgbClr val="FFF5CE"/>
          </a:solidFill>
          <a:ln w="18000">
            <a:solidFill>
              <a:srgbClr val="E8A20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buNone/>
            </a:pPr>
            <a:r>
              <a:rPr lang="en-US" sz="1200" b="0" strike="noStrike" spc="-1" dirty="0">
                <a:latin typeface="DejaVu Sans"/>
              </a:rPr>
              <a:t>2</a:t>
            </a:r>
          </a:p>
        </p:txBody>
      </p:sp>
      <p:sp>
        <p:nvSpPr>
          <p:cNvPr id="201" name="文字方塊 200"/>
          <p:cNvSpPr txBox="1"/>
          <p:nvPr/>
        </p:nvSpPr>
        <p:spPr>
          <a:xfrm>
            <a:off x="3911400" y="4298400"/>
            <a:ext cx="1828800" cy="621000"/>
          </a:xfrm>
          <a:prstGeom prst="rect">
            <a:avLst/>
          </a:prstGeom>
          <a:noFill/>
          <a:ln w="1800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>
              <a:buNone/>
            </a:pPr>
            <a:r>
              <a:rPr lang="en-US" b="0" strike="noStrike" spc="-1" dirty="0">
                <a:latin typeface="DejaVu Sans"/>
              </a:rPr>
              <a:t>1.5 + 2 = 3.5</a:t>
            </a:r>
          </a:p>
        </p:txBody>
      </p:sp>
      <p:sp>
        <p:nvSpPr>
          <p:cNvPr id="202" name="手繪多邊形: 圖案 201"/>
          <p:cNvSpPr/>
          <p:nvPr/>
        </p:nvSpPr>
        <p:spPr>
          <a:xfrm>
            <a:off x="4248000" y="3429000"/>
            <a:ext cx="457200" cy="412200"/>
          </a:xfrm>
          <a:custGeom>
            <a:avLst/>
            <a:gdLst/>
            <a:ahLst/>
            <a:cxnLst/>
            <a:rect l="0" t="0" r="r" b="b"/>
            <a:pathLst>
              <a:path w="1270" h="1145">
                <a:moveTo>
                  <a:pt x="0" y="1142"/>
                </a:moveTo>
                <a:lnTo>
                  <a:pt x="0" y="583"/>
                </a:lnTo>
                <a:lnTo>
                  <a:pt x="0" y="582"/>
                </a:lnTo>
                <a:cubicBezTo>
                  <a:pt x="0" y="578"/>
                  <a:pt x="611" y="0"/>
                  <a:pt x="611" y="0"/>
                </a:cubicBezTo>
                <a:cubicBezTo>
                  <a:pt x="611" y="-1"/>
                  <a:pt x="1268" y="573"/>
                  <a:pt x="1268" y="573"/>
                </a:cubicBezTo>
                <a:cubicBezTo>
                  <a:pt x="1270" y="576"/>
                  <a:pt x="1270" y="1142"/>
                  <a:pt x="1270" y="1142"/>
                </a:cubicBezTo>
                <a:cubicBezTo>
                  <a:pt x="1270" y="1146"/>
                  <a:pt x="0" y="1146"/>
                  <a:pt x="0" y="1142"/>
                </a:cubicBezTo>
                <a:close/>
              </a:path>
            </a:pathLst>
          </a:custGeom>
          <a:solidFill>
            <a:srgbClr val="FFF5CE"/>
          </a:solidFill>
          <a:ln w="18360">
            <a:solidFill>
              <a:srgbClr val="E8A202"/>
            </a:solidFill>
            <a:round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buNone/>
            </a:pPr>
            <a:endParaRPr lang="en-US" sz="600" b="0" strike="noStrike" spc="-1">
              <a:latin typeface="DejaVu Sans"/>
            </a:endParaRPr>
          </a:p>
          <a:p>
            <a:pPr algn="ctr">
              <a:buNone/>
            </a:pPr>
            <a:r>
              <a:rPr lang="en-US" sz="1200" b="0" strike="noStrike" spc="-1">
                <a:latin typeface="DejaVu Sans"/>
              </a:rPr>
              <a:t>1.5</a:t>
            </a:r>
          </a:p>
        </p:txBody>
      </p:sp>
      <p:sp>
        <p:nvSpPr>
          <p:cNvPr id="203" name="手繪多邊形: 圖案 202"/>
          <p:cNvSpPr/>
          <p:nvPr/>
        </p:nvSpPr>
        <p:spPr>
          <a:xfrm>
            <a:off x="4921200" y="3429000"/>
            <a:ext cx="459000" cy="871200"/>
          </a:xfrm>
          <a:custGeom>
            <a:avLst/>
            <a:gdLst/>
            <a:ahLst/>
            <a:cxnLst/>
            <a:rect l="0" t="0" r="r" b="b"/>
            <a:pathLst>
              <a:path w="1275" h="2420">
                <a:moveTo>
                  <a:pt x="0" y="2417"/>
                </a:moveTo>
                <a:lnTo>
                  <a:pt x="0" y="1641"/>
                </a:lnTo>
                <a:lnTo>
                  <a:pt x="0" y="635"/>
                </a:lnTo>
                <a:cubicBezTo>
                  <a:pt x="0" y="631"/>
                  <a:pt x="635" y="0"/>
                  <a:pt x="635" y="0"/>
                </a:cubicBezTo>
                <a:cubicBezTo>
                  <a:pt x="635" y="-1"/>
                  <a:pt x="1273" y="635"/>
                  <a:pt x="1273" y="635"/>
                </a:cubicBezTo>
                <a:cubicBezTo>
                  <a:pt x="1277" y="639"/>
                  <a:pt x="1273" y="2415"/>
                  <a:pt x="1273" y="2415"/>
                </a:cubicBezTo>
                <a:cubicBezTo>
                  <a:pt x="1273" y="2420"/>
                  <a:pt x="0" y="2422"/>
                  <a:pt x="0" y="2417"/>
                </a:cubicBezTo>
                <a:close/>
              </a:path>
            </a:pathLst>
          </a:custGeom>
          <a:solidFill>
            <a:srgbClr val="FFF5CE"/>
          </a:solidFill>
          <a:ln w="18360">
            <a:solidFill>
              <a:srgbClr val="E8A202"/>
            </a:solidFill>
            <a:round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buNone/>
            </a:pPr>
            <a:endParaRPr lang="en-US" sz="900" b="0" strike="noStrike" spc="-1">
              <a:latin typeface="DejaVu Sans"/>
            </a:endParaRPr>
          </a:p>
          <a:p>
            <a:pPr algn="ctr">
              <a:buNone/>
            </a:pPr>
            <a:r>
              <a:rPr lang="en-US" sz="1200" b="0" strike="noStrike" spc="-1" dirty="0">
                <a:latin typeface="DejaVu Sans"/>
              </a:rPr>
              <a:t>3.5</a:t>
            </a:r>
          </a:p>
        </p:txBody>
      </p:sp>
      <p:sp>
        <p:nvSpPr>
          <p:cNvPr id="204" name="手繪多邊形: 圖案 203"/>
          <p:cNvSpPr/>
          <p:nvPr/>
        </p:nvSpPr>
        <p:spPr>
          <a:xfrm>
            <a:off x="7446600" y="3429000"/>
            <a:ext cx="459000" cy="871200"/>
          </a:xfrm>
          <a:custGeom>
            <a:avLst/>
            <a:gdLst/>
            <a:ahLst/>
            <a:cxnLst/>
            <a:rect l="0" t="0" r="r" b="b"/>
            <a:pathLst>
              <a:path w="1275" h="2420">
                <a:moveTo>
                  <a:pt x="0" y="2417"/>
                </a:moveTo>
                <a:lnTo>
                  <a:pt x="0" y="1641"/>
                </a:lnTo>
                <a:lnTo>
                  <a:pt x="0" y="635"/>
                </a:lnTo>
                <a:cubicBezTo>
                  <a:pt x="0" y="631"/>
                  <a:pt x="635" y="0"/>
                  <a:pt x="635" y="0"/>
                </a:cubicBezTo>
                <a:cubicBezTo>
                  <a:pt x="635" y="-1"/>
                  <a:pt x="1273" y="635"/>
                  <a:pt x="1273" y="635"/>
                </a:cubicBezTo>
                <a:cubicBezTo>
                  <a:pt x="1277" y="639"/>
                  <a:pt x="1273" y="2415"/>
                  <a:pt x="1273" y="2415"/>
                </a:cubicBezTo>
                <a:cubicBezTo>
                  <a:pt x="1273" y="2420"/>
                  <a:pt x="0" y="2422"/>
                  <a:pt x="0" y="2417"/>
                </a:cubicBezTo>
                <a:close/>
              </a:path>
            </a:pathLst>
          </a:custGeom>
          <a:solidFill>
            <a:srgbClr val="FFF5CE"/>
          </a:solidFill>
          <a:ln w="18360">
            <a:solidFill>
              <a:srgbClr val="E8A202"/>
            </a:solidFill>
            <a:round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buNone/>
            </a:pPr>
            <a:endParaRPr lang="en-US" sz="900" b="0" strike="noStrike" spc="-1">
              <a:latin typeface="DejaVu Sans"/>
            </a:endParaRPr>
          </a:p>
          <a:p>
            <a:pPr algn="ctr">
              <a:buNone/>
            </a:pPr>
            <a:r>
              <a:rPr lang="en-US" sz="1200" b="0" strike="noStrike" spc="-1" dirty="0">
                <a:latin typeface="DejaVu Sans"/>
              </a:rPr>
              <a:t>3.5</a:t>
            </a:r>
          </a:p>
        </p:txBody>
      </p:sp>
      <p:sp>
        <p:nvSpPr>
          <p:cNvPr id="205" name="手繪多邊形: 圖案 204"/>
          <p:cNvSpPr/>
          <p:nvPr/>
        </p:nvSpPr>
        <p:spPr>
          <a:xfrm>
            <a:off x="6760800" y="3429000"/>
            <a:ext cx="459000" cy="685800"/>
          </a:xfrm>
          <a:custGeom>
            <a:avLst/>
            <a:gdLst/>
            <a:ahLst/>
            <a:cxnLst/>
            <a:rect l="0" t="0" r="r" b="b"/>
            <a:pathLst>
              <a:path w="1275" h="1905">
                <a:moveTo>
                  <a:pt x="0" y="1903"/>
                </a:moveTo>
                <a:lnTo>
                  <a:pt x="0" y="1292"/>
                </a:lnTo>
                <a:lnTo>
                  <a:pt x="0" y="500"/>
                </a:lnTo>
                <a:cubicBezTo>
                  <a:pt x="0" y="497"/>
                  <a:pt x="635" y="0"/>
                  <a:pt x="635" y="0"/>
                </a:cubicBezTo>
                <a:cubicBezTo>
                  <a:pt x="635" y="-1"/>
                  <a:pt x="1273" y="500"/>
                  <a:pt x="1273" y="500"/>
                </a:cubicBezTo>
                <a:cubicBezTo>
                  <a:pt x="1277" y="503"/>
                  <a:pt x="1273" y="1901"/>
                  <a:pt x="1273" y="1901"/>
                </a:cubicBezTo>
                <a:cubicBezTo>
                  <a:pt x="1273" y="1905"/>
                  <a:pt x="0" y="1907"/>
                  <a:pt x="0" y="1903"/>
                </a:cubicBezTo>
                <a:close/>
              </a:path>
            </a:pathLst>
          </a:custGeom>
          <a:solidFill>
            <a:srgbClr val="FFF5CE"/>
          </a:solidFill>
          <a:ln w="18360">
            <a:solidFill>
              <a:srgbClr val="E8A202"/>
            </a:solidFill>
            <a:round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buNone/>
            </a:pPr>
            <a:r>
              <a:rPr lang="en-US" sz="1200" b="0" strike="noStrike" spc="-1" dirty="0">
                <a:latin typeface="DejaVu Sans"/>
              </a:rPr>
              <a:t>2.1</a:t>
            </a:r>
          </a:p>
        </p:txBody>
      </p:sp>
      <p:sp>
        <p:nvSpPr>
          <p:cNvPr id="206" name="手繪多邊形: 圖案 205"/>
          <p:cNvSpPr/>
          <p:nvPr/>
        </p:nvSpPr>
        <p:spPr>
          <a:xfrm>
            <a:off x="6760800" y="3886200"/>
            <a:ext cx="459000" cy="414000"/>
          </a:xfrm>
          <a:custGeom>
            <a:avLst/>
            <a:gdLst/>
            <a:ahLst/>
            <a:cxnLst/>
            <a:rect l="0" t="0" r="r" b="b"/>
            <a:pathLst>
              <a:path w="1275" h="1150">
                <a:moveTo>
                  <a:pt x="0" y="1149"/>
                </a:moveTo>
                <a:lnTo>
                  <a:pt x="0" y="780"/>
                </a:lnTo>
                <a:lnTo>
                  <a:pt x="0" y="302"/>
                </a:lnTo>
                <a:cubicBezTo>
                  <a:pt x="0" y="300"/>
                  <a:pt x="635" y="0"/>
                  <a:pt x="635" y="0"/>
                </a:cubicBezTo>
                <a:lnTo>
                  <a:pt x="1273" y="302"/>
                </a:lnTo>
                <a:cubicBezTo>
                  <a:pt x="1277" y="304"/>
                  <a:pt x="1273" y="1148"/>
                  <a:pt x="1273" y="1148"/>
                </a:cubicBezTo>
                <a:cubicBezTo>
                  <a:pt x="1273" y="1150"/>
                  <a:pt x="0" y="1151"/>
                  <a:pt x="0" y="1149"/>
                </a:cubicBezTo>
                <a:close/>
              </a:path>
            </a:pathLst>
          </a:custGeom>
          <a:solidFill>
            <a:srgbClr val="FFF5CE"/>
          </a:solidFill>
          <a:ln w="18360">
            <a:solidFill>
              <a:srgbClr val="E8A202"/>
            </a:solidFill>
            <a:round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buNone/>
            </a:pPr>
            <a:endParaRPr lang="en-US" sz="900" b="0" strike="noStrike" spc="-1">
              <a:latin typeface="DejaVu Sans"/>
            </a:endParaRPr>
          </a:p>
          <a:p>
            <a:pPr algn="ctr">
              <a:buNone/>
            </a:pPr>
            <a:r>
              <a:rPr lang="en-US" sz="1200" b="0" strike="noStrike" spc="-1" dirty="0">
                <a:latin typeface="DejaVu Sans"/>
              </a:rPr>
              <a:t>1.4</a:t>
            </a:r>
          </a:p>
        </p:txBody>
      </p:sp>
      <p:sp>
        <p:nvSpPr>
          <p:cNvPr id="207" name="文字方塊 206"/>
          <p:cNvSpPr txBox="1"/>
          <p:nvPr/>
        </p:nvSpPr>
        <p:spPr>
          <a:xfrm>
            <a:off x="6354000" y="4307400"/>
            <a:ext cx="2129400" cy="621000"/>
          </a:xfrm>
          <a:prstGeom prst="rect">
            <a:avLst/>
          </a:prstGeom>
          <a:noFill/>
          <a:ln w="1800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>
              <a:buNone/>
            </a:pPr>
            <a:r>
              <a:rPr lang="en-US" b="0" strike="noStrike" spc="-1" dirty="0">
                <a:latin typeface="DejaVu Sans"/>
              </a:rPr>
              <a:t>1.4 + 2.1 = 3.5</a:t>
            </a:r>
          </a:p>
        </p:txBody>
      </p:sp>
      <p:sp>
        <p:nvSpPr>
          <p:cNvPr id="208" name="文字方塊 207"/>
          <p:cNvSpPr txBox="1"/>
          <p:nvPr/>
        </p:nvSpPr>
        <p:spPr>
          <a:xfrm>
            <a:off x="914400" y="2971800"/>
            <a:ext cx="2832120" cy="395280"/>
          </a:xfrm>
          <a:prstGeom prst="rect">
            <a:avLst/>
          </a:prstGeom>
          <a:noFill/>
          <a:ln w="1800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zh-TW" sz="1800" b="0" strike="noStrike" spc="-1">
                <a:solidFill>
                  <a:srgbClr val="808080"/>
                </a:solidFill>
                <a:latin typeface="DejaVu Sans"/>
              </a:rPr>
              <a:t>整數 </a:t>
            </a:r>
            <a:r>
              <a:rPr lang="en-US" sz="1800" b="0" strike="noStrike" spc="-1">
                <a:solidFill>
                  <a:srgbClr val="808080"/>
                </a:solidFill>
                <a:latin typeface="DejaVu Sans"/>
              </a:rPr>
              <a:t>[+-*/] </a:t>
            </a:r>
            <a:r>
              <a:rPr lang="zh-TW" sz="1800" b="0" strike="noStrike" spc="-1">
                <a:solidFill>
                  <a:srgbClr val="808080"/>
                </a:solidFill>
                <a:latin typeface="DejaVu Sans"/>
              </a:rPr>
              <a:t>整數 →  整數</a:t>
            </a:r>
            <a:endParaRPr lang="en-US" sz="1800" b="0" strike="noStrike" spc="-1">
              <a:solidFill>
                <a:srgbClr val="808080"/>
              </a:solidFill>
              <a:latin typeface="DejaVu Sans"/>
            </a:endParaRPr>
          </a:p>
        </p:txBody>
      </p:sp>
      <p:sp>
        <p:nvSpPr>
          <p:cNvPr id="209" name="文字方塊 208"/>
          <p:cNvSpPr txBox="1"/>
          <p:nvPr/>
        </p:nvSpPr>
        <p:spPr>
          <a:xfrm>
            <a:off x="3340080" y="4928400"/>
            <a:ext cx="3289320" cy="395280"/>
          </a:xfrm>
          <a:prstGeom prst="rect">
            <a:avLst/>
          </a:prstGeom>
          <a:noFill/>
          <a:ln w="1800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zh-TW" sz="1800" b="0" strike="noStrike" spc="-1">
                <a:solidFill>
                  <a:srgbClr val="808080"/>
                </a:solidFill>
                <a:latin typeface="DejaVu Sans"/>
              </a:rPr>
              <a:t>整數 </a:t>
            </a:r>
            <a:r>
              <a:rPr lang="en-US" sz="1800" b="0" strike="noStrike" spc="-1">
                <a:solidFill>
                  <a:srgbClr val="808080"/>
                </a:solidFill>
                <a:latin typeface="DejaVu Sans"/>
              </a:rPr>
              <a:t>[+-*/] </a:t>
            </a:r>
            <a:r>
              <a:rPr lang="zh-TW" sz="1800" b="0" strike="noStrike" spc="-1">
                <a:solidFill>
                  <a:srgbClr val="808080"/>
                </a:solidFill>
                <a:latin typeface="DejaVu Sans"/>
              </a:rPr>
              <a:t>浮點數 →  浮點數</a:t>
            </a:r>
            <a:endParaRPr lang="en-US" sz="1800" b="0" strike="noStrike" spc="-1">
              <a:solidFill>
                <a:srgbClr val="808080"/>
              </a:solidFill>
              <a:latin typeface="DejaVu Sans"/>
            </a:endParaRPr>
          </a:p>
        </p:txBody>
      </p:sp>
      <p:sp>
        <p:nvSpPr>
          <p:cNvPr id="210" name="文字方塊 209"/>
          <p:cNvSpPr txBox="1"/>
          <p:nvPr/>
        </p:nvSpPr>
        <p:spPr>
          <a:xfrm>
            <a:off x="5715000" y="2971800"/>
            <a:ext cx="3517920" cy="395280"/>
          </a:xfrm>
          <a:prstGeom prst="rect">
            <a:avLst/>
          </a:prstGeom>
          <a:noFill/>
          <a:ln w="1800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zh-TW" sz="1800" b="0" strike="noStrike" spc="-1">
                <a:solidFill>
                  <a:srgbClr val="808080"/>
                </a:solidFill>
                <a:latin typeface="DejaVu Sans"/>
              </a:rPr>
              <a:t>浮點數 </a:t>
            </a:r>
            <a:r>
              <a:rPr lang="en-US" sz="1800" b="0" strike="noStrike" spc="-1">
                <a:solidFill>
                  <a:srgbClr val="808080"/>
                </a:solidFill>
                <a:latin typeface="DejaVu Sans"/>
              </a:rPr>
              <a:t>[+-*/] </a:t>
            </a:r>
            <a:r>
              <a:rPr lang="zh-TW" sz="1800" b="0" strike="noStrike" spc="-1">
                <a:solidFill>
                  <a:srgbClr val="808080"/>
                </a:solidFill>
                <a:latin typeface="DejaVu Sans"/>
              </a:rPr>
              <a:t>浮點數 →  浮點數</a:t>
            </a:r>
            <a:endParaRPr lang="en-US" sz="1800" b="0" strike="noStrike" spc="-1">
              <a:solidFill>
                <a:srgbClr val="808080"/>
              </a:solidFill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784FE96-885F-4FE6-BF4A-7FA934CD09A8}" type="slidenum"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直線接點 210"/>
          <p:cNvSpPr/>
          <p:nvPr/>
        </p:nvSpPr>
        <p:spPr>
          <a:xfrm>
            <a:off x="1143000" y="2971800"/>
            <a:ext cx="2514600" cy="0"/>
          </a:xfrm>
          <a:prstGeom prst="line">
            <a:avLst/>
          </a:prstGeom>
          <a:ln w="1098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" name="直線接點 211"/>
          <p:cNvSpPr/>
          <p:nvPr/>
        </p:nvSpPr>
        <p:spPr>
          <a:xfrm>
            <a:off x="6400800" y="2971800"/>
            <a:ext cx="2514600" cy="0"/>
          </a:xfrm>
          <a:prstGeom prst="line">
            <a:avLst/>
          </a:prstGeom>
          <a:ln w="1098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3" name="直線接點 212"/>
          <p:cNvSpPr/>
          <p:nvPr/>
        </p:nvSpPr>
        <p:spPr>
          <a:xfrm>
            <a:off x="3657600" y="4343400"/>
            <a:ext cx="2743200" cy="0"/>
          </a:xfrm>
          <a:prstGeom prst="line">
            <a:avLst/>
          </a:prstGeom>
          <a:ln w="1098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marL="107950" algn="ctr">
              <a:spcAft>
                <a:spcPts val="1060"/>
              </a:spcAft>
              <a:buClr>
                <a:srgbClr val="666666"/>
              </a:buClr>
              <a:buSzPct val="45000"/>
            </a:pPr>
            <a:r>
              <a:rPr lang="zh-TW" sz="3000" b="0" strike="noStrike" spc="-1">
                <a:solidFill>
                  <a:srgbClr val="333333"/>
                </a:solidFill>
                <a:latin typeface="DejaVu Sans"/>
              </a:rPr>
              <a:t>紅綠燈（流程控制）</a:t>
            </a:r>
            <a:endParaRPr lang="en-US" sz="3000" b="0" strike="noStrike" spc="-1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zh-TW" sz="2400" b="0" strike="noStrike" spc="-1">
                <a:solidFill>
                  <a:srgbClr val="666666"/>
                </a:solidFill>
                <a:latin typeface="DejaVu Sans"/>
              </a:rPr>
              <a:t>如果</a:t>
            </a:r>
            <a:r>
              <a:rPr lang="en-US" sz="2400" b="0" strike="noStrike" spc="-1">
                <a:solidFill>
                  <a:srgbClr val="666666"/>
                </a:solidFill>
                <a:latin typeface="DejaVu Sans"/>
              </a:rPr>
              <a:t>-</a:t>
            </a:r>
            <a:r>
              <a:rPr lang="zh-TW" sz="2400" b="0" strike="noStrike" spc="-1">
                <a:solidFill>
                  <a:srgbClr val="808080"/>
                </a:solidFill>
                <a:latin typeface="DejaVu Sans"/>
              </a:rPr>
              <a:t>（又如果）</a:t>
            </a:r>
            <a:r>
              <a:rPr lang="en-US" sz="2400" b="0" strike="noStrike" spc="-1">
                <a:solidFill>
                  <a:srgbClr val="666666"/>
                </a:solidFill>
                <a:latin typeface="DejaVu Sans"/>
              </a:rPr>
              <a:t>-</a:t>
            </a:r>
            <a:r>
              <a:rPr lang="zh-TW" sz="2400" b="0" strike="noStrike" spc="-1">
                <a:solidFill>
                  <a:srgbClr val="808080"/>
                </a:solidFill>
                <a:latin typeface="DejaVu Sans"/>
              </a:rPr>
              <a:t>（否則）</a:t>
            </a:r>
            <a:r>
              <a:rPr lang="en-US" sz="2400" b="0" strike="noStrike" spc="-1">
                <a:solidFill>
                  <a:srgbClr val="666666"/>
                </a:solidFill>
                <a:latin typeface="DejaVu Sans"/>
              </a:rPr>
              <a:t>     If - </a:t>
            </a:r>
            <a:r>
              <a:rPr lang="en-US" sz="2400" b="0" strike="noStrike" spc="-1">
                <a:solidFill>
                  <a:srgbClr val="808080"/>
                </a:solidFill>
                <a:latin typeface="DejaVu Sans"/>
              </a:rPr>
              <a:t>(else if)</a:t>
            </a:r>
            <a:r>
              <a:rPr lang="en-US" sz="2400" b="0" strike="noStrike" spc="-1">
                <a:solidFill>
                  <a:srgbClr val="666666"/>
                </a:solidFill>
                <a:latin typeface="DejaVu Sans"/>
              </a:rPr>
              <a:t> - </a:t>
            </a:r>
            <a:r>
              <a:rPr lang="en-US" sz="2400" b="0" strike="noStrike" spc="-1">
                <a:solidFill>
                  <a:srgbClr val="808080"/>
                </a:solidFill>
                <a:latin typeface="DejaVu Sans"/>
              </a:rPr>
              <a:t>(else)</a:t>
            </a:r>
            <a:endParaRPr lang="en-US" sz="24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16" name="直線接點 215"/>
          <p:cNvSpPr/>
          <p:nvPr/>
        </p:nvSpPr>
        <p:spPr>
          <a:xfrm>
            <a:off x="3657600" y="2971800"/>
            <a:ext cx="2743200" cy="0"/>
          </a:xfrm>
          <a:prstGeom prst="line">
            <a:avLst/>
          </a:prstGeom>
          <a:ln w="109800">
            <a:solidFill>
              <a:srgbClr val="3465A4"/>
            </a:solidFill>
            <a:prstDash val="sys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7" name="直線接點 216"/>
          <p:cNvSpPr/>
          <p:nvPr/>
        </p:nvSpPr>
        <p:spPr>
          <a:xfrm>
            <a:off x="3657600" y="3429000"/>
            <a:ext cx="2743200" cy="0"/>
          </a:xfrm>
          <a:prstGeom prst="line">
            <a:avLst/>
          </a:prstGeom>
          <a:ln w="1098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8" name="直線接點 217"/>
          <p:cNvSpPr/>
          <p:nvPr/>
        </p:nvSpPr>
        <p:spPr>
          <a:xfrm>
            <a:off x="3657600" y="3886200"/>
            <a:ext cx="2743200" cy="0"/>
          </a:xfrm>
          <a:prstGeom prst="line">
            <a:avLst/>
          </a:prstGeom>
          <a:ln w="1098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" name="直線接點 218"/>
          <p:cNvSpPr/>
          <p:nvPr/>
        </p:nvSpPr>
        <p:spPr>
          <a:xfrm flipV="1">
            <a:off x="3657600" y="2971800"/>
            <a:ext cx="0" cy="1600200"/>
          </a:xfrm>
          <a:prstGeom prst="line">
            <a:avLst/>
          </a:prstGeom>
          <a:ln w="109800">
            <a:solidFill>
              <a:srgbClr val="FF542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0" name="直線接點 219"/>
          <p:cNvSpPr/>
          <p:nvPr/>
        </p:nvSpPr>
        <p:spPr>
          <a:xfrm flipV="1">
            <a:off x="6400800" y="2971800"/>
            <a:ext cx="0" cy="1600200"/>
          </a:xfrm>
          <a:prstGeom prst="line">
            <a:avLst/>
          </a:prstGeom>
          <a:ln w="1098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6911857-8524-44A8-B42F-9DF548B3D976}" type="slidenum"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marL="107950" algn="ctr">
              <a:spcAft>
                <a:spcPts val="1060"/>
              </a:spcAft>
              <a:buClr>
                <a:srgbClr val="666666"/>
              </a:buClr>
              <a:buSzPct val="45000"/>
            </a:pPr>
            <a:r>
              <a:rPr lang="zh-TW" sz="3000" b="0" strike="noStrike" spc="-1">
                <a:solidFill>
                  <a:srgbClr val="333333"/>
                </a:solidFill>
                <a:latin typeface="DejaVu Sans"/>
              </a:rPr>
              <a:t>圓環（迴圈）</a:t>
            </a:r>
            <a:endParaRPr lang="en-US" sz="3000" b="0" strike="noStrike" spc="-1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222" name="直線接點 221"/>
          <p:cNvSpPr/>
          <p:nvPr/>
        </p:nvSpPr>
        <p:spPr>
          <a:xfrm>
            <a:off x="1782000" y="2214000"/>
            <a:ext cx="2514600" cy="0"/>
          </a:xfrm>
          <a:prstGeom prst="line">
            <a:avLst/>
          </a:prstGeom>
          <a:ln w="1098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3" name="直線接點 222"/>
          <p:cNvSpPr/>
          <p:nvPr/>
        </p:nvSpPr>
        <p:spPr>
          <a:xfrm>
            <a:off x="6172200" y="2214000"/>
            <a:ext cx="2514600" cy="0"/>
          </a:xfrm>
          <a:prstGeom prst="line">
            <a:avLst/>
          </a:prstGeom>
          <a:ln w="1098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4" name="橢圓 223"/>
          <p:cNvSpPr/>
          <p:nvPr/>
        </p:nvSpPr>
        <p:spPr>
          <a:xfrm>
            <a:off x="3610800" y="2057400"/>
            <a:ext cx="2743200" cy="2743200"/>
          </a:xfrm>
          <a:prstGeom prst="ellipse">
            <a:avLst/>
          </a:prstGeom>
          <a:noFill/>
          <a:ln w="164520">
            <a:solidFill>
              <a:srgbClr val="FF972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5" name="直線接點 224"/>
          <p:cNvSpPr/>
          <p:nvPr/>
        </p:nvSpPr>
        <p:spPr>
          <a:xfrm flipV="1">
            <a:off x="6161400" y="2142000"/>
            <a:ext cx="0" cy="579600"/>
          </a:xfrm>
          <a:prstGeom prst="line">
            <a:avLst/>
          </a:prstGeom>
          <a:ln w="109800">
            <a:solidFill>
              <a:srgbClr val="FF542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A312262-A075-42EA-BEE8-0D2E202838E7}" type="slidenum"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marL="107950" algn="ctr">
              <a:spcAft>
                <a:spcPts val="1060"/>
              </a:spcAft>
              <a:buClr>
                <a:srgbClr val="666666"/>
              </a:buClr>
              <a:buSzPct val="45000"/>
            </a:pPr>
            <a:r>
              <a:rPr lang="zh-TW" sz="3000" b="0" strike="noStrike" spc="-1">
                <a:solidFill>
                  <a:srgbClr val="333333"/>
                </a:solidFill>
                <a:latin typeface="DejaVu Sans"/>
              </a:rPr>
              <a:t>圓環（迴圈）</a:t>
            </a:r>
            <a:endParaRPr lang="en-US" sz="3000" b="0" strike="noStrike" spc="-1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107950">
              <a:spcAft>
                <a:spcPts val="1060"/>
              </a:spcAft>
              <a:buClr>
                <a:srgbClr val="666666"/>
              </a:buClr>
              <a:buSzPct val="45000"/>
            </a:pPr>
            <a:r>
              <a:rPr lang="zh-TW" sz="2400" b="0" strike="noStrike" spc="-1">
                <a:solidFill>
                  <a:srgbClr val="666666"/>
                </a:solidFill>
                <a:highlight>
                  <a:srgbClr val="B3CAC7"/>
                </a:highlight>
                <a:latin typeface="DejaVu Sans"/>
              </a:rPr>
              <a:t>只要</a:t>
            </a:r>
            <a:r>
              <a:rPr lang="en-US" sz="2400" b="0" strike="noStrike" spc="-1" dirty="0">
                <a:solidFill>
                  <a:srgbClr val="666666"/>
                </a:solidFill>
                <a:highlight>
                  <a:srgbClr val="B3CAC7"/>
                </a:highlight>
                <a:latin typeface="DejaVu Sans"/>
              </a:rPr>
              <a:t>(</a:t>
            </a:r>
            <a:r>
              <a:rPr lang="zh-TW" sz="2400" b="0" strike="noStrike" spc="-1">
                <a:solidFill>
                  <a:srgbClr val="666666"/>
                </a:solidFill>
                <a:highlight>
                  <a:srgbClr val="B3CAC7"/>
                </a:highlight>
                <a:latin typeface="DejaVu Sans"/>
              </a:rPr>
              <a:t>條件</a:t>
            </a:r>
            <a:r>
              <a:rPr lang="en-US" sz="2400" b="0" strike="noStrike" spc="-1" dirty="0">
                <a:solidFill>
                  <a:srgbClr val="666666"/>
                </a:solidFill>
                <a:highlight>
                  <a:srgbClr val="B3CAC7"/>
                </a:highlight>
                <a:latin typeface="DejaVu Sans"/>
              </a:rPr>
              <a:t>)</a:t>
            </a:r>
            <a:r>
              <a:rPr lang="zh-TW" sz="2400" b="0" strike="noStrike" spc="-1">
                <a:solidFill>
                  <a:srgbClr val="666666"/>
                </a:solidFill>
                <a:highlight>
                  <a:srgbClr val="B3CAC7"/>
                </a:highlight>
                <a:latin typeface="DejaVu Sans"/>
              </a:rPr>
              <a:t>就</a:t>
            </a:r>
            <a:r>
              <a:rPr lang="en-US" sz="2400" b="0" strike="noStrike" spc="-1" dirty="0">
                <a:solidFill>
                  <a:srgbClr val="666666"/>
                </a:solidFill>
                <a:highlight>
                  <a:srgbClr val="B3CAC7"/>
                </a:highlight>
                <a:latin typeface="DejaVu Sans"/>
              </a:rPr>
              <a:t>{</a:t>
            </a:r>
            <a:r>
              <a:rPr lang="zh-TW" sz="2400" b="0" strike="noStrike" spc="-1">
                <a:solidFill>
                  <a:srgbClr val="666666"/>
                </a:solidFill>
                <a:highlight>
                  <a:srgbClr val="B3CAC7"/>
                </a:highlight>
                <a:latin typeface="DejaVu Sans"/>
              </a:rPr>
              <a:t>做些事</a:t>
            </a:r>
            <a:r>
              <a:rPr lang="en-US" sz="2400" b="0" strike="noStrike" spc="-1" dirty="0">
                <a:solidFill>
                  <a:srgbClr val="666666"/>
                </a:solidFill>
                <a:highlight>
                  <a:srgbClr val="B3CAC7"/>
                </a:highlight>
                <a:latin typeface="DejaVu Sans"/>
              </a:rPr>
              <a:t>}</a:t>
            </a:r>
            <a:r>
              <a:rPr lang="en-US" sz="2400" spc="-1" dirty="0">
                <a:solidFill>
                  <a:srgbClr val="666666"/>
                </a:solidFill>
                <a:latin typeface="DejaVu Sans"/>
              </a:rPr>
              <a:t> </a:t>
            </a:r>
            <a:endParaRPr lang="zh-TW" altLang="en-US" dirty="0"/>
          </a:p>
          <a:p>
            <a:pPr marL="107950">
              <a:spcAft>
                <a:spcPts val="1060"/>
              </a:spcAft>
              <a:buClr>
                <a:srgbClr val="666666"/>
              </a:buClr>
              <a:buSzPct val="45000"/>
            </a:pPr>
            <a:r>
              <a:rPr lang="en-US" sz="2400" b="0" strike="noStrike" spc="-1" dirty="0">
                <a:solidFill>
                  <a:srgbClr val="666666"/>
                </a:solidFill>
                <a:highlight>
                  <a:srgbClr val="B3CAC7"/>
                </a:highlight>
                <a:latin typeface="DejaVu Sans"/>
              </a:rPr>
              <a:t>while (</a:t>
            </a:r>
            <a:r>
              <a:rPr lang="en-US" sz="2400" b="0" strike="noStrike" spc="-1" dirty="0" err="1">
                <a:solidFill>
                  <a:srgbClr val="666666"/>
                </a:solidFill>
                <a:highlight>
                  <a:srgbClr val="B3CAC7"/>
                </a:highlight>
                <a:latin typeface="DejaVu Sans"/>
              </a:rPr>
              <a:t>expression→Boolean</a:t>
            </a:r>
            <a:r>
              <a:rPr lang="en-US" sz="2400" b="0" strike="noStrike" spc="-1" dirty="0">
                <a:solidFill>
                  <a:srgbClr val="666666"/>
                </a:solidFill>
                <a:highlight>
                  <a:srgbClr val="B3CAC7"/>
                </a:highlight>
                <a:latin typeface="DejaVu Sans"/>
              </a:rPr>
              <a:t>) {do something}</a:t>
            </a:r>
            <a:endParaRPr lang="en-US" sz="2400" b="0" strike="noStrike" spc="-1" dirty="0">
              <a:solidFill>
                <a:srgbClr val="666666"/>
              </a:solidFill>
              <a:latin typeface="DejaVu Sans"/>
            </a:endParaRPr>
          </a:p>
          <a:p>
            <a:pPr marL="107950">
              <a:spcAft>
                <a:spcPts val="1060"/>
              </a:spcAft>
              <a:buClr>
                <a:srgbClr val="666666"/>
              </a:buClr>
              <a:buSzPct val="45000"/>
            </a:pPr>
            <a:r>
              <a:rPr lang="zh-TW" sz="2400" b="0" strike="noStrike" spc="-1">
                <a:solidFill>
                  <a:srgbClr val="666666"/>
                </a:solidFill>
                <a:latin typeface="DejaVu Sans"/>
              </a:rPr>
              <a:t>令</a:t>
            </a:r>
            <a:r>
              <a:rPr lang="en-US" sz="2400" b="0" strike="noStrike" spc="-1" dirty="0">
                <a:solidFill>
                  <a:srgbClr val="666666"/>
                </a:solidFill>
                <a:latin typeface="DejaVu Sans"/>
              </a:rPr>
              <a:t>(</a:t>
            </a:r>
            <a:r>
              <a:rPr lang="zh-TW" sz="2400" b="0" strike="noStrike" spc="-1">
                <a:solidFill>
                  <a:srgbClr val="666666"/>
                </a:solidFill>
                <a:latin typeface="DejaVu Sans"/>
              </a:rPr>
              <a:t>先做一件事</a:t>
            </a:r>
            <a:r>
              <a:rPr lang="en-US" sz="2400" b="0" strike="noStrike" spc="-1" dirty="0">
                <a:solidFill>
                  <a:srgbClr val="666666"/>
                </a:solidFill>
                <a:latin typeface="DejaVu Sans"/>
              </a:rPr>
              <a:t>;</a:t>
            </a:r>
            <a:r>
              <a:rPr lang="zh-TW" sz="2400" b="0" strike="noStrike" spc="-1">
                <a:solidFill>
                  <a:srgbClr val="666666"/>
                </a:solidFill>
                <a:highlight>
                  <a:srgbClr val="B3CAC7"/>
                </a:highlight>
                <a:latin typeface="DejaVu Sans"/>
              </a:rPr>
              <a:t>條件</a:t>
            </a:r>
            <a:r>
              <a:rPr lang="en-US" sz="2400" b="0" strike="noStrike" spc="-1" dirty="0">
                <a:solidFill>
                  <a:srgbClr val="666666"/>
                </a:solidFill>
                <a:highlight>
                  <a:srgbClr val="B3CAC7"/>
                </a:highlight>
                <a:latin typeface="DejaVu Sans"/>
              </a:rPr>
              <a:t>;</a:t>
            </a:r>
            <a:r>
              <a:rPr lang="zh-TW" sz="2400" b="0" strike="noStrike" spc="-1">
                <a:solidFill>
                  <a:srgbClr val="666666"/>
                </a:solidFill>
                <a:highlight>
                  <a:srgbClr val="B3CAC7"/>
                </a:highlight>
                <a:latin typeface="DejaVu Sans"/>
              </a:rPr>
              <a:t>附加的事</a:t>
            </a:r>
            <a:r>
              <a:rPr lang="en-US" sz="2400" b="0" strike="noStrike" spc="-1" dirty="0">
                <a:solidFill>
                  <a:srgbClr val="666666"/>
                </a:solidFill>
                <a:latin typeface="DejaVu Sans"/>
              </a:rPr>
              <a:t>)</a:t>
            </a:r>
            <a:r>
              <a:rPr lang="zh-TW" sz="2400" b="0" strike="noStrike" spc="-1">
                <a:solidFill>
                  <a:srgbClr val="666666"/>
                </a:solidFill>
                <a:highlight>
                  <a:srgbClr val="B3CAC7"/>
                </a:highlight>
                <a:latin typeface="DejaVu Sans"/>
              </a:rPr>
              <a:t>只要條件成立就</a:t>
            </a:r>
            <a:r>
              <a:rPr lang="en-US" sz="2400" b="0" strike="noStrike" spc="-1" dirty="0">
                <a:solidFill>
                  <a:srgbClr val="666666"/>
                </a:solidFill>
                <a:highlight>
                  <a:srgbClr val="B3CAC7"/>
                </a:highlight>
                <a:latin typeface="DejaVu Sans"/>
              </a:rPr>
              <a:t>{</a:t>
            </a:r>
            <a:endParaRPr lang="en-US" sz="2400" b="0" strike="noStrike" spc="-1" dirty="0">
              <a:solidFill>
                <a:srgbClr val="666666"/>
              </a:solidFill>
              <a:latin typeface="DejaVu Sans"/>
            </a:endParaRPr>
          </a:p>
          <a:p>
            <a:pPr marL="107950">
              <a:spcAft>
                <a:spcPts val="1060"/>
              </a:spcAft>
              <a:buClr>
                <a:srgbClr val="666666"/>
              </a:buClr>
              <a:buSzPct val="45000"/>
            </a:pPr>
            <a:r>
              <a:rPr lang="zh-TW" sz="2400" b="0" strike="noStrike" spc="-1">
                <a:solidFill>
                  <a:srgbClr val="666666"/>
                </a:solidFill>
                <a:highlight>
                  <a:srgbClr val="B3CAC7"/>
                </a:highlight>
                <a:latin typeface="DejaVu Sans"/>
              </a:rPr>
              <a:t>做些事</a:t>
            </a:r>
            <a:r>
              <a:rPr lang="en-US" sz="2400" b="0" strike="noStrike" spc="-1" dirty="0">
                <a:solidFill>
                  <a:srgbClr val="666666"/>
                </a:solidFill>
                <a:highlight>
                  <a:srgbClr val="B3CAC7"/>
                </a:highlight>
                <a:latin typeface="DejaVu Sans"/>
              </a:rPr>
              <a:t>}</a:t>
            </a:r>
            <a:r>
              <a:rPr lang="zh-TW" sz="2400" b="0" strike="noStrike" spc="-1">
                <a:solidFill>
                  <a:srgbClr val="666666"/>
                </a:solidFill>
                <a:highlight>
                  <a:srgbClr val="B3CAC7"/>
                </a:highlight>
                <a:latin typeface="DejaVu Sans"/>
              </a:rPr>
              <a:t>再做附加的事</a:t>
            </a:r>
            <a:endParaRPr lang="en-US" sz="2400" b="0" strike="noStrike" spc="-1">
              <a:solidFill>
                <a:srgbClr val="666666"/>
              </a:solidFill>
              <a:latin typeface="DejaVu Sans"/>
            </a:endParaRPr>
          </a:p>
          <a:p>
            <a:pPr marL="107950">
              <a:spcAft>
                <a:spcPts val="1060"/>
              </a:spcAft>
              <a:buClr>
                <a:srgbClr val="666666"/>
              </a:buClr>
              <a:buSzPct val="45000"/>
            </a:pPr>
            <a:r>
              <a:rPr lang="en-US" sz="2400" b="0" strike="noStrike" spc="-1" dirty="0">
                <a:solidFill>
                  <a:srgbClr val="666666"/>
                </a:solidFill>
                <a:latin typeface="DejaVu Sans"/>
              </a:rPr>
              <a:t>for (initial; </a:t>
            </a:r>
            <a:r>
              <a:rPr lang="en-US" sz="2400" b="0" strike="noStrike" spc="-1" dirty="0" err="1">
                <a:solidFill>
                  <a:srgbClr val="666666"/>
                </a:solidFill>
                <a:highlight>
                  <a:srgbClr val="B3CAC7"/>
                </a:highlight>
                <a:latin typeface="DejaVu Sans"/>
              </a:rPr>
              <a:t>expression→Boolean</a:t>
            </a:r>
            <a:r>
              <a:rPr lang="en-US" sz="2400" b="0" strike="noStrike" spc="-1" dirty="0">
                <a:solidFill>
                  <a:srgbClr val="666666"/>
                </a:solidFill>
                <a:highlight>
                  <a:srgbClr val="B3CAC7"/>
                </a:highlight>
                <a:latin typeface="DejaVu Sans"/>
              </a:rPr>
              <a:t>; appendage</a:t>
            </a:r>
            <a:r>
              <a:rPr lang="en-US" sz="2400" b="0" strike="noStrike" spc="-1" dirty="0">
                <a:solidFill>
                  <a:srgbClr val="666666"/>
                </a:solidFill>
                <a:latin typeface="DejaVu Sans"/>
              </a:rPr>
              <a:t>) </a:t>
            </a:r>
            <a:r>
              <a:rPr lang="en-US" sz="2400" b="0" strike="noStrike" spc="-1" dirty="0">
                <a:solidFill>
                  <a:srgbClr val="666666"/>
                </a:solidFill>
                <a:highlight>
                  <a:srgbClr val="B3CAC7"/>
                </a:highlight>
                <a:latin typeface="DejaVu Sans"/>
              </a:rPr>
              <a:t>{</a:t>
            </a:r>
            <a:endParaRPr lang="en-US" sz="2400" b="0" strike="noStrike" spc="-1" dirty="0">
              <a:solidFill>
                <a:srgbClr val="666666"/>
              </a:solidFill>
              <a:latin typeface="DejaVu Sans"/>
            </a:endParaRPr>
          </a:p>
          <a:p>
            <a:pPr marL="539750" lvl="1">
              <a:spcAft>
                <a:spcPts val="850"/>
              </a:spcAft>
              <a:buClr>
                <a:srgbClr val="666666"/>
              </a:buClr>
              <a:buSzPct val="75000"/>
            </a:pPr>
            <a:r>
              <a:rPr lang="en-US" sz="2100" b="0" strike="noStrike" spc="-1" dirty="0">
                <a:solidFill>
                  <a:srgbClr val="666666"/>
                </a:solidFill>
                <a:highlight>
                  <a:srgbClr val="B3CAC7"/>
                </a:highlight>
                <a:latin typeface="DejaVu Sans"/>
              </a:rPr>
              <a:t>do something</a:t>
            </a:r>
            <a:endParaRPr lang="en-US" sz="2100" b="0" strike="noStrike" spc="-1" dirty="0">
              <a:solidFill>
                <a:srgbClr val="666666"/>
              </a:solidFill>
              <a:latin typeface="DejaVu Sans"/>
            </a:endParaRPr>
          </a:p>
          <a:p>
            <a:pPr marL="107950">
              <a:spcAft>
                <a:spcPts val="1060"/>
              </a:spcAft>
              <a:buClr>
                <a:srgbClr val="666666"/>
              </a:buClr>
              <a:buSzPct val="45000"/>
            </a:pPr>
            <a:r>
              <a:rPr lang="en-US" sz="2400" b="0" strike="noStrike" spc="-1" dirty="0">
                <a:solidFill>
                  <a:srgbClr val="666666"/>
                </a:solidFill>
                <a:highlight>
                  <a:srgbClr val="B3CAC7"/>
                </a:highlight>
                <a:latin typeface="DejaVu Sans"/>
              </a:rPr>
              <a:t>}</a:t>
            </a:r>
            <a:endParaRPr lang="en-US" sz="2400" b="0" strike="noStrike" spc="-1" dirty="0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2BF3E41-0D21-4118-9A35-03AA74FFD418}" type="slidenum"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marL="107950" algn="ctr">
              <a:spcAft>
                <a:spcPts val="1060"/>
              </a:spcAft>
              <a:buClr>
                <a:srgbClr val="666666"/>
              </a:buClr>
              <a:buSzPct val="45000"/>
            </a:pPr>
            <a:r>
              <a:rPr lang="zh-TW" sz="3000" b="0" strike="noStrike" spc="-1">
                <a:solidFill>
                  <a:srgbClr val="333333"/>
                </a:solidFill>
                <a:latin typeface="DejaVu Sans"/>
              </a:rPr>
              <a:t>工程師 （子程式）</a:t>
            </a:r>
            <a:endParaRPr lang="en-US" sz="3000" b="0" strike="noStrike" spc="-1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zh-TW" sz="2400" b="0" strike="noStrike" spc="-1">
                <a:solidFill>
                  <a:srgbClr val="666666"/>
                </a:solidFill>
                <a:latin typeface="DejaVu Sans"/>
              </a:rPr>
              <a:t>工程師在幹嘛？</a:t>
            </a:r>
            <a:endParaRPr lang="en-US" sz="2400" b="0" strike="noStrike" spc="-1">
              <a:solidFill>
                <a:srgbClr val="666666"/>
              </a:solidFill>
              <a:latin typeface="DejaVu Sans"/>
            </a:endParaRPr>
          </a:p>
          <a:p>
            <a:pPr marL="864000" lvl="1" indent="-324000">
              <a:spcAft>
                <a:spcPts val="850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lang="zh-TW" sz="2100" b="0" strike="noStrike" spc="-1">
                <a:solidFill>
                  <a:srgbClr val="666666"/>
                </a:solidFill>
                <a:latin typeface="DejaVu Sans"/>
              </a:rPr>
              <a:t>單純做些事</a:t>
            </a:r>
            <a:endParaRPr lang="en-US" sz="2100" b="0" strike="noStrike" spc="-1">
              <a:solidFill>
                <a:srgbClr val="666666"/>
              </a:solidFill>
              <a:latin typeface="DejaVu Sans"/>
            </a:endParaRPr>
          </a:p>
          <a:p>
            <a:pPr marL="864000" lvl="1" indent="-324000">
              <a:spcAft>
                <a:spcPts val="850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lang="zh-TW" sz="2100" b="0" strike="noStrike" spc="-1">
                <a:solidFill>
                  <a:srgbClr val="666666"/>
                </a:solidFill>
                <a:latin typeface="DejaVu Sans"/>
              </a:rPr>
              <a:t>變出一些東西</a:t>
            </a:r>
            <a:endParaRPr lang="en-US" sz="2100" b="0" strike="noStrike" spc="-1">
              <a:solidFill>
                <a:srgbClr val="666666"/>
              </a:solidFill>
              <a:latin typeface="DejaVu Sans"/>
            </a:endParaRPr>
          </a:p>
          <a:p>
            <a:pPr marL="864000" lvl="1" indent="-324000">
              <a:spcAft>
                <a:spcPts val="850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lang="zh-TW" sz="2100" b="0" strike="noStrike" spc="-1">
                <a:solidFill>
                  <a:srgbClr val="666666"/>
                </a:solidFill>
                <a:latin typeface="DejaVu Sans"/>
              </a:rPr>
              <a:t>做些事然後變出東西</a:t>
            </a:r>
            <a:endParaRPr lang="en-US" sz="2100" b="0" strike="noStrike" spc="-1">
              <a:solidFill>
                <a:srgbClr val="666666"/>
              </a:solidFill>
              <a:latin typeface="DejaVu Sans"/>
            </a:endParaRPr>
          </a:p>
          <a:p>
            <a:pPr marL="864000" lvl="1" indent="-324000">
              <a:spcAft>
                <a:spcPts val="850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lang="zh-TW" sz="2100" b="0" strike="noStrike" spc="-1">
                <a:solidFill>
                  <a:srgbClr val="666666"/>
                </a:solidFill>
                <a:latin typeface="DejaVu Sans"/>
              </a:rPr>
              <a:t>給他一些東西，讓他變出其他東西</a:t>
            </a:r>
            <a:endParaRPr lang="en-US" sz="2100" b="0" strike="noStrike" spc="-1">
              <a:solidFill>
                <a:srgbClr val="666666"/>
              </a:solidFill>
              <a:latin typeface="DejaVu Sans"/>
            </a:endParaRPr>
          </a:p>
          <a:p>
            <a:pPr marL="864000" lvl="1" indent="-324000">
              <a:spcAft>
                <a:spcPts val="850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lang="zh-TW" sz="2100" b="0" strike="noStrike" spc="-1">
                <a:solidFill>
                  <a:srgbClr val="666666"/>
                </a:solidFill>
                <a:latin typeface="DejaVu Sans"/>
              </a:rPr>
              <a:t>給他一些東西，讓他做些事</a:t>
            </a:r>
            <a:endParaRPr lang="en-US" sz="2100" b="0" strike="noStrike" spc="-1">
              <a:solidFill>
                <a:srgbClr val="666666"/>
              </a:solidFill>
              <a:latin typeface="DejaVu Sans"/>
            </a:endParaRPr>
          </a:p>
          <a:p>
            <a:pPr marL="864000" lvl="1" indent="-324000">
              <a:spcAft>
                <a:spcPts val="850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lang="zh-TW" sz="2100" b="0" strike="noStrike" spc="-1">
                <a:solidFill>
                  <a:srgbClr val="666666"/>
                </a:solidFill>
                <a:latin typeface="DejaVu Sans"/>
              </a:rPr>
              <a:t>給他一些東西，讓他做些事，再變出東西</a:t>
            </a:r>
            <a:endParaRPr lang="en-US" sz="2100" b="0" strike="noStrike" spc="-1">
              <a:solidFill>
                <a:srgbClr val="666666"/>
              </a:solidFill>
              <a:latin typeface="DejaVu Sans"/>
            </a:endParaRPr>
          </a:p>
        </p:txBody>
      </p:sp>
      <p:grpSp>
        <p:nvGrpSpPr>
          <p:cNvPr id="230" name="群組 229"/>
          <p:cNvGrpSpPr/>
          <p:nvPr/>
        </p:nvGrpSpPr>
        <p:grpSpPr>
          <a:xfrm>
            <a:off x="3886200" y="1828800"/>
            <a:ext cx="5715000" cy="914400"/>
            <a:chOff x="3886200" y="1828800"/>
            <a:chExt cx="5715000" cy="914400"/>
          </a:xfrm>
        </p:grpSpPr>
        <p:sp>
          <p:nvSpPr>
            <p:cNvPr id="231" name="橢圓 230"/>
            <p:cNvSpPr/>
            <p:nvPr/>
          </p:nvSpPr>
          <p:spPr>
            <a:xfrm>
              <a:off x="3886200" y="1828800"/>
              <a:ext cx="1242360" cy="914400"/>
            </a:xfrm>
            <a:prstGeom prst="ellipse">
              <a:avLst/>
            </a:prstGeom>
            <a:solidFill>
              <a:srgbClr val="FFF5CE"/>
            </a:solidFill>
            <a:ln w="18000">
              <a:solidFill>
                <a:srgbClr val="E8A20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>
                <a:buNone/>
              </a:pPr>
              <a:r>
                <a:rPr lang="en-US" sz="1800" b="0" strike="noStrike" spc="-1">
                  <a:latin typeface="DejaVu Sans"/>
                </a:rPr>
                <a:t>Any</a:t>
              </a:r>
            </a:p>
          </p:txBody>
        </p:sp>
        <p:sp>
          <p:nvSpPr>
            <p:cNvPr id="232" name="橢圓 231"/>
            <p:cNvSpPr/>
            <p:nvPr/>
          </p:nvSpPr>
          <p:spPr>
            <a:xfrm>
              <a:off x="8358840" y="1828800"/>
              <a:ext cx="1242360" cy="914400"/>
            </a:xfrm>
            <a:prstGeom prst="ellipse">
              <a:avLst/>
            </a:prstGeom>
            <a:solidFill>
              <a:srgbClr val="FFF5CE"/>
            </a:solidFill>
            <a:ln w="18000">
              <a:solidFill>
                <a:srgbClr val="E8A20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>
                <a:buNone/>
              </a:pPr>
              <a:r>
                <a:rPr lang="en-US" sz="1800" b="0" strike="noStrike" spc="-1">
                  <a:latin typeface="DejaVu Sans"/>
                </a:rPr>
                <a:t>Any</a:t>
              </a:r>
            </a:p>
          </p:txBody>
        </p:sp>
        <p:sp>
          <p:nvSpPr>
            <p:cNvPr id="233" name="矩形 232"/>
            <p:cNvSpPr/>
            <p:nvPr/>
          </p:nvSpPr>
          <p:spPr>
            <a:xfrm>
              <a:off x="5625720" y="1828800"/>
              <a:ext cx="2235960" cy="914400"/>
            </a:xfrm>
            <a:prstGeom prst="rect">
              <a:avLst/>
            </a:prstGeom>
            <a:solidFill>
              <a:srgbClr val="729FCF"/>
            </a:solidFill>
            <a:ln w="180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>
                <a:buNone/>
              </a:pPr>
              <a:r>
                <a:rPr lang="en-US" sz="1800" b="0" strike="noStrike" spc="-1">
                  <a:latin typeface="DejaVu Sans"/>
                </a:rPr>
                <a:t>do something</a:t>
              </a:r>
            </a:p>
          </p:txBody>
        </p:sp>
        <p:sp>
          <p:nvSpPr>
            <p:cNvPr id="234" name="手繪多邊形: 圖案 233"/>
            <p:cNvSpPr/>
            <p:nvPr/>
          </p:nvSpPr>
          <p:spPr>
            <a:xfrm>
              <a:off x="4880160" y="2133720"/>
              <a:ext cx="993960" cy="304560"/>
            </a:xfrm>
            <a:custGeom>
              <a:avLst/>
              <a:gdLst/>
              <a:ahLst/>
              <a:cxnLst/>
              <a:rect l="l" t="t" r="r" b="b"/>
              <a:pathLst>
                <a:path w="21600" h="21800">
                  <a:moveTo>
                    <a:pt x="13200" y="0"/>
                  </a:moveTo>
                  <a:lnTo>
                    <a:pt x="21600" y="10800"/>
                  </a:lnTo>
                  <a:lnTo>
                    <a:pt x="13200" y="21800"/>
                  </a:lnTo>
                  <a:lnTo>
                    <a:pt x="13200" y="15200"/>
                  </a:lnTo>
                  <a:lnTo>
                    <a:pt x="4000" y="15200"/>
                  </a:lnTo>
                  <a:lnTo>
                    <a:pt x="4000" y="6400"/>
                  </a:lnTo>
                  <a:lnTo>
                    <a:pt x="13200" y="6400"/>
                  </a:lnTo>
                  <a:lnTo>
                    <a:pt x="13200" y="0"/>
                  </a:lnTo>
                  <a:moveTo>
                    <a:pt x="0" y="6400"/>
                  </a:moveTo>
                  <a:lnTo>
                    <a:pt x="0" y="15200"/>
                  </a:lnTo>
                  <a:lnTo>
                    <a:pt x="1000" y="15200"/>
                  </a:lnTo>
                  <a:lnTo>
                    <a:pt x="1000" y="6400"/>
                  </a:lnTo>
                  <a:lnTo>
                    <a:pt x="0" y="6400"/>
                  </a:lnTo>
                  <a:moveTo>
                    <a:pt x="2000" y="6400"/>
                  </a:moveTo>
                  <a:lnTo>
                    <a:pt x="2000" y="15200"/>
                  </a:lnTo>
                  <a:lnTo>
                    <a:pt x="3000" y="15200"/>
                  </a:lnTo>
                  <a:lnTo>
                    <a:pt x="3000" y="6400"/>
                  </a:lnTo>
                  <a:lnTo>
                    <a:pt x="2000" y="6400"/>
                  </a:lnTo>
                  <a:close/>
                </a:path>
              </a:pathLst>
            </a:custGeom>
            <a:solidFill>
              <a:srgbClr val="729FCF"/>
            </a:solidFill>
            <a:ln w="180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5" name="手繪多邊形: 圖案 234"/>
            <p:cNvSpPr/>
            <p:nvPr/>
          </p:nvSpPr>
          <p:spPr>
            <a:xfrm>
              <a:off x="7613280" y="2133720"/>
              <a:ext cx="993960" cy="304560"/>
            </a:xfrm>
            <a:custGeom>
              <a:avLst/>
              <a:gdLst/>
              <a:ahLst/>
              <a:cxnLst/>
              <a:rect l="l" t="t" r="r" b="b"/>
              <a:pathLst>
                <a:path w="21600" h="21800">
                  <a:moveTo>
                    <a:pt x="13200" y="0"/>
                  </a:moveTo>
                  <a:lnTo>
                    <a:pt x="21600" y="10800"/>
                  </a:lnTo>
                  <a:lnTo>
                    <a:pt x="13200" y="21800"/>
                  </a:lnTo>
                  <a:lnTo>
                    <a:pt x="13200" y="15200"/>
                  </a:lnTo>
                  <a:lnTo>
                    <a:pt x="4000" y="15200"/>
                  </a:lnTo>
                  <a:lnTo>
                    <a:pt x="4000" y="6400"/>
                  </a:lnTo>
                  <a:lnTo>
                    <a:pt x="13200" y="6400"/>
                  </a:lnTo>
                  <a:lnTo>
                    <a:pt x="13200" y="0"/>
                  </a:lnTo>
                  <a:moveTo>
                    <a:pt x="0" y="6400"/>
                  </a:moveTo>
                  <a:lnTo>
                    <a:pt x="0" y="15200"/>
                  </a:lnTo>
                  <a:lnTo>
                    <a:pt x="1000" y="15200"/>
                  </a:lnTo>
                  <a:lnTo>
                    <a:pt x="1000" y="6400"/>
                  </a:lnTo>
                  <a:lnTo>
                    <a:pt x="0" y="6400"/>
                  </a:lnTo>
                  <a:moveTo>
                    <a:pt x="2000" y="6400"/>
                  </a:moveTo>
                  <a:lnTo>
                    <a:pt x="2000" y="15200"/>
                  </a:lnTo>
                  <a:lnTo>
                    <a:pt x="3000" y="15200"/>
                  </a:lnTo>
                  <a:lnTo>
                    <a:pt x="3000" y="6400"/>
                  </a:lnTo>
                  <a:lnTo>
                    <a:pt x="2000" y="6400"/>
                  </a:lnTo>
                  <a:close/>
                </a:path>
              </a:pathLst>
            </a:custGeom>
            <a:solidFill>
              <a:srgbClr val="729FCF"/>
            </a:solidFill>
            <a:ln w="180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1482CBC-CA4B-4549-A64C-8908FF547684}" type="slidenum"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 additive="repl">
                                        <p:cTn id="7" dur="2000"/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 additive="repl">
                                        <p:cTn id="12" dur="2000"/>
                                        <p:tgtEl>
                                          <p:spTgt spid="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 additive="repl">
                                        <p:cTn id="17" dur="2000"/>
                                        <p:tgtEl>
                                          <p:spTgt spid="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 additive="repl">
                                        <p:cTn id="22" dur="2000"/>
                                        <p:tgtEl>
                                          <p:spTgt spid="2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 additive="repl">
                                        <p:cTn id="27" dur="2000"/>
                                        <p:tgtEl>
                                          <p:spTgt spid="2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 additive="repl">
                                        <p:cTn id="32" dur="2000"/>
                                        <p:tgtEl>
                                          <p:spTgt spid="2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 additive="repl">
                                        <p:cTn id="37" dur="2000"/>
                                        <p:tgtEl>
                                          <p:spTgt spid="2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4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2880000" y="900000"/>
            <a:ext cx="4320000" cy="108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zh-TW" sz="2100" b="0" strike="noStrike" spc="-1">
                <a:solidFill>
                  <a:srgbClr val="333333"/>
                </a:solidFill>
                <a:latin typeface="DejaVu Sans"/>
              </a:rPr>
              <a:t>出發吧</a:t>
            </a:r>
            <a:endParaRPr lang="en-US" sz="2100" b="0" strike="noStrike" spc="-1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2880000" y="2160000"/>
            <a:ext cx="4320000" cy="25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666666"/>
                </a:solidFill>
                <a:latin typeface="DejaVu Sans"/>
              </a:rPr>
              <a:t>先來蓋一座城市吧</a:t>
            </a:r>
            <a:endParaRPr lang="en-US" sz="20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71C7517-63E6-497A-A753-86E8523B303A}" type="slidenum"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</TotalTime>
  <Application>Microsoft Office PowerPoint</Application>
  <PresentationFormat>自訂</PresentationFormat>
  <Slides>15</Slides>
  <Notes>0</Notes>
  <HiddenSlides>0</HiddenSlides>
  <ScaleCrop>false</ScaleCrop>
  <HeadingPairs>
    <vt:vector size="4" baseType="variant">
      <vt:variant>
        <vt:lpstr>佈景主題</vt:lpstr>
      </vt:variant>
      <vt:variant>
        <vt:i4>4</vt:i4>
      </vt:variant>
      <vt:variant>
        <vt:lpstr>投影片標題</vt:lpstr>
      </vt:variant>
      <vt:variant>
        <vt:i4>15</vt:i4>
      </vt:variant>
    </vt:vector>
  </HeadingPairs>
  <TitlesOfParts>
    <vt:vector size="19" baseType="lpstr">
      <vt:lpstr>Office Theme</vt:lpstr>
      <vt:lpstr>Office Theme</vt:lpstr>
      <vt:lpstr>Office Theme</vt:lpstr>
      <vt:lpstr>Office Theme</vt:lpstr>
      <vt:lpstr>Code The World</vt:lpstr>
      <vt:lpstr>程式設計在幹嘛</vt:lpstr>
      <vt:lpstr>城市的結構-程式設計的元素</vt:lpstr>
      <vt:lpstr>房子（資料）</vt:lpstr>
      <vt:lpstr>紅綠燈（流程控制）</vt:lpstr>
      <vt:lpstr>圓環（迴圈）</vt:lpstr>
      <vt:lpstr>圓環（迴圈）</vt:lpstr>
      <vt:lpstr>工程師 （子程式）</vt:lpstr>
      <vt:lpstr>出發吧</vt:lpstr>
      <vt:lpstr>算個數學</vt:lpstr>
      <vt:lpstr>先畫藍圖</vt:lpstr>
      <vt:lpstr>PowerPoint 簡報</vt:lpstr>
      <vt:lpstr>PowerPoint 簡報</vt:lpstr>
      <vt:lpstr>城市的藍圖-流程圖</vt:lpstr>
      <vt:lpstr>城市的藍圖-流程圖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The World</dc:title>
  <cp:revision>52</cp:revision>
  <dcterms:modified xsi:type="dcterms:W3CDTF">2022-06-30T11:13:03Z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2022-06-30T11:29:44Z</dcterms:created>
  <dc:creator/>
  <dc:description/>
  <dc:language>en-US</dc:language>
  <cp:lastModifiedBy/>
  <dcterms:modified xsi:type="dcterms:W3CDTF">2022-06-30T18:51:44Z</dcterms:modified>
  <cp:revision>17</cp:revision>
  <dc:subject/>
  <dc:title>Focus</dc:title>
</cp:coreProperties>
</file>