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8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Microsoft JhengHei" panose="020B0604030504040204" pitchFamily="34" charset="-120"/>
      <p:regular r:id="rId23"/>
      <p:bold r:id="rId24"/>
    </p:embeddedFont>
    <p:embeddedFont>
      <p:font typeface="Bebas Neue" panose="020B0606020202050201" pitchFamily="34" charset="0"/>
      <p:regular r:id="rId25"/>
    </p:embeddedFont>
    <p:embeddedFont>
      <p:font typeface="Corben" panose="02020500000000000000" charset="0"/>
      <p:bold r:id="rId26"/>
    </p:embeddedFont>
    <p:embeddedFont>
      <p:font typeface="Josefin Slab SemiBold" pitchFamily="2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20500000000000000" charset="0"/>
      <p:regular r:id="rId36"/>
      <p:bold r:id="rId37"/>
      <p:italic r:id="rId38"/>
      <p:boldItalic r:id="rId39"/>
    </p:embeddedFont>
    <p:embeddedFont>
      <p:font typeface="Proxima Nova Semibold" panose="02020500000000000000" charset="0"/>
      <p:regular r:id="rId40"/>
      <p:bold r:id="rId41"/>
      <p:boldItalic r:id="rId42"/>
    </p:embeddedFont>
    <p:embeddedFont>
      <p:font typeface="Raleway" pitchFamily="2" charset="0"/>
      <p:regular r:id="rId43"/>
    </p:embeddedFont>
    <p:embeddedFont>
      <p:font typeface="Rockwell" panose="02060603020205020403" pitchFamily="18" charset="0"/>
      <p:regular r:id="rId44"/>
      <p:bold r:id="rId45"/>
      <p:italic r:id="rId46"/>
      <p:boldItalic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lfZLoxJeJ0zzjo5ROtqxtX3ua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8.xml"/><Relationship Id="rId41" Type="http://schemas.openxmlformats.org/officeDocument/2006/relationships/font" Target="fonts/font1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1"/>
          <p:cNvGrpSpPr/>
          <p:nvPr/>
        </p:nvGrpSpPr>
        <p:grpSpPr>
          <a:xfrm>
            <a:off x="559612" y="2861013"/>
            <a:ext cx="386491" cy="1136000"/>
            <a:chOff x="456616" y="2161477"/>
            <a:chExt cx="289868" cy="852000"/>
          </a:xfrm>
        </p:grpSpPr>
        <p:sp>
          <p:nvSpPr>
            <p:cNvPr id="10" name="Google Shape;10;p2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21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1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1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1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1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1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1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oogle Shape;22;p21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Google Shape;25;p21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1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1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21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" name="Google Shape;31;p21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1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1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21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21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1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1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1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1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1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1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1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1"/>
          <p:cNvGrpSpPr/>
          <p:nvPr/>
        </p:nvGrpSpPr>
        <p:grpSpPr>
          <a:xfrm rot="-5400000">
            <a:off x="9974215" y="6282144"/>
            <a:ext cx="2686389" cy="959642"/>
            <a:chOff x="-85249" y="4203623"/>
            <a:chExt cx="2014792" cy="719732"/>
          </a:xfrm>
        </p:grpSpPr>
        <p:grpSp>
          <p:nvGrpSpPr>
            <p:cNvPr id="62" name="Google Shape;62;p21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63" name="Google Shape;63;p2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1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66" name="Google Shape;66;p2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" name="Google Shape;68;p21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0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30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0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30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30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0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30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11047652" y="2861013"/>
            <a:ext cx="386491" cy="1136000"/>
            <a:chOff x="456616" y="2161477"/>
            <a:chExt cx="289868" cy="852000"/>
          </a:xfrm>
        </p:grpSpPr>
        <p:sp>
          <p:nvSpPr>
            <p:cNvPr id="287" name="Google Shape;287;p30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title" idx="2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title" idx="4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title" idx="8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title" idx="14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32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32"/>
            <p:cNvGrpSpPr/>
            <p:nvPr/>
          </p:nvGrpSpPr>
          <p:grpSpPr>
            <a:xfrm rot="-5400000">
              <a:off x="8306336" y="3089213"/>
              <a:ext cx="581202" cy="1697125"/>
              <a:chOff x="79461" y="58200"/>
              <a:chExt cx="581202" cy="1697125"/>
            </a:xfrm>
          </p:grpSpPr>
          <p:grpSp>
            <p:nvGrpSpPr>
              <p:cNvPr id="314" name="Google Shape;314;p32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315" name="Google Shape;315;p32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32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" name="Google Shape;318;p32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32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32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2" name="Google Shape;322;p32"/>
            <p:cNvGrpSpPr/>
            <p:nvPr/>
          </p:nvGrpSpPr>
          <p:grpSpPr>
            <a:xfrm rot="-5400000" flipH="1">
              <a:off x="8306336" y="2287684"/>
              <a:ext cx="581202" cy="1697125"/>
              <a:chOff x="79461" y="58200"/>
              <a:chExt cx="581202" cy="1697125"/>
            </a:xfrm>
          </p:grpSpPr>
          <p:grpSp>
            <p:nvGrpSpPr>
              <p:cNvPr id="323" name="Google Shape;323;p32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324" name="Google Shape;324;p32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32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" name="Google Shape;327;p32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32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32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31" name="Google Shape;331;p32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32"/>
          <p:cNvGrpSpPr/>
          <p:nvPr/>
        </p:nvGrpSpPr>
        <p:grpSpPr>
          <a:xfrm>
            <a:off x="11494359" y="805970"/>
            <a:ext cx="854248" cy="725138"/>
            <a:chOff x="8620769" y="639586"/>
            <a:chExt cx="640686" cy="543854"/>
          </a:xfrm>
        </p:grpSpPr>
        <p:sp>
          <p:nvSpPr>
            <p:cNvPr id="334" name="Google Shape;334;p32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339" name="Google Shape;339;p33"/>
          <p:cNvGrpSpPr/>
          <p:nvPr/>
        </p:nvGrpSpPr>
        <p:grpSpPr>
          <a:xfrm flipH="1">
            <a:off x="10115246" y="2109328"/>
            <a:ext cx="3053753" cy="2024450"/>
            <a:chOff x="-736445" y="1581995"/>
            <a:chExt cx="2290315" cy="1518338"/>
          </a:xfrm>
        </p:grpSpPr>
        <p:sp>
          <p:nvSpPr>
            <p:cNvPr id="340" name="Google Shape;340;p3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1" name="Google Shape;341;p33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342" name="Google Shape;342;p3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3" name="Google Shape;343;p3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3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3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6" name="Google Shape;346;p33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347" name="Google Shape;347;p3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9" name="Google Shape;349;p3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3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2" name="Google Shape;352;p3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3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3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5" name="Google Shape;355;p33"/>
          <p:cNvGrpSpPr/>
          <p:nvPr/>
        </p:nvGrpSpPr>
        <p:grpSpPr>
          <a:xfrm>
            <a:off x="-981926" y="2109328"/>
            <a:ext cx="3053753" cy="2024450"/>
            <a:chOff x="-736445" y="1581995"/>
            <a:chExt cx="2290315" cy="1518338"/>
          </a:xfrm>
        </p:grpSpPr>
        <p:sp>
          <p:nvSpPr>
            <p:cNvPr id="356" name="Google Shape;356;p3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7" name="Google Shape;357;p33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358" name="Google Shape;358;p3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9" name="Google Shape;359;p3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3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1" name="Google Shape;361;p3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" name="Google Shape;362;p33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363" name="Google Shape;363;p3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" name="Google Shape;364;p3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5" name="Google Shape;365;p3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3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8" name="Google Shape;368;p3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3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1" name="Google Shape;371;p33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3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33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33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33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33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33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3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33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3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33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3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4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3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34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3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34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3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34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3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3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3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3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3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4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3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34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3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34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3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34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18" name="Google Shape;418;p34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34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0" name="Google Shape;420;p34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4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2" name="Google Shape;422;p34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34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8" name="Google Shape;428;p35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2" name="Google Shape;432;p35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35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35"/>
          <p:cNvGrpSpPr/>
          <p:nvPr/>
        </p:nvGrpSpPr>
        <p:grpSpPr>
          <a:xfrm rot="-5400000" flipH="1">
            <a:off x="9974215" y="-220254"/>
            <a:ext cx="2686389" cy="959642"/>
            <a:chOff x="-85249" y="4203623"/>
            <a:chExt cx="2014792" cy="719732"/>
          </a:xfrm>
        </p:grpSpPr>
        <p:grpSp>
          <p:nvGrpSpPr>
            <p:cNvPr id="435" name="Google Shape;435;p35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436" name="Google Shape;436;p35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" name="Google Shape;438;p35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439" name="Google Shape;439;p35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1" name="Google Shape;441;p35"/>
          <p:cNvGrpSpPr/>
          <p:nvPr/>
        </p:nvGrpSpPr>
        <p:grpSpPr>
          <a:xfrm rot="-5400000" flipH="1">
            <a:off x="10494247" y="149967"/>
            <a:ext cx="2686389" cy="625600"/>
            <a:chOff x="-35118" y="4345992"/>
            <a:chExt cx="2014792" cy="469200"/>
          </a:xfrm>
        </p:grpSpPr>
        <p:sp>
          <p:nvSpPr>
            <p:cNvPr id="442" name="Google Shape;442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35"/>
          <p:cNvGrpSpPr/>
          <p:nvPr/>
        </p:nvGrpSpPr>
        <p:grpSpPr>
          <a:xfrm>
            <a:off x="-363686" y="6052724"/>
            <a:ext cx="2686389" cy="630838"/>
            <a:chOff x="-35118" y="4342063"/>
            <a:chExt cx="2014792" cy="473129"/>
          </a:xfrm>
        </p:grpSpPr>
        <p:sp>
          <p:nvSpPr>
            <p:cNvPr id="445" name="Google Shape;445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35"/>
          <p:cNvGrpSpPr/>
          <p:nvPr/>
        </p:nvGrpSpPr>
        <p:grpSpPr>
          <a:xfrm>
            <a:off x="-290486" y="6380915"/>
            <a:ext cx="2686389" cy="630838"/>
            <a:chOff x="-35118" y="4342063"/>
            <a:chExt cx="2014792" cy="473129"/>
          </a:xfrm>
        </p:grpSpPr>
        <p:sp>
          <p:nvSpPr>
            <p:cNvPr id="448" name="Google Shape;448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35"/>
          <p:cNvGrpSpPr/>
          <p:nvPr/>
        </p:nvGrpSpPr>
        <p:grpSpPr>
          <a:xfrm>
            <a:off x="-692592" y="5747924"/>
            <a:ext cx="2686389" cy="630838"/>
            <a:chOff x="-35118" y="4342063"/>
            <a:chExt cx="2014792" cy="473129"/>
          </a:xfrm>
        </p:grpSpPr>
        <p:sp>
          <p:nvSpPr>
            <p:cNvPr id="451" name="Google Shape;451;p3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5" name="Google Shape;455;p36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36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9" name="Google Shape;459;p36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6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5" name="Google Shape;465;p36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36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36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36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36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36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36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6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36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36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36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5" name="Google Shape;485;p36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7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3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7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3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3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3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37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3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37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3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5" name="Google Shape;505;p37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38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38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38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2" name="Google Shape;512;p38"/>
            <p:cNvGrpSpPr/>
            <p:nvPr/>
          </p:nvGrpSpPr>
          <p:grpSpPr>
            <a:xfrm>
              <a:off x="6826225" y="326868"/>
              <a:ext cx="2547832" cy="405547"/>
              <a:chOff x="6826225" y="344423"/>
              <a:chExt cx="2547832" cy="405547"/>
            </a:xfrm>
          </p:grpSpPr>
          <p:sp>
            <p:nvSpPr>
              <p:cNvPr id="513" name="Google Shape;513;p38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38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>
            <a:off x="-290486" y="6380915"/>
            <a:ext cx="2686389" cy="630838"/>
            <a:chOff x="-35118" y="4342063"/>
            <a:chExt cx="2014792" cy="473129"/>
          </a:xfrm>
        </p:grpSpPr>
        <p:sp>
          <p:nvSpPr>
            <p:cNvPr id="520" name="Google Shape;520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-692592" y="6064348"/>
            <a:ext cx="2686389" cy="630838"/>
            <a:chOff x="-35118" y="4342063"/>
            <a:chExt cx="2014792" cy="473129"/>
          </a:xfrm>
        </p:grpSpPr>
        <p:sp>
          <p:nvSpPr>
            <p:cNvPr id="523" name="Google Shape;523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3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39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3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39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3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4" name="Google Shape;534;p39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3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74" name="Google Shape;74;p22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75" name="Google Shape;75;p22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22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78" name="Google Shape;78;p22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79" name="Google Shape;79;p2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22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82" name="Google Shape;82;p2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" name="Google Shape;84;p22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85" name="Google Shape;85;p22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87;p22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88" name="Google Shape;88;p22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22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91" name="Google Shape;91;p22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40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4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40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4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40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40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40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40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40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0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1" name="Google Shape;551;p40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40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0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54" name="Google Shape;554;p40"/>
          <p:cNvGrpSpPr/>
          <p:nvPr/>
        </p:nvGrpSpPr>
        <p:grpSpPr>
          <a:xfrm>
            <a:off x="-1674842" y="953658"/>
            <a:ext cx="2686389" cy="630838"/>
            <a:chOff x="-35118" y="4342063"/>
            <a:chExt cx="2014792" cy="473129"/>
          </a:xfrm>
        </p:grpSpPr>
        <p:sp>
          <p:nvSpPr>
            <p:cNvPr id="555" name="Google Shape;555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-1573250" y="1289424"/>
            <a:ext cx="2686389" cy="630838"/>
            <a:chOff x="-35118" y="4342063"/>
            <a:chExt cx="2014792" cy="473129"/>
          </a:xfrm>
        </p:grpSpPr>
        <p:sp>
          <p:nvSpPr>
            <p:cNvPr id="558" name="Google Shape;558;p4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p4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41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4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41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4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4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41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41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4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41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4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41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41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4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41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4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41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4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41"/>
          <p:cNvSpPr txBox="1">
            <a:spLocks noGrp="1"/>
          </p:cNvSpPr>
          <p:nvPr>
            <p:ph type="title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41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5" name="Google Shape;595;p41"/>
          <p:cNvSpPr txBox="1">
            <a:spLocks noGrp="1"/>
          </p:cNvSpPr>
          <p:nvPr>
            <p:ph type="title" idx="3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41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8" name="Google Shape;598;p41"/>
          <p:cNvSpPr txBox="1">
            <a:spLocks noGrp="1"/>
          </p:cNvSpPr>
          <p:nvPr>
            <p:ph type="title" idx="6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599" name="Google Shape;599;p41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41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601" name="Google Shape;601;p41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4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42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42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4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42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4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42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4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6" name="Google Shape;616;p42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4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42"/>
          <p:cNvGrpSpPr/>
          <p:nvPr/>
        </p:nvGrpSpPr>
        <p:grpSpPr>
          <a:xfrm rot="10800000" flipH="1">
            <a:off x="-644650" y="5910255"/>
            <a:ext cx="2686389" cy="630838"/>
            <a:chOff x="-35118" y="4342063"/>
            <a:chExt cx="2014792" cy="473129"/>
          </a:xfrm>
        </p:grpSpPr>
        <p:sp>
          <p:nvSpPr>
            <p:cNvPr id="620" name="Google Shape;620;p4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42"/>
          <p:cNvGrpSpPr/>
          <p:nvPr/>
        </p:nvGrpSpPr>
        <p:grpSpPr>
          <a:xfrm>
            <a:off x="-644661" y="5857103"/>
            <a:ext cx="2686389" cy="630838"/>
            <a:chOff x="-35118" y="4342063"/>
            <a:chExt cx="2014792" cy="473129"/>
          </a:xfrm>
        </p:grpSpPr>
        <p:sp>
          <p:nvSpPr>
            <p:cNvPr id="623" name="Google Shape;623;p4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42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4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42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4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42"/>
          <p:cNvGrpSpPr/>
          <p:nvPr/>
        </p:nvGrpSpPr>
        <p:grpSpPr>
          <a:xfrm rot="5400000">
            <a:off x="1287807" y="-1141574"/>
            <a:ext cx="3053753" cy="2024450"/>
            <a:chOff x="-736445" y="1581995"/>
            <a:chExt cx="2290315" cy="1518338"/>
          </a:xfrm>
        </p:grpSpPr>
        <p:sp>
          <p:nvSpPr>
            <p:cNvPr id="632" name="Google Shape;632;p42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3" name="Google Shape;633;p42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634" name="Google Shape;634;p42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5" name="Google Shape;635;p42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42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42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8" name="Google Shape;638;p42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639" name="Google Shape;639;p42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42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1" name="Google Shape;641;p42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42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42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4" name="Google Shape;644;p42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42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42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43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4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43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43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43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43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43"/>
          <p:cNvGrpSpPr/>
          <p:nvPr/>
        </p:nvGrpSpPr>
        <p:grpSpPr>
          <a:xfrm flipH="1">
            <a:off x="9184906" y="-1330431"/>
            <a:ext cx="2659589" cy="3253233"/>
            <a:chOff x="403405" y="-997823"/>
            <a:chExt cx="1994692" cy="2439925"/>
          </a:xfrm>
        </p:grpSpPr>
        <p:grpSp>
          <p:nvGrpSpPr>
            <p:cNvPr id="658" name="Google Shape;658;p43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43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3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1" name="Google Shape;661;p43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43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3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4" name="Google Shape;664;p43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43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3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7" name="Google Shape;667;p43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43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43"/>
          <p:cNvGrpSpPr/>
          <p:nvPr/>
        </p:nvGrpSpPr>
        <p:grpSpPr>
          <a:xfrm>
            <a:off x="-363686" y="6052724"/>
            <a:ext cx="2686389" cy="630838"/>
            <a:chOff x="-35118" y="4342063"/>
            <a:chExt cx="2014792" cy="473129"/>
          </a:xfrm>
        </p:grpSpPr>
        <p:sp>
          <p:nvSpPr>
            <p:cNvPr id="670" name="Google Shape;670;p4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3"/>
          <p:cNvGrpSpPr/>
          <p:nvPr/>
        </p:nvGrpSpPr>
        <p:grpSpPr>
          <a:xfrm>
            <a:off x="-290486" y="6380915"/>
            <a:ext cx="2686389" cy="630838"/>
            <a:chOff x="-35118" y="4342063"/>
            <a:chExt cx="2014792" cy="473129"/>
          </a:xfrm>
        </p:grpSpPr>
        <p:sp>
          <p:nvSpPr>
            <p:cNvPr id="673" name="Google Shape;673;p4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43"/>
          <p:cNvGrpSpPr/>
          <p:nvPr/>
        </p:nvGrpSpPr>
        <p:grpSpPr>
          <a:xfrm rot="10800000">
            <a:off x="9653106" y="5747923"/>
            <a:ext cx="2686389" cy="630838"/>
            <a:chOff x="-35118" y="4342063"/>
            <a:chExt cx="2014792" cy="473129"/>
          </a:xfrm>
        </p:grpSpPr>
        <p:sp>
          <p:nvSpPr>
            <p:cNvPr id="676" name="Google Shape;676;p4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4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44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44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684;p44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4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44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4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4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4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44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4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44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4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45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45"/>
          <p:cNvGrpSpPr/>
          <p:nvPr/>
        </p:nvGrpSpPr>
        <p:grpSpPr>
          <a:xfrm>
            <a:off x="-1882416" y="5233017"/>
            <a:ext cx="3948239" cy="2780871"/>
            <a:chOff x="-1411812" y="3924763"/>
            <a:chExt cx="2961179" cy="2085653"/>
          </a:xfrm>
        </p:grpSpPr>
        <p:grpSp>
          <p:nvGrpSpPr>
            <p:cNvPr id="703" name="Google Shape;703;p45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45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45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6" name="Google Shape;706;p45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45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45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45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45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2" name="Google Shape;712;p45"/>
          <p:cNvGrpSpPr/>
          <p:nvPr/>
        </p:nvGrpSpPr>
        <p:grpSpPr>
          <a:xfrm flipH="1">
            <a:off x="9858556" y="212884"/>
            <a:ext cx="2686389" cy="619214"/>
            <a:chOff x="-35118" y="4350781"/>
            <a:chExt cx="2014792" cy="464411"/>
          </a:xfrm>
        </p:grpSpPr>
        <p:sp>
          <p:nvSpPr>
            <p:cNvPr id="713" name="Google Shape;713;p4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45"/>
          <p:cNvGrpSpPr/>
          <p:nvPr/>
        </p:nvGrpSpPr>
        <p:grpSpPr>
          <a:xfrm flipH="1">
            <a:off x="9858556" y="641195"/>
            <a:ext cx="2686389" cy="630838"/>
            <a:chOff x="-35118" y="4342063"/>
            <a:chExt cx="2014792" cy="473129"/>
          </a:xfrm>
        </p:grpSpPr>
        <p:sp>
          <p:nvSpPr>
            <p:cNvPr id="716" name="Google Shape;716;p45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6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20" name="Google Shape;720;p46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46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lang="zh-TW" sz="1333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6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3" name="Google Shape;723;p46"/>
          <p:cNvGrpSpPr/>
          <p:nvPr/>
        </p:nvGrpSpPr>
        <p:grpSpPr>
          <a:xfrm flipH="1">
            <a:off x="9514935" y="5405621"/>
            <a:ext cx="2766598" cy="1283173"/>
            <a:chOff x="-85249" y="3960975"/>
            <a:chExt cx="2074949" cy="962380"/>
          </a:xfrm>
        </p:grpSpPr>
        <p:grpSp>
          <p:nvGrpSpPr>
            <p:cNvPr id="724" name="Google Shape;724;p46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725" name="Google Shape;725;p46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7" name="Google Shape;727;p46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728" name="Google Shape;728;p4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0" name="Google Shape;730;p46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731" name="Google Shape;731;p4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4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33" name="Google Shape;733;p46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46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6" name="Google Shape;736;p46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46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6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6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6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6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46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3" name="Google Shape;743;p46"/>
              <p:cNvGrpSpPr/>
              <p:nvPr/>
            </p:nvGrpSpPr>
            <p:grpSpPr>
              <a:xfrm>
                <a:off x="8530783" y="2299824"/>
                <a:ext cx="640686" cy="543854"/>
                <a:chOff x="10364519" y="2624211"/>
                <a:chExt cx="640686" cy="543854"/>
              </a:xfrm>
            </p:grpSpPr>
            <p:sp>
              <p:nvSpPr>
                <p:cNvPr id="744" name="Google Shape;744;p46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46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47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47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47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1" name="Google Shape;751;p47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4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4" name="Google Shape;754;p47"/>
          <p:cNvGrpSpPr/>
          <p:nvPr/>
        </p:nvGrpSpPr>
        <p:grpSpPr>
          <a:xfrm>
            <a:off x="-1674842" y="1156858"/>
            <a:ext cx="2686389" cy="630838"/>
            <a:chOff x="-35118" y="4342063"/>
            <a:chExt cx="2014792" cy="473129"/>
          </a:xfrm>
        </p:grpSpPr>
        <p:sp>
          <p:nvSpPr>
            <p:cNvPr id="755" name="Google Shape;755;p4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-1573250" y="1594224"/>
            <a:ext cx="2686389" cy="630838"/>
            <a:chOff x="-35118" y="4342063"/>
            <a:chExt cx="2014792" cy="473129"/>
          </a:xfrm>
        </p:grpSpPr>
        <p:sp>
          <p:nvSpPr>
            <p:cNvPr id="758" name="Google Shape;758;p4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47"/>
          <p:cNvGrpSpPr/>
          <p:nvPr/>
        </p:nvGrpSpPr>
        <p:grpSpPr>
          <a:xfrm rot="10800000" flipH="1">
            <a:off x="53139" y="-347744"/>
            <a:ext cx="2686389" cy="630838"/>
            <a:chOff x="-35118" y="4342063"/>
            <a:chExt cx="2014792" cy="473129"/>
          </a:xfrm>
        </p:grpSpPr>
        <p:sp>
          <p:nvSpPr>
            <p:cNvPr id="761" name="Google Shape;761;p4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4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47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4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7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4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48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48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48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4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48"/>
          <p:cNvGrpSpPr/>
          <p:nvPr/>
        </p:nvGrpSpPr>
        <p:grpSpPr>
          <a:xfrm rot="10800000" flipH="1">
            <a:off x="-468384" y="171319"/>
            <a:ext cx="2686389" cy="630838"/>
            <a:chOff x="-35118" y="4342063"/>
            <a:chExt cx="2014792" cy="473129"/>
          </a:xfrm>
        </p:grpSpPr>
        <p:sp>
          <p:nvSpPr>
            <p:cNvPr id="780" name="Google Shape;780;p4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 rot="10800000" flipH="1">
            <a:off x="-543050" y="6113455"/>
            <a:ext cx="2686389" cy="630838"/>
            <a:chOff x="-35118" y="4342063"/>
            <a:chExt cx="2014792" cy="473129"/>
          </a:xfrm>
        </p:grpSpPr>
        <p:sp>
          <p:nvSpPr>
            <p:cNvPr id="783" name="Google Shape;783;p4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-543061" y="6060303"/>
            <a:ext cx="2686389" cy="630838"/>
            <a:chOff x="-35118" y="4342063"/>
            <a:chExt cx="2014792" cy="473129"/>
          </a:xfrm>
        </p:grpSpPr>
        <p:sp>
          <p:nvSpPr>
            <p:cNvPr id="786" name="Google Shape;786;p4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48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4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48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4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48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4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48"/>
          <p:cNvGrpSpPr/>
          <p:nvPr/>
        </p:nvGrpSpPr>
        <p:grpSpPr>
          <a:xfrm rot="10800000" flipH="1">
            <a:off x="-265184" y="-133481"/>
            <a:ext cx="2686389" cy="630838"/>
            <a:chOff x="-35118" y="4342063"/>
            <a:chExt cx="2014792" cy="473129"/>
          </a:xfrm>
        </p:grpSpPr>
        <p:sp>
          <p:nvSpPr>
            <p:cNvPr id="798" name="Google Shape;798;p4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49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49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49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49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49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49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4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49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4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49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4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49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4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49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49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49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4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49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49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49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49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49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49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49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9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49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49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49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4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49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4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49"/>
          <p:cNvGrpSpPr/>
          <p:nvPr/>
        </p:nvGrpSpPr>
        <p:grpSpPr>
          <a:xfrm rot="5400000" flipH="1">
            <a:off x="-1021864" y="6282144"/>
            <a:ext cx="2686389" cy="959642"/>
            <a:chOff x="-85249" y="4203623"/>
            <a:chExt cx="2014792" cy="719732"/>
          </a:xfrm>
        </p:grpSpPr>
        <p:grpSp>
          <p:nvGrpSpPr>
            <p:cNvPr id="847" name="Google Shape;847;p4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848" name="Google Shape;848;p4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0" name="Google Shape;850;p4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851" name="Google Shape;851;p4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53" name="Google Shape;853;p49"/>
          <p:cNvGrpSpPr/>
          <p:nvPr/>
        </p:nvGrpSpPr>
        <p:grpSpPr>
          <a:xfrm flipH="1">
            <a:off x="11224893" y="978802"/>
            <a:ext cx="2686389" cy="625594"/>
            <a:chOff x="-35118" y="4163517"/>
            <a:chExt cx="2014792" cy="469196"/>
          </a:xfrm>
        </p:grpSpPr>
        <p:sp>
          <p:nvSpPr>
            <p:cNvPr id="854" name="Google Shape;854;p49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idx="2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3"/>
          <p:cNvGrpSpPr/>
          <p:nvPr/>
        </p:nvGrpSpPr>
        <p:grpSpPr>
          <a:xfrm flipH="1">
            <a:off x="9538335" y="5409096"/>
            <a:ext cx="2766598" cy="1283173"/>
            <a:chOff x="-85249" y="3960975"/>
            <a:chExt cx="2074949" cy="962380"/>
          </a:xfrm>
        </p:grpSpPr>
        <p:grpSp>
          <p:nvGrpSpPr>
            <p:cNvPr id="98" name="Google Shape;98;p23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99" name="Google Shape;99;p2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23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102" name="Google Shape;102;p2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23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105" name="Google Shape;105;p2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7" name="Google Shape;107;p2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108" name="Google Shape;108;p2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111" name="Google Shape;111;p2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114" name="Google Shape;114;p2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2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117" name="Google Shape;117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120" name="Google Shape;120;p2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23" name="Google Shape;123;p2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2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26" name="Google Shape;126;p2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4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24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4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2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4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2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4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2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4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5"/>
          <p:cNvGrpSpPr/>
          <p:nvPr/>
        </p:nvGrpSpPr>
        <p:grpSpPr>
          <a:xfrm>
            <a:off x="-441597" y="-1467337"/>
            <a:ext cx="3931195" cy="3066507"/>
            <a:chOff x="-148523" y="-1091464"/>
            <a:chExt cx="2948396" cy="2299881"/>
          </a:xfrm>
        </p:grpSpPr>
        <p:grpSp>
          <p:nvGrpSpPr>
            <p:cNvPr id="148" name="Google Shape;148;p25"/>
            <p:cNvGrpSpPr/>
            <p:nvPr/>
          </p:nvGrpSpPr>
          <p:grpSpPr>
            <a:xfrm>
              <a:off x="-148524" y="246037"/>
              <a:ext cx="2074949" cy="962380"/>
              <a:chOff x="-85249" y="3960975"/>
              <a:chExt cx="2074949" cy="962380"/>
            </a:xfrm>
          </p:grpSpPr>
          <p:grpSp>
            <p:nvGrpSpPr>
              <p:cNvPr id="149" name="Google Shape;149;p25"/>
              <p:cNvGrpSpPr/>
              <p:nvPr/>
            </p:nvGrpSpPr>
            <p:grpSpPr>
              <a:xfrm>
                <a:off x="-44137" y="3960975"/>
                <a:ext cx="2033838" cy="459179"/>
                <a:chOff x="-101292" y="3971002"/>
                <a:chExt cx="2033838" cy="459179"/>
              </a:xfrm>
            </p:grpSpPr>
            <p:sp>
              <p:nvSpPr>
                <p:cNvPr id="150" name="Google Shape;150;p25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25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" name="Google Shape;152;p25"/>
              <p:cNvGrpSpPr/>
              <p:nvPr/>
            </p:nvGrpSpPr>
            <p:grpSpPr>
              <a:xfrm>
                <a:off x="-85248" y="4203623"/>
                <a:ext cx="2014792" cy="469196"/>
                <a:chOff x="-35118" y="4163517"/>
                <a:chExt cx="2014792" cy="469196"/>
              </a:xfrm>
            </p:grpSpPr>
            <p:sp>
              <p:nvSpPr>
                <p:cNvPr id="153" name="Google Shape;153;p25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25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5" name="Google Shape;155;p25"/>
              <p:cNvGrpSpPr/>
              <p:nvPr/>
            </p:nvGrpSpPr>
            <p:grpSpPr>
              <a:xfrm>
                <a:off x="-85248" y="4454155"/>
                <a:ext cx="2014792" cy="469200"/>
                <a:chOff x="-35118" y="4345992"/>
                <a:chExt cx="2014792" cy="469200"/>
              </a:xfrm>
            </p:grpSpPr>
            <p:sp>
              <p:nvSpPr>
                <p:cNvPr id="156" name="Google Shape;156;p25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25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8" name="Google Shape;158;p25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25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1" name="Google Shape;161;p25"/>
          <p:cNvGrpSpPr/>
          <p:nvPr/>
        </p:nvGrpSpPr>
        <p:grpSpPr>
          <a:xfrm flipH="1">
            <a:off x="8702403" y="-1467337"/>
            <a:ext cx="3931195" cy="3066507"/>
            <a:chOff x="3876" y="-939064"/>
            <a:chExt cx="2948396" cy="2299881"/>
          </a:xfrm>
        </p:grpSpPr>
        <p:grpSp>
          <p:nvGrpSpPr>
            <p:cNvPr id="162" name="Google Shape;162;p25"/>
            <p:cNvGrpSpPr/>
            <p:nvPr/>
          </p:nvGrpSpPr>
          <p:grpSpPr>
            <a:xfrm>
              <a:off x="3876" y="398437"/>
              <a:ext cx="2074949" cy="962380"/>
              <a:chOff x="-85249" y="3960975"/>
              <a:chExt cx="2074949" cy="962380"/>
            </a:xfrm>
          </p:grpSpPr>
          <p:grpSp>
            <p:nvGrpSpPr>
              <p:cNvPr id="163" name="Google Shape;163;p25"/>
              <p:cNvGrpSpPr/>
              <p:nvPr/>
            </p:nvGrpSpPr>
            <p:grpSpPr>
              <a:xfrm>
                <a:off x="-44137" y="3960975"/>
                <a:ext cx="2033838" cy="459179"/>
                <a:chOff x="-101292" y="3971002"/>
                <a:chExt cx="2033838" cy="459179"/>
              </a:xfrm>
            </p:grpSpPr>
            <p:sp>
              <p:nvSpPr>
                <p:cNvPr id="164" name="Google Shape;164;p25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5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" name="Google Shape;166;p25"/>
              <p:cNvGrpSpPr/>
              <p:nvPr/>
            </p:nvGrpSpPr>
            <p:grpSpPr>
              <a:xfrm>
                <a:off x="-85248" y="4203623"/>
                <a:ext cx="2014792" cy="469196"/>
                <a:chOff x="-35118" y="4163517"/>
                <a:chExt cx="2014792" cy="469196"/>
              </a:xfrm>
            </p:grpSpPr>
            <p:sp>
              <p:nvSpPr>
                <p:cNvPr id="167" name="Google Shape;167;p25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5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25"/>
              <p:cNvGrpSpPr/>
              <p:nvPr/>
            </p:nvGrpSpPr>
            <p:grpSpPr>
              <a:xfrm>
                <a:off x="-85248" y="4454155"/>
                <a:ext cx="2014792" cy="469200"/>
                <a:chOff x="-35118" y="4345992"/>
                <a:chExt cx="2014792" cy="469200"/>
              </a:xfrm>
            </p:grpSpPr>
            <p:sp>
              <p:nvSpPr>
                <p:cNvPr id="170" name="Google Shape;170;p25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5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2" name="Google Shape;172;p25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25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6"/>
          <p:cNvGrpSpPr/>
          <p:nvPr/>
        </p:nvGrpSpPr>
        <p:grpSpPr>
          <a:xfrm>
            <a:off x="-321120" y="6058438"/>
            <a:ext cx="2686389" cy="630838"/>
            <a:chOff x="-35118" y="4342063"/>
            <a:chExt cx="2014792" cy="473129"/>
          </a:xfrm>
        </p:grpSpPr>
        <p:sp>
          <p:nvSpPr>
            <p:cNvPr id="178" name="Google Shape;178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6"/>
          <p:cNvGrpSpPr/>
          <p:nvPr/>
        </p:nvGrpSpPr>
        <p:grpSpPr>
          <a:xfrm>
            <a:off x="-247920" y="6391724"/>
            <a:ext cx="2686389" cy="630838"/>
            <a:chOff x="-35118" y="4342063"/>
            <a:chExt cx="2014792" cy="473129"/>
          </a:xfrm>
        </p:grpSpPr>
        <p:sp>
          <p:nvSpPr>
            <p:cNvPr id="181" name="Google Shape;181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26"/>
          <p:cNvGrpSpPr/>
          <p:nvPr/>
        </p:nvGrpSpPr>
        <p:grpSpPr>
          <a:xfrm>
            <a:off x="-36133" y="13103"/>
            <a:ext cx="2262833" cy="768062"/>
            <a:chOff x="-27101" y="9827"/>
            <a:chExt cx="1697125" cy="576046"/>
          </a:xfrm>
        </p:grpSpPr>
        <p:grpSp>
          <p:nvGrpSpPr>
            <p:cNvPr id="184" name="Google Shape;184;p26"/>
            <p:cNvGrpSpPr/>
            <p:nvPr/>
          </p:nvGrpSpPr>
          <p:grpSpPr>
            <a:xfrm rot="5400000">
              <a:off x="568187" y="-433230"/>
              <a:ext cx="423827" cy="1614380"/>
              <a:chOff x="236836" y="140933"/>
              <a:chExt cx="423827" cy="1614380"/>
            </a:xfrm>
          </p:grpSpPr>
          <p:sp>
            <p:nvSpPr>
              <p:cNvPr id="185" name="Google Shape;185;p26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6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26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2" name="Google Shape;192;p26"/>
          <p:cNvGrpSpPr/>
          <p:nvPr/>
        </p:nvGrpSpPr>
        <p:grpSpPr>
          <a:xfrm flipH="1">
            <a:off x="9832712" y="102378"/>
            <a:ext cx="2686389" cy="630838"/>
            <a:chOff x="-35118" y="4342063"/>
            <a:chExt cx="2014792" cy="473129"/>
          </a:xfrm>
        </p:grpSpPr>
        <p:sp>
          <p:nvSpPr>
            <p:cNvPr id="193" name="Google Shape;19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26"/>
          <p:cNvGrpSpPr/>
          <p:nvPr/>
        </p:nvGrpSpPr>
        <p:grpSpPr>
          <a:xfrm flipH="1">
            <a:off x="9962712" y="638863"/>
            <a:ext cx="2686389" cy="630838"/>
            <a:chOff x="-35118" y="4342063"/>
            <a:chExt cx="2014792" cy="473129"/>
          </a:xfrm>
        </p:grpSpPr>
        <p:sp>
          <p:nvSpPr>
            <p:cNvPr id="196" name="Google Shape;19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6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26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6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26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7"/>
          <p:cNvGrpSpPr/>
          <p:nvPr/>
        </p:nvGrpSpPr>
        <p:grpSpPr>
          <a:xfrm>
            <a:off x="347135" y="2861013"/>
            <a:ext cx="386491" cy="1136000"/>
            <a:chOff x="456616" y="2161477"/>
            <a:chExt cx="289868" cy="852000"/>
          </a:xfrm>
        </p:grpSpPr>
        <p:sp>
          <p:nvSpPr>
            <p:cNvPr id="208" name="Google Shape;208;p2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27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7"/>
          <p:cNvGrpSpPr/>
          <p:nvPr/>
        </p:nvGrpSpPr>
        <p:grpSpPr>
          <a:xfrm rot="-5400000">
            <a:off x="9974215" y="6282144"/>
            <a:ext cx="2686389" cy="959642"/>
            <a:chOff x="-85249" y="4203623"/>
            <a:chExt cx="2014792" cy="719732"/>
          </a:xfrm>
        </p:grpSpPr>
        <p:grpSp>
          <p:nvGrpSpPr>
            <p:cNvPr id="217" name="Google Shape;217;p27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218" name="Google Shape;21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27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21" name="Google Shape;22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" name="Google Shape;223;p27"/>
          <p:cNvGrpSpPr/>
          <p:nvPr/>
        </p:nvGrpSpPr>
        <p:grpSpPr>
          <a:xfrm rot="-5400000">
            <a:off x="10494247" y="6245965"/>
            <a:ext cx="2686389" cy="625600"/>
            <a:chOff x="-35118" y="4345992"/>
            <a:chExt cx="2014792" cy="469200"/>
          </a:xfrm>
        </p:grpSpPr>
        <p:sp>
          <p:nvSpPr>
            <p:cNvPr id="224" name="Google Shape;224;p2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27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27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27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2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3" name="Google Shape;233;p27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27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8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28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8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28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-363686" y="99660"/>
            <a:ext cx="2686389" cy="630838"/>
            <a:chOff x="-35118" y="4342063"/>
            <a:chExt cx="2014792" cy="473129"/>
          </a:xfrm>
        </p:grpSpPr>
        <p:sp>
          <p:nvSpPr>
            <p:cNvPr id="245" name="Google Shape;24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9885002" y="102129"/>
            <a:ext cx="2711784" cy="1489629"/>
            <a:chOff x="7413751" y="76596"/>
            <a:chExt cx="2033838" cy="1117222"/>
          </a:xfrm>
        </p:grpSpPr>
        <p:grpSp>
          <p:nvGrpSpPr>
            <p:cNvPr id="248" name="Google Shape;248;p28"/>
            <p:cNvGrpSpPr/>
            <p:nvPr/>
          </p:nvGrpSpPr>
          <p:grpSpPr>
            <a:xfrm flipH="1">
              <a:off x="7413751" y="76596"/>
              <a:ext cx="2033838" cy="463108"/>
              <a:chOff x="-101292" y="3967072"/>
              <a:chExt cx="2033838" cy="463108"/>
            </a:xfrm>
          </p:grpSpPr>
          <p:sp>
            <p:nvSpPr>
              <p:cNvPr id="249" name="Google Shape;249;p28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flipH="1">
              <a:off x="7423283" y="366543"/>
              <a:ext cx="2014792" cy="473125"/>
              <a:chOff x="-35118" y="4159588"/>
              <a:chExt cx="2014792" cy="473125"/>
            </a:xfrm>
          </p:grpSpPr>
          <p:sp>
            <p:nvSpPr>
              <p:cNvPr id="252" name="Google Shape;252;p2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8"/>
            <p:cNvGrpSpPr/>
            <p:nvPr/>
          </p:nvGrpSpPr>
          <p:grpSpPr>
            <a:xfrm flipH="1">
              <a:off x="7423275" y="720689"/>
              <a:ext cx="2014792" cy="473129"/>
              <a:chOff x="-35118" y="4342063"/>
              <a:chExt cx="2014792" cy="473129"/>
            </a:xfrm>
          </p:grpSpPr>
          <p:sp>
            <p:nvSpPr>
              <p:cNvPr id="255" name="Google Shape;255;p2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7" name="Google Shape;257;p28"/>
          <p:cNvGrpSpPr/>
          <p:nvPr/>
        </p:nvGrpSpPr>
        <p:grpSpPr>
          <a:xfrm>
            <a:off x="-493686" y="631051"/>
            <a:ext cx="2686389" cy="630838"/>
            <a:chOff x="-35118" y="4342063"/>
            <a:chExt cx="2014792" cy="473129"/>
          </a:xfrm>
        </p:grpSpPr>
        <p:sp>
          <p:nvSpPr>
            <p:cNvPr id="258" name="Google Shape;2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58" name="Google Shape;858;p5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"/>
          <p:cNvSpPr txBox="1">
            <a:spLocks noGrp="1"/>
          </p:cNvSpPr>
          <p:nvPr>
            <p:ph type="ctrTitle"/>
          </p:nvPr>
        </p:nvSpPr>
        <p:spPr>
          <a:xfrm>
            <a:off x="2043953" y="1962847"/>
            <a:ext cx="6410214" cy="2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進階電機課程</a:t>
            </a:r>
            <a:endParaRPr/>
          </a:p>
        </p:txBody>
      </p:sp>
      <p:sp>
        <p:nvSpPr>
          <p:cNvPr id="865" name="Google Shape;865;p1"/>
          <p:cNvSpPr txBox="1">
            <a:spLocks noGrp="1"/>
          </p:cNvSpPr>
          <p:nvPr>
            <p:ph type="subTitle" idx="1"/>
          </p:nvPr>
        </p:nvSpPr>
        <p:spPr>
          <a:xfrm>
            <a:off x="2043953" y="4385067"/>
            <a:ext cx="5868998" cy="6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b="1">
                <a:latin typeface="Rockwell"/>
                <a:ea typeface="Rockwell"/>
                <a:cs typeface="Rockwell"/>
                <a:sym typeface="Rockwell"/>
              </a:rPr>
              <a:t>CMS FTC 2022 暑期營隊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0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Wi-Fi 連接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6734" y="2628009"/>
            <a:ext cx="1726241" cy="1242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2" name="Google Shape;962;p10"/>
          <p:cNvCxnSpPr/>
          <p:nvPr/>
        </p:nvCxnSpPr>
        <p:spPr>
          <a:xfrm>
            <a:off x="9607183" y="4028108"/>
            <a:ext cx="0" cy="86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963" name="Google Shape;963;p10" descr="https://lh3.googleusercontent.com/WvCoC_rVI5Nmsn7wzBKi5uxhb0LufIQqdXdK5YQPE4lewBhr68lCm77mhzSHGOVKyCW3LYuwlL7mbM5gV0vF-n87yco-y8lPOig9KOz6XlS6G60blOO_6_RUgjO3No5QXF_aWS0VCwXD7Mh03Iv-F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000" y="2076449"/>
            <a:ext cx="37623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10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5">
            <a:alphaModFix/>
          </a:blip>
          <a:srcRect t="14780" b="14749"/>
          <a:stretch/>
        </p:blipFill>
        <p:spPr>
          <a:xfrm>
            <a:off x="8838527" y="4639935"/>
            <a:ext cx="1537312" cy="108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5" name="Google Shape;965;p10"/>
          <p:cNvCxnSpPr/>
          <p:nvPr/>
        </p:nvCxnSpPr>
        <p:spPr>
          <a:xfrm>
            <a:off x="7984235" y="4028108"/>
            <a:ext cx="0" cy="79789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966" name="Google Shape;966;p10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5">
            <a:alphaModFix/>
          </a:blip>
          <a:srcRect t="14780" b="14749"/>
          <a:stretch/>
        </p:blipFill>
        <p:spPr>
          <a:xfrm>
            <a:off x="7196395" y="4639935"/>
            <a:ext cx="1537312" cy="1083351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0"/>
          <p:cNvSpPr txBox="1"/>
          <p:nvPr/>
        </p:nvSpPr>
        <p:spPr>
          <a:xfrm>
            <a:off x="8713386" y="2977394"/>
            <a:ext cx="1233428" cy="76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4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Driver Hub</a:t>
            </a:r>
            <a:endParaRPr sz="2400" b="1" i="0" u="none" strike="noStrike" cap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968" name="Google Shape;968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52804" y="1968627"/>
            <a:ext cx="4161806" cy="213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1"/>
          <p:cNvSpPr txBox="1">
            <a:spLocks noGrp="1"/>
          </p:cNvSpPr>
          <p:nvPr>
            <p:ph type="title"/>
          </p:nvPr>
        </p:nvSpPr>
        <p:spPr>
          <a:xfrm>
            <a:off x="960000" y="548763"/>
            <a:ext cx="10272000" cy="124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Wi-Fi 連接</a:t>
            </a:r>
            <a:b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Expansion Hub 自動連接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4" name="Google Shape;9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171" y="870500"/>
            <a:ext cx="3059290" cy="5438737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1"/>
          <p:cNvSpPr txBox="1"/>
          <p:nvPr/>
        </p:nvSpPr>
        <p:spPr>
          <a:xfrm>
            <a:off x="9883612" y="1749048"/>
            <a:ext cx="1453593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Wi-Fi 名稱</a:t>
            </a:r>
            <a:endParaRPr sz="4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6" name="Google Shape;976;p11"/>
          <p:cNvSpPr txBox="1"/>
          <p:nvPr/>
        </p:nvSpPr>
        <p:spPr>
          <a:xfrm>
            <a:off x="9893809" y="2216601"/>
            <a:ext cx="1453593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Wi-Fi 密碼</a:t>
            </a:r>
            <a:endParaRPr sz="4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7" name="Google Shape;977;p11"/>
          <p:cNvSpPr txBox="1"/>
          <p:nvPr/>
        </p:nvSpPr>
        <p:spPr>
          <a:xfrm>
            <a:off x="9883612" y="3161307"/>
            <a:ext cx="1714724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寫程式用網址</a:t>
            </a:r>
            <a:endParaRPr sz="4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78" name="Google Shape;978;p11"/>
          <p:cNvSpPr txBox="1"/>
          <p:nvPr/>
        </p:nvSpPr>
        <p:spPr>
          <a:xfrm>
            <a:off x="773733" y="2737108"/>
            <a:ext cx="5710517" cy="188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在RC上開啟program and manage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在DS上點選RC上所顯示的Wi-Fi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輸入Wi-Fi密碼後，等待連接成功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若DS介面亮起，則代表連線成功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若DS介面無法亮起，則進入手動連接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2"/>
          <p:cNvSpPr txBox="1">
            <a:spLocks noGrp="1"/>
          </p:cNvSpPr>
          <p:nvPr>
            <p:ph type="title"/>
          </p:nvPr>
        </p:nvSpPr>
        <p:spPr>
          <a:xfrm>
            <a:off x="960437" y="602597"/>
            <a:ext cx="10271125" cy="11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Wi-Fi 連接</a:t>
            </a:r>
            <a:b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Expansion Hub 手動連接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84" name="Google Shape;9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714" y="2025770"/>
            <a:ext cx="2181178" cy="388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038" y="2025771"/>
            <a:ext cx="2189237" cy="388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2186" y="2025771"/>
            <a:ext cx="2198887" cy="388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48701" y="2025770"/>
            <a:ext cx="2183439" cy="388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3"/>
          <p:cNvSpPr txBox="1">
            <a:spLocks noGrp="1"/>
          </p:cNvSpPr>
          <p:nvPr>
            <p:ph type="title"/>
          </p:nvPr>
        </p:nvSpPr>
        <p:spPr>
          <a:xfrm>
            <a:off x="960000" y="548763"/>
            <a:ext cx="10272000" cy="124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Wi-Fi 連接</a:t>
            </a:r>
            <a:b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Control Hub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93" name="Google Shape;993;p13"/>
          <p:cNvSpPr txBox="1"/>
          <p:nvPr/>
        </p:nvSpPr>
        <p:spPr>
          <a:xfrm>
            <a:off x="739867" y="2539114"/>
            <a:ext cx="6041435" cy="239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將Control Hub 連接上電腦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電腦下載並開啟REV Software Client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進入Manage頁面查看Wi-Fi名稱及密碼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在DS上點選電腦上所顯示的Wi-Fi</a:t>
            </a:r>
            <a:endParaRPr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輸入Wi-Fi密碼後，等待連接成功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若DS介面亮起，則代表連線成功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94" name="Google Shape;9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9041" y="2015999"/>
            <a:ext cx="5728226" cy="3436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14" descr="FTC Driver Station for Android - APK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0591" y="844561"/>
            <a:ext cx="3116491" cy="5545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4"/>
          <p:cNvSpPr txBox="1">
            <a:spLocks noGrp="1"/>
          </p:cNvSpPr>
          <p:nvPr>
            <p:ph type="title"/>
          </p:nvPr>
        </p:nvSpPr>
        <p:spPr>
          <a:xfrm>
            <a:off x="960000" y="548763"/>
            <a:ext cx="10272000" cy="124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Wi-Fi 連接</a:t>
            </a:r>
            <a:b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3200">
                <a:latin typeface="Microsoft JhengHei"/>
                <a:ea typeface="Microsoft JhengHei"/>
                <a:cs typeface="Microsoft JhengHei"/>
                <a:sym typeface="Microsoft JhengHei"/>
              </a:rPr>
              <a:t>DS手機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1" name="Google Shape;1001;p14"/>
          <p:cNvSpPr txBox="1"/>
          <p:nvPr/>
        </p:nvSpPr>
        <p:spPr>
          <a:xfrm>
            <a:off x="8234107" y="3257972"/>
            <a:ext cx="1994622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選取程式(手動)</a:t>
            </a:r>
            <a:endParaRPr sz="4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2" name="Google Shape;1002;p14"/>
          <p:cNvSpPr txBox="1"/>
          <p:nvPr/>
        </p:nvSpPr>
        <p:spPr>
          <a:xfrm>
            <a:off x="5740466" y="3257972"/>
            <a:ext cx="1994622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選取程式(自動)</a:t>
            </a:r>
            <a:endParaRPr sz="4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03" name="Google Shape;1003;p14"/>
          <p:cNvSpPr txBox="1"/>
          <p:nvPr/>
        </p:nvSpPr>
        <p:spPr>
          <a:xfrm>
            <a:off x="6737777" y="4710028"/>
            <a:ext cx="1994622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開啟、停止程式</a:t>
            </a:r>
            <a:endParaRPr/>
          </a:p>
        </p:txBody>
      </p:sp>
      <p:sp>
        <p:nvSpPr>
          <p:cNvPr id="1004" name="Google Shape;1004;p14"/>
          <p:cNvSpPr txBox="1"/>
          <p:nvPr/>
        </p:nvSpPr>
        <p:spPr>
          <a:xfrm>
            <a:off x="4330951" y="2401114"/>
            <a:ext cx="1994622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機器人電池電量</a:t>
            </a:r>
            <a:endParaRPr/>
          </a:p>
        </p:txBody>
      </p:sp>
      <p:sp>
        <p:nvSpPr>
          <p:cNvPr id="1005" name="Google Shape;1005;p14"/>
          <p:cNvSpPr txBox="1"/>
          <p:nvPr/>
        </p:nvSpPr>
        <p:spPr>
          <a:xfrm>
            <a:off x="4509247" y="1091129"/>
            <a:ext cx="1751344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手機電池電量</a:t>
            </a:r>
            <a:endParaRPr/>
          </a:p>
        </p:txBody>
      </p:sp>
      <p:sp>
        <p:nvSpPr>
          <p:cNvPr id="1006" name="Google Shape;1006;p14"/>
          <p:cNvSpPr txBox="1"/>
          <p:nvPr/>
        </p:nvSpPr>
        <p:spPr>
          <a:xfrm>
            <a:off x="4697506" y="755631"/>
            <a:ext cx="1563085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DS手機名稱</a:t>
            </a:r>
            <a:endParaRPr/>
          </a:p>
        </p:txBody>
      </p:sp>
      <p:sp>
        <p:nvSpPr>
          <p:cNvPr id="1007" name="Google Shape;1007;p14"/>
          <p:cNvSpPr txBox="1"/>
          <p:nvPr/>
        </p:nvSpPr>
        <p:spPr>
          <a:xfrm>
            <a:off x="5020235" y="1731577"/>
            <a:ext cx="1240355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主機名稱</a:t>
            </a:r>
            <a:endParaRPr/>
          </a:p>
        </p:txBody>
      </p:sp>
      <p:sp>
        <p:nvSpPr>
          <p:cNvPr id="1008" name="Google Shape;1008;p14"/>
          <p:cNvSpPr txBox="1"/>
          <p:nvPr/>
        </p:nvSpPr>
        <p:spPr>
          <a:xfrm>
            <a:off x="7232762" y="2034421"/>
            <a:ext cx="1237131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網路名稱</a:t>
            </a:r>
            <a:endParaRPr/>
          </a:p>
        </p:txBody>
      </p:sp>
      <p:sp>
        <p:nvSpPr>
          <p:cNvPr id="1009" name="Google Shape;1009;p14"/>
          <p:cNvSpPr txBox="1"/>
          <p:nvPr/>
        </p:nvSpPr>
        <p:spPr>
          <a:xfrm>
            <a:off x="7947209" y="1346256"/>
            <a:ext cx="1237131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連接搖桿</a:t>
            </a:r>
            <a:endParaRPr/>
          </a:p>
        </p:txBody>
      </p:sp>
      <p:pic>
        <p:nvPicPr>
          <p:cNvPr id="1010" name="Google Shape;1010;p14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4">
            <a:alphaModFix/>
          </a:blip>
          <a:srcRect t="14780" b="14749"/>
          <a:stretch/>
        </p:blipFill>
        <p:spPr>
          <a:xfrm>
            <a:off x="1052533" y="3070651"/>
            <a:ext cx="3524770" cy="2483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4"/>
          <p:cNvSpPr txBox="1"/>
          <p:nvPr/>
        </p:nvSpPr>
        <p:spPr>
          <a:xfrm>
            <a:off x="2707572" y="3429000"/>
            <a:ext cx="902724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Start-</a:t>
            </a:r>
            <a:endParaRPr sz="2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2" name="Google Shape;1012;p14"/>
          <p:cNvSpPr txBox="1"/>
          <p:nvPr/>
        </p:nvSpPr>
        <p:spPr>
          <a:xfrm>
            <a:off x="3702654" y="4312612"/>
            <a:ext cx="358358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</a:t>
            </a:r>
            <a:endParaRPr sz="2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13" name="Google Shape;1013;p14"/>
          <p:cNvSpPr txBox="1"/>
          <p:nvPr/>
        </p:nvSpPr>
        <p:spPr>
          <a:xfrm>
            <a:off x="3972593" y="4051976"/>
            <a:ext cx="358358" cy="53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2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</a:t>
            </a:r>
            <a:endParaRPr sz="20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5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/>
              <a:t>雙主機連接</a:t>
            </a:r>
            <a:endParaRPr/>
          </a:p>
        </p:txBody>
      </p:sp>
      <p:pic>
        <p:nvPicPr>
          <p:cNvPr id="1019" name="Google Shape;1019;p15" descr="Expansion Hub Specifications - Control Sys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6860" y="2340470"/>
            <a:ext cx="3696020" cy="277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15" descr="Expansion Hub Specifications - Control Sys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0" y="2340470"/>
            <a:ext cx="3696020" cy="2772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1" name="Google Shape;1021;p15"/>
          <p:cNvCxnSpPr/>
          <p:nvPr/>
        </p:nvCxnSpPr>
        <p:spPr>
          <a:xfrm>
            <a:off x="1910080" y="1951052"/>
            <a:ext cx="0" cy="99747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2" name="Google Shape;1022;p15"/>
          <p:cNvCxnSpPr/>
          <p:nvPr/>
        </p:nvCxnSpPr>
        <p:spPr>
          <a:xfrm>
            <a:off x="1879600" y="1951052"/>
            <a:ext cx="4978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3" name="Google Shape;1023;p15"/>
          <p:cNvCxnSpPr/>
          <p:nvPr/>
        </p:nvCxnSpPr>
        <p:spPr>
          <a:xfrm>
            <a:off x="6835140" y="1951052"/>
            <a:ext cx="0" cy="99747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4" name="Google Shape;1024;p15"/>
          <p:cNvCxnSpPr/>
          <p:nvPr/>
        </p:nvCxnSpPr>
        <p:spPr>
          <a:xfrm>
            <a:off x="4810125" y="3168280"/>
            <a:ext cx="0" cy="24036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5" name="Google Shape;1025;p15"/>
          <p:cNvCxnSpPr/>
          <p:nvPr/>
        </p:nvCxnSpPr>
        <p:spPr>
          <a:xfrm>
            <a:off x="4787265" y="5571940"/>
            <a:ext cx="5118735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6" name="Google Shape;1026;p15"/>
          <p:cNvCxnSpPr/>
          <p:nvPr/>
        </p:nvCxnSpPr>
        <p:spPr>
          <a:xfrm>
            <a:off x="9906000" y="3185425"/>
            <a:ext cx="0" cy="241527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7" name="Google Shape;1027;p15"/>
          <p:cNvCxnSpPr/>
          <p:nvPr/>
        </p:nvCxnSpPr>
        <p:spPr>
          <a:xfrm>
            <a:off x="1973580" y="2052652"/>
            <a:ext cx="0" cy="895878"/>
          </a:xfrm>
          <a:prstGeom prst="straightConnector1">
            <a:avLst/>
          </a:prstGeom>
          <a:noFill/>
          <a:ln w="571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8" name="Google Shape;1028;p15"/>
          <p:cNvCxnSpPr/>
          <p:nvPr/>
        </p:nvCxnSpPr>
        <p:spPr>
          <a:xfrm>
            <a:off x="1940560" y="2024712"/>
            <a:ext cx="4859020" cy="0"/>
          </a:xfrm>
          <a:prstGeom prst="straightConnector1">
            <a:avLst/>
          </a:prstGeom>
          <a:noFill/>
          <a:ln w="571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9" name="Google Shape;1029;p15"/>
          <p:cNvCxnSpPr/>
          <p:nvPr/>
        </p:nvCxnSpPr>
        <p:spPr>
          <a:xfrm>
            <a:off x="6776720" y="2052652"/>
            <a:ext cx="0" cy="895878"/>
          </a:xfrm>
          <a:prstGeom prst="straightConnector1">
            <a:avLst/>
          </a:prstGeom>
          <a:noFill/>
          <a:ln w="571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30" name="Google Shape;1030;p15"/>
          <p:cNvCxnSpPr/>
          <p:nvPr/>
        </p:nvCxnSpPr>
        <p:spPr>
          <a:xfrm>
            <a:off x="4873625" y="3168280"/>
            <a:ext cx="0" cy="231222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31" name="Google Shape;1031;p15"/>
          <p:cNvCxnSpPr/>
          <p:nvPr/>
        </p:nvCxnSpPr>
        <p:spPr>
          <a:xfrm>
            <a:off x="4843145" y="5503175"/>
            <a:ext cx="5020945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32" name="Google Shape;1032;p15"/>
          <p:cNvCxnSpPr/>
          <p:nvPr/>
        </p:nvCxnSpPr>
        <p:spPr>
          <a:xfrm>
            <a:off x="9837420" y="3185425"/>
            <a:ext cx="0" cy="231222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p16" descr="https://lh3.googleusercontent.com/WvCoC_rVI5Nmsn7wzBKi5uxhb0LufIQqdXdK5YQPE4lewBhr68lCm77mhzSHGOVKyCW3LYuwlL7mbM5gV0vF-n87yco-y8lPOig9KOz6XlS6G60blOO_6_RUgjO3No5QXF_aWS0VCwXD7Mh03Iv-F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144" y="2337291"/>
            <a:ext cx="3859247" cy="27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16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/>
              <a:t>雙主機連接</a:t>
            </a:r>
            <a:endParaRPr/>
          </a:p>
        </p:txBody>
      </p:sp>
      <p:pic>
        <p:nvPicPr>
          <p:cNvPr id="1039" name="Google Shape;1039;p16" descr="Expansion Hub Specifications - Control Syste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0" y="2340470"/>
            <a:ext cx="3696020" cy="2772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0" name="Google Shape;1040;p16"/>
          <p:cNvCxnSpPr/>
          <p:nvPr/>
        </p:nvCxnSpPr>
        <p:spPr>
          <a:xfrm>
            <a:off x="1910080" y="1951052"/>
            <a:ext cx="0" cy="99747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1" name="Google Shape;1041;p16"/>
          <p:cNvCxnSpPr/>
          <p:nvPr/>
        </p:nvCxnSpPr>
        <p:spPr>
          <a:xfrm>
            <a:off x="1879600" y="1951052"/>
            <a:ext cx="4978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2" name="Google Shape;1042;p16"/>
          <p:cNvCxnSpPr/>
          <p:nvPr/>
        </p:nvCxnSpPr>
        <p:spPr>
          <a:xfrm>
            <a:off x="6835140" y="1951052"/>
            <a:ext cx="0" cy="997478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3" name="Google Shape;1043;p16"/>
          <p:cNvCxnSpPr/>
          <p:nvPr/>
        </p:nvCxnSpPr>
        <p:spPr>
          <a:xfrm>
            <a:off x="4937125" y="3185425"/>
            <a:ext cx="0" cy="24036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4" name="Google Shape;1044;p16"/>
          <p:cNvCxnSpPr/>
          <p:nvPr/>
        </p:nvCxnSpPr>
        <p:spPr>
          <a:xfrm>
            <a:off x="4904740" y="5571940"/>
            <a:ext cx="5001260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5" name="Google Shape;1045;p16"/>
          <p:cNvCxnSpPr/>
          <p:nvPr/>
        </p:nvCxnSpPr>
        <p:spPr>
          <a:xfrm>
            <a:off x="9906000" y="3185425"/>
            <a:ext cx="0" cy="241527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6" name="Google Shape;1046;p16"/>
          <p:cNvCxnSpPr/>
          <p:nvPr/>
        </p:nvCxnSpPr>
        <p:spPr>
          <a:xfrm>
            <a:off x="1973580" y="2052652"/>
            <a:ext cx="0" cy="895878"/>
          </a:xfrm>
          <a:prstGeom prst="straightConnector1">
            <a:avLst/>
          </a:prstGeom>
          <a:noFill/>
          <a:ln w="571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7" name="Google Shape;1047;p16"/>
          <p:cNvCxnSpPr/>
          <p:nvPr/>
        </p:nvCxnSpPr>
        <p:spPr>
          <a:xfrm>
            <a:off x="1940560" y="2024712"/>
            <a:ext cx="4859020" cy="0"/>
          </a:xfrm>
          <a:prstGeom prst="straightConnector1">
            <a:avLst/>
          </a:prstGeom>
          <a:noFill/>
          <a:ln w="571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8" name="Google Shape;1048;p16"/>
          <p:cNvCxnSpPr/>
          <p:nvPr/>
        </p:nvCxnSpPr>
        <p:spPr>
          <a:xfrm>
            <a:off x="6776720" y="2052652"/>
            <a:ext cx="0" cy="895878"/>
          </a:xfrm>
          <a:prstGeom prst="straightConnector1">
            <a:avLst/>
          </a:prstGeom>
          <a:noFill/>
          <a:ln w="57150" cap="flat" cmpd="sng">
            <a:solidFill>
              <a:srgbClr val="17171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49" name="Google Shape;1049;p16"/>
          <p:cNvCxnSpPr/>
          <p:nvPr/>
        </p:nvCxnSpPr>
        <p:spPr>
          <a:xfrm>
            <a:off x="5000625" y="3185425"/>
            <a:ext cx="0" cy="231222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50" name="Google Shape;1050;p16"/>
          <p:cNvCxnSpPr/>
          <p:nvPr/>
        </p:nvCxnSpPr>
        <p:spPr>
          <a:xfrm>
            <a:off x="4970780" y="5503175"/>
            <a:ext cx="4893310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51" name="Google Shape;1051;p16"/>
          <p:cNvCxnSpPr/>
          <p:nvPr/>
        </p:nvCxnSpPr>
        <p:spPr>
          <a:xfrm>
            <a:off x="9837420" y="3185425"/>
            <a:ext cx="0" cy="231222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7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馬達註冊</a:t>
            </a:r>
            <a:endParaRPr/>
          </a:p>
        </p:txBody>
      </p:sp>
      <p:pic>
        <p:nvPicPr>
          <p:cNvPr id="1057" name="Google Shape;10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843" y="1697242"/>
            <a:ext cx="2186502" cy="388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3882" y="1697242"/>
            <a:ext cx="2186502" cy="388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63921" y="1697242"/>
            <a:ext cx="2186503" cy="388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3961" y="1697242"/>
            <a:ext cx="2186502" cy="3887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8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馬達註冊</a:t>
            </a:r>
            <a:endParaRPr/>
          </a:p>
        </p:txBody>
      </p:sp>
      <p:pic>
        <p:nvPicPr>
          <p:cNvPr id="1066" name="Google Shape;10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6913" y="1562985"/>
            <a:ext cx="2927403" cy="230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0671" y="1559482"/>
            <a:ext cx="3019579" cy="231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2291" y="4096013"/>
            <a:ext cx="2976646" cy="2339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0671" y="4106593"/>
            <a:ext cx="2955180" cy="230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9"/>
          <p:cNvSpPr txBox="1">
            <a:spLocks noGrp="1"/>
          </p:cNvSpPr>
          <p:nvPr>
            <p:ph type="title"/>
          </p:nvPr>
        </p:nvSpPr>
        <p:spPr>
          <a:xfrm>
            <a:off x="960000" y="719599"/>
            <a:ext cx="10272000" cy="120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任務挑戰</a:t>
            </a:r>
            <a:b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Control Hub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75" name="Google Shape;1075;p19"/>
          <p:cNvSpPr txBox="1"/>
          <p:nvPr/>
        </p:nvSpPr>
        <p:spPr>
          <a:xfrm>
            <a:off x="960000" y="2097740"/>
            <a:ext cx="10272000" cy="300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讓DS手機與Control Hub 配對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將DS手機命名為Purple-DS 並且將DS軟體介面改為紫色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連接雙主機 包含電源線及訊號線</a:t>
            </a:r>
            <a:endParaRPr sz="2400" b="1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在主主機2號Motor接孔上接上Tetrix Motor 並且將此命名為Motor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在副主機5號Servo接孔上接上REV Servo 並且命名為Servo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AutoNum type="arabicPeriod"/>
            </a:pPr>
            <a:r>
              <a:rPr lang="zh-TW" sz="24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連接搖桿 並且啟用user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/>
              <a:t>有獎徵答!</a:t>
            </a:r>
            <a:endParaRPr sz="4000"/>
          </a:p>
        </p:txBody>
      </p:sp>
      <p:pic>
        <p:nvPicPr>
          <p:cNvPr id="871" name="Google Shape;871;p2" descr="Expansion Hub Specifications - Control Sys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814" y="1650673"/>
            <a:ext cx="3262354" cy="244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" descr="TETRIX® MAX 12-Volt Rechargeable 3,000 mAh NiMH Battery Pack (W39057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7278" y="4362068"/>
            <a:ext cx="5112005" cy="210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0216" y="1053046"/>
            <a:ext cx="3612776" cy="361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什麼是FTC電機?</a:t>
            </a:r>
            <a:endParaRPr sz="4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79" name="Google Shape;879;p3"/>
          <p:cNvSpPr txBox="1">
            <a:spLocks noGrp="1"/>
          </p:cNvSpPr>
          <p:nvPr>
            <p:ph type="body" idx="1"/>
          </p:nvPr>
        </p:nvSpPr>
        <p:spPr>
          <a:xfrm>
            <a:off x="510679" y="2159763"/>
            <a:ext cx="5755649" cy="290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機械與程式之間的橋樑</a:t>
            </a:r>
            <a:endParaRPr sz="28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機器人套件、遙控套件</a:t>
            </a:r>
            <a:endParaRPr sz="28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各種電線、馬達、主機</a:t>
            </a:r>
            <a:endParaRPr sz="28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609585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2800" b="1">
                <a:latin typeface="Microsoft JhengHei"/>
                <a:ea typeface="Microsoft JhengHei"/>
                <a:cs typeface="Microsoft JhengHei"/>
                <a:sym typeface="Microsoft JhengHei"/>
              </a:rPr>
              <a:t>訓練耐心的工具</a:t>
            </a:r>
            <a:endParaRPr/>
          </a:p>
        </p:txBody>
      </p:sp>
      <p:pic>
        <p:nvPicPr>
          <p:cNvPr id="880" name="Google Shape;880;p3" descr="https://lh6.googleusercontent.com/krfor0Csi-8aKkU8sUTEWdOZfIlrVP0Yxt-uXzfWNzw5POMb4qxayEoVimxXWkbkHDilkbVcMpX1Y-0s7vdpFXWK2bX1tfe6MBRcDDgLkOtnzqTK9SC7lInOnsUeajdkk8SVc_xIq1KqEo1LZDCjoA"/>
          <p:cNvPicPr preferRelativeResize="0"/>
          <p:nvPr/>
        </p:nvPicPr>
        <p:blipFill rotWithShape="1">
          <a:blip r:embed="rId3">
            <a:alphaModFix/>
          </a:blip>
          <a:srcRect t="12323" b="3568"/>
          <a:stretch/>
        </p:blipFill>
        <p:spPr>
          <a:xfrm>
            <a:off x="5910981" y="1852329"/>
            <a:ext cx="5321019" cy="335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常見電線接孔介紹</a:t>
            </a:r>
            <a:endParaRPr/>
          </a:p>
        </p:txBody>
      </p:sp>
      <p:grpSp>
        <p:nvGrpSpPr>
          <p:cNvPr id="886" name="Google Shape;886;p4"/>
          <p:cNvGrpSpPr/>
          <p:nvPr/>
        </p:nvGrpSpPr>
        <p:grpSpPr>
          <a:xfrm>
            <a:off x="2880457" y="1986913"/>
            <a:ext cx="6431085" cy="3916045"/>
            <a:chOff x="3251835" y="1834513"/>
            <a:chExt cx="6431085" cy="3916045"/>
          </a:xfrm>
        </p:grpSpPr>
        <p:pic>
          <p:nvPicPr>
            <p:cNvPr id="887" name="Google Shape;887;p4" descr="What is A USB Cable? - ByteCable"/>
            <p:cNvPicPr preferRelativeResize="0"/>
            <p:nvPr/>
          </p:nvPicPr>
          <p:blipFill rotWithShape="1">
            <a:blip r:embed="rId3">
              <a:alphaModFix/>
            </a:blip>
            <a:srcRect l="2434" r="77804" b="84682"/>
            <a:stretch/>
          </p:blipFill>
          <p:spPr>
            <a:xfrm>
              <a:off x="3251835" y="1834514"/>
              <a:ext cx="1279525" cy="637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8" name="Google Shape;888;p4" descr="plinovit carski Za pozicioniranje different usb types - forestbirding.com"/>
            <p:cNvPicPr preferRelativeResize="0"/>
            <p:nvPr/>
          </p:nvPicPr>
          <p:blipFill rotWithShape="1">
            <a:blip r:embed="rId4">
              <a:alphaModFix/>
            </a:blip>
            <a:srcRect l="82458" t="27270" r="5276" b="54630"/>
            <a:stretch/>
          </p:blipFill>
          <p:spPr>
            <a:xfrm>
              <a:off x="4531360" y="1834514"/>
              <a:ext cx="579779" cy="63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9" name="Google Shape;889;p4" descr="What is A USB Cable? - ByteCable"/>
            <p:cNvPicPr preferRelativeResize="0"/>
            <p:nvPr/>
          </p:nvPicPr>
          <p:blipFill rotWithShape="1">
            <a:blip r:embed="rId3">
              <a:alphaModFix/>
            </a:blip>
            <a:srcRect l="19182" r="20841" b="84682"/>
            <a:stretch/>
          </p:blipFill>
          <p:spPr>
            <a:xfrm>
              <a:off x="5111139" y="1834513"/>
              <a:ext cx="3883266" cy="637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" name="Google Shape;890;p4" descr="plinovit carski Za pozicioniranje different usb types - forestbirding.com"/>
            <p:cNvPicPr preferRelativeResize="0"/>
            <p:nvPr/>
          </p:nvPicPr>
          <p:blipFill rotWithShape="1">
            <a:blip r:embed="rId4">
              <a:alphaModFix/>
            </a:blip>
            <a:srcRect l="17704" r="26756" b="33482"/>
            <a:stretch/>
          </p:blipFill>
          <p:spPr>
            <a:xfrm rot="-5400000">
              <a:off x="3090158" y="2480552"/>
              <a:ext cx="3431686" cy="3108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1" name="Google Shape;891;p4" descr="plinovit carski Za pozicioniranje different usb types - forestbirding.com"/>
            <p:cNvPicPr preferRelativeResize="0"/>
            <p:nvPr/>
          </p:nvPicPr>
          <p:blipFill rotWithShape="1">
            <a:blip r:embed="rId4">
              <a:alphaModFix/>
            </a:blip>
            <a:srcRect l="10304" t="62386" r="32636" b="16899"/>
            <a:stretch/>
          </p:blipFill>
          <p:spPr>
            <a:xfrm rot="-5400000">
              <a:off x="5721473" y="3503807"/>
              <a:ext cx="3525518" cy="967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Google Shape;892;p4" descr="plinovit carski Za pozicioniranje different usb types - forestbirding.com"/>
            <p:cNvPicPr preferRelativeResize="0"/>
            <p:nvPr/>
          </p:nvPicPr>
          <p:blipFill rotWithShape="1">
            <a:blip r:embed="rId4">
              <a:alphaModFix/>
            </a:blip>
            <a:srcRect l="10765" t="84348" r="34932" b="-1801"/>
            <a:stretch/>
          </p:blipFill>
          <p:spPr>
            <a:xfrm rot="-5400000">
              <a:off x="5032720" y="3665134"/>
              <a:ext cx="3355266" cy="815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" name="Google Shape;893;p4" descr="What is A USB Cable? - ByteCable"/>
            <p:cNvPicPr preferRelativeResize="0"/>
            <p:nvPr/>
          </p:nvPicPr>
          <p:blipFill rotWithShape="1">
            <a:blip r:embed="rId3">
              <a:alphaModFix/>
            </a:blip>
            <a:srcRect l="63403" t="11900" r="20841" b="9280"/>
            <a:stretch/>
          </p:blipFill>
          <p:spPr>
            <a:xfrm>
              <a:off x="7968224" y="2471714"/>
              <a:ext cx="1020189" cy="3278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4" name="Google Shape;894;p4"/>
            <p:cNvSpPr txBox="1"/>
            <p:nvPr/>
          </p:nvSpPr>
          <p:spPr>
            <a:xfrm>
              <a:off x="3251836" y="2153114"/>
              <a:ext cx="6431084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Montserrat"/>
                <a:buNone/>
              </a:pPr>
              <a:r>
                <a:rPr lang="zh-TW" sz="1200" b="1" i="0" u="none" strike="noStrike" cap="none">
                  <a:solidFill>
                    <a:srgbClr val="171717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 USB type-A    USB type-B  USB type-C     Mini USB     Micro USB   Lightning</a:t>
              </a:r>
              <a:endParaRPr sz="1200" b="1" i="0" u="none" strike="noStrike" cap="none">
                <a:solidFill>
                  <a:srgbClr val="171717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pic>
        <p:nvPicPr>
          <p:cNvPr id="895" name="Google Shape;89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2680" y="1695379"/>
            <a:ext cx="6497007" cy="443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REV主機</a:t>
            </a:r>
            <a:endParaRPr/>
          </a:p>
        </p:txBody>
      </p:sp>
      <p:pic>
        <p:nvPicPr>
          <p:cNvPr id="901" name="Google Shape;901;p5" descr="Control Systems - Game Manual 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1463993"/>
            <a:ext cx="68961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"/>
          <p:cNvSpPr txBox="1">
            <a:spLocks noGrp="1"/>
          </p:cNvSpPr>
          <p:nvPr>
            <p:ph type="title"/>
          </p:nvPr>
        </p:nvSpPr>
        <p:spPr>
          <a:xfrm>
            <a:off x="959999" y="566871"/>
            <a:ext cx="2343640" cy="117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REV主機</a:t>
            </a:r>
            <a:br>
              <a:rPr lang="zh-TW" sz="4000" dirty="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800" dirty="0">
                <a:latin typeface="Microsoft JhengHei"/>
                <a:ea typeface="Microsoft JhengHei"/>
                <a:cs typeface="Microsoft JhengHei"/>
                <a:sym typeface="Microsoft JhengHei"/>
              </a:rPr>
              <a:t>接線注意事項</a:t>
            </a:r>
            <a:endParaRPr dirty="0"/>
          </a:p>
        </p:txBody>
      </p:sp>
      <p:pic>
        <p:nvPicPr>
          <p:cNvPr id="907" name="Google Shape;907;p6"/>
          <p:cNvPicPr preferRelativeResize="0"/>
          <p:nvPr/>
        </p:nvPicPr>
        <p:blipFill rotWithShape="1">
          <a:blip r:embed="rId3">
            <a:alphaModFix/>
          </a:blip>
          <a:srcRect l="241"/>
          <a:stretch/>
        </p:blipFill>
        <p:spPr>
          <a:xfrm>
            <a:off x="2183995" y="2078203"/>
            <a:ext cx="7824008" cy="1879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2972" y="4299372"/>
            <a:ext cx="7906055" cy="187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103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  <a:t>REV主機</a:t>
            </a:r>
            <a:br>
              <a:rPr lang="zh-TW" sz="4000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 sz="2800">
                <a:latin typeface="Microsoft JhengHei"/>
                <a:ea typeface="Microsoft JhengHei"/>
                <a:cs typeface="Microsoft JhengHei"/>
                <a:sym typeface="Microsoft JhengHei"/>
              </a:rPr>
              <a:t>Motor Encoder</a:t>
            </a:r>
            <a:endParaRPr sz="2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14" name="Google Shape;914;p7" descr="Sensor Compatibility Chart - Control Sys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6732" y="2358982"/>
            <a:ext cx="8598535" cy="284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Wi-Fi 連接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8" descr="https://lh3.googleusercontent.com/whZz5E3TuGEbReJNDWYeZKJlFz-xpVFCsHhxivzQaxTK8X02gbUbMEvDgkQAX2T5URW6FSrZ-MFb5y4fWdiDhOAQMw349MwcIE0Ecd6gdtqUeR9UxHIvm4blr8RETzgxmoEMGPXWacXDtlnIh72fpQ"/>
          <p:cNvPicPr preferRelativeResize="0"/>
          <p:nvPr/>
        </p:nvPicPr>
        <p:blipFill rotWithShape="1">
          <a:blip r:embed="rId3">
            <a:alphaModFix/>
          </a:blip>
          <a:srcRect l="66333" t="24889" r="13445" b="25629"/>
          <a:stretch/>
        </p:blipFill>
        <p:spPr>
          <a:xfrm>
            <a:off x="3247572" y="1872542"/>
            <a:ext cx="1696260" cy="311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8" descr="https://lh3.googleusercontent.com/sY5GfU3Lm1lwxejJbrgR9P7SpObxvJsLr31uVFhTkT-pBZzwNtDSwFiKMc2QiAcKRgzPGNWA3iivlKB4gb5bksWa2bE61htbYKR_KDnylOFyHiSP0qNAf_CbZ6HVElJq7WEl7ky1n56bCP-MgnMbkw"/>
          <p:cNvPicPr preferRelativeResize="0"/>
          <p:nvPr/>
        </p:nvPicPr>
        <p:blipFill rotWithShape="1">
          <a:blip r:embed="rId4">
            <a:alphaModFix/>
          </a:blip>
          <a:srcRect l="44555" t="10492" r="41263" b="55408"/>
          <a:stretch/>
        </p:blipFill>
        <p:spPr>
          <a:xfrm>
            <a:off x="6818474" y="1889184"/>
            <a:ext cx="1726240" cy="311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6734" y="2644651"/>
            <a:ext cx="1726241" cy="124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8" descr="Expansion Hub Specifications - Control Syste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9740" y="2767190"/>
            <a:ext cx="2116266" cy="158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8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7">
            <a:alphaModFix/>
          </a:blip>
          <a:srcRect t="14780" b="14749"/>
          <a:stretch/>
        </p:blipFill>
        <p:spPr>
          <a:xfrm>
            <a:off x="9026508" y="3048091"/>
            <a:ext cx="1537312" cy="108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5" name="Google Shape;925;p8"/>
          <p:cNvCxnSpPr>
            <a:endCxn id="923" idx="0"/>
          </p:cNvCxnSpPr>
          <p:nvPr/>
        </p:nvCxnSpPr>
        <p:spPr>
          <a:xfrm>
            <a:off x="1537873" y="2204090"/>
            <a:ext cx="0" cy="563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26" name="Google Shape;926;p8"/>
          <p:cNvCxnSpPr>
            <a:stCxn id="920" idx="2"/>
          </p:cNvCxnSpPr>
          <p:nvPr/>
        </p:nvCxnSpPr>
        <p:spPr>
          <a:xfrm>
            <a:off x="4095702" y="4985458"/>
            <a:ext cx="0" cy="829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27" name="Google Shape;927;p8"/>
          <p:cNvCxnSpPr/>
          <p:nvPr/>
        </p:nvCxnSpPr>
        <p:spPr>
          <a:xfrm>
            <a:off x="2932747" y="5815044"/>
            <a:ext cx="116295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28" name="Google Shape;928;p8"/>
          <p:cNvCxnSpPr>
            <a:endCxn id="921" idx="2"/>
          </p:cNvCxnSpPr>
          <p:nvPr/>
        </p:nvCxnSpPr>
        <p:spPr>
          <a:xfrm rot="10800000">
            <a:off x="7681594" y="5002100"/>
            <a:ext cx="0" cy="867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29" name="Google Shape;929;p8"/>
          <p:cNvCxnSpPr/>
          <p:nvPr/>
        </p:nvCxnSpPr>
        <p:spPr>
          <a:xfrm>
            <a:off x="7681594" y="5853023"/>
            <a:ext cx="112712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30" name="Google Shape;930;p8"/>
          <p:cNvCxnSpPr/>
          <p:nvPr/>
        </p:nvCxnSpPr>
        <p:spPr>
          <a:xfrm>
            <a:off x="9795164" y="2223242"/>
            <a:ext cx="0" cy="99747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31" name="Google Shape;931;p8"/>
          <p:cNvCxnSpPr/>
          <p:nvPr/>
        </p:nvCxnSpPr>
        <p:spPr>
          <a:xfrm>
            <a:off x="1537873" y="2204234"/>
            <a:ext cx="139487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32" name="Google Shape;932;p8"/>
          <p:cNvCxnSpPr/>
          <p:nvPr/>
        </p:nvCxnSpPr>
        <p:spPr>
          <a:xfrm>
            <a:off x="2932747" y="2204234"/>
            <a:ext cx="0" cy="361081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33" name="Google Shape;933;p8"/>
          <p:cNvCxnSpPr/>
          <p:nvPr/>
        </p:nvCxnSpPr>
        <p:spPr>
          <a:xfrm rot="10800000">
            <a:off x="8808720" y="2223242"/>
            <a:ext cx="0" cy="362978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34" name="Google Shape;934;p8"/>
          <p:cNvCxnSpPr/>
          <p:nvPr/>
        </p:nvCxnSpPr>
        <p:spPr>
          <a:xfrm>
            <a:off x="8808720" y="2247490"/>
            <a:ext cx="257297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35" name="Google Shape;935;p8"/>
          <p:cNvSpPr txBox="1"/>
          <p:nvPr/>
        </p:nvSpPr>
        <p:spPr>
          <a:xfrm>
            <a:off x="3551836" y="3870543"/>
            <a:ext cx="1090610" cy="76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3200" b="1" i="0" u="none" strike="noStrike" cap="none">
                <a:solidFill>
                  <a:srgbClr val="171717"/>
                </a:solidFill>
                <a:latin typeface="Corben"/>
                <a:ea typeface="Corben"/>
                <a:cs typeface="Corben"/>
                <a:sym typeface="Corben"/>
              </a:rPr>
              <a:t>RC</a:t>
            </a:r>
            <a:endParaRPr sz="3200" b="1" i="0" u="none" strike="noStrike" cap="none">
              <a:solidFill>
                <a:srgbClr val="171717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936" name="Google Shape;936;p8"/>
          <p:cNvSpPr txBox="1"/>
          <p:nvPr/>
        </p:nvSpPr>
        <p:spPr>
          <a:xfrm>
            <a:off x="7111447" y="3831558"/>
            <a:ext cx="1090610" cy="76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3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DS</a:t>
            </a:r>
            <a:endParaRPr sz="3200" b="1" i="0" u="none" strike="noStrike" cap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937" name="Google Shape;937;p8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7">
            <a:alphaModFix/>
          </a:blip>
          <a:srcRect t="14780" b="14749"/>
          <a:stretch/>
        </p:blipFill>
        <p:spPr>
          <a:xfrm>
            <a:off x="10608811" y="3048091"/>
            <a:ext cx="1537312" cy="108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"/>
          <p:cNvCxnSpPr/>
          <p:nvPr/>
        </p:nvCxnSpPr>
        <p:spPr>
          <a:xfrm>
            <a:off x="11381699" y="2247490"/>
            <a:ext cx="0" cy="99747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TW" sz="4000">
                <a:latin typeface="Arial"/>
                <a:ea typeface="Arial"/>
                <a:cs typeface="Arial"/>
                <a:sym typeface="Arial"/>
              </a:rPr>
              <a:t>Wi-Fi 連接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4" name="Google Shape;944;p9" descr="https://lh3.googleusercontent.com/sY5GfU3Lm1lwxejJbrgR9P7SpObxvJsLr31uVFhTkT-pBZzwNtDSwFiKMc2QiAcKRgzPGNWA3iivlKB4gb5bksWa2bE61htbYKR_KDnylOFyHiSP0qNAf_CbZ6HVElJq7WEl7ky1n56bCP-MgnMbkw"/>
          <p:cNvPicPr preferRelativeResize="0"/>
          <p:nvPr/>
        </p:nvPicPr>
        <p:blipFill rotWithShape="1">
          <a:blip r:embed="rId3">
            <a:alphaModFix/>
          </a:blip>
          <a:srcRect l="44555" t="10492" r="41263" b="55408"/>
          <a:stretch/>
        </p:blipFill>
        <p:spPr>
          <a:xfrm>
            <a:off x="6818474" y="1872542"/>
            <a:ext cx="1726240" cy="3112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6734" y="2628009"/>
            <a:ext cx="1726241" cy="1242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9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5">
            <a:alphaModFix/>
          </a:blip>
          <a:srcRect t="14780" b="14749"/>
          <a:stretch/>
        </p:blipFill>
        <p:spPr>
          <a:xfrm>
            <a:off x="9026508" y="3031449"/>
            <a:ext cx="1537312" cy="108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7" name="Google Shape;947;p9"/>
          <p:cNvCxnSpPr>
            <a:endCxn id="944" idx="2"/>
          </p:cNvCxnSpPr>
          <p:nvPr/>
        </p:nvCxnSpPr>
        <p:spPr>
          <a:xfrm rot="10800000">
            <a:off x="7681594" y="4985458"/>
            <a:ext cx="0" cy="867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48" name="Google Shape;948;p9"/>
          <p:cNvCxnSpPr/>
          <p:nvPr/>
        </p:nvCxnSpPr>
        <p:spPr>
          <a:xfrm>
            <a:off x="7681594" y="5853023"/>
            <a:ext cx="112712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49" name="Google Shape;949;p9"/>
          <p:cNvCxnSpPr/>
          <p:nvPr/>
        </p:nvCxnSpPr>
        <p:spPr>
          <a:xfrm>
            <a:off x="9795164" y="2223242"/>
            <a:ext cx="0" cy="99747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50" name="Google Shape;950;p9"/>
          <p:cNvCxnSpPr/>
          <p:nvPr/>
        </p:nvCxnSpPr>
        <p:spPr>
          <a:xfrm rot="10800000">
            <a:off x="8808720" y="2223242"/>
            <a:ext cx="0" cy="362978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951" name="Google Shape;951;p9"/>
          <p:cNvCxnSpPr/>
          <p:nvPr/>
        </p:nvCxnSpPr>
        <p:spPr>
          <a:xfrm>
            <a:off x="8808720" y="2247490"/>
            <a:ext cx="257297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952" name="Google Shape;952;p9"/>
          <p:cNvSpPr txBox="1"/>
          <p:nvPr/>
        </p:nvSpPr>
        <p:spPr>
          <a:xfrm>
            <a:off x="7111447" y="3831558"/>
            <a:ext cx="1090610" cy="76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lang="zh-TW" sz="3200" b="1" i="0" u="none" strike="noStrike" cap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DS</a:t>
            </a:r>
            <a:endParaRPr sz="3200" b="1" i="0" u="none" strike="noStrike" cap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953" name="Google Shape;953;p9" descr="https://lh3.googleusercontent.com/VN0Pmo1bl1Zy0wLqOlpB1M3nxB4YxdW3oZfKQ23mUMJ8jU0MOIdO4OYAtKmGQKSb2NQPCTEyXIbkmT_pK5gWmy200--CaVA_XLlkoeZ3SCc99gM_fOrvf-qTFaLFJBYty1gyx5OnaEQYOt5QO0UoqQ"/>
          <p:cNvPicPr preferRelativeResize="0"/>
          <p:nvPr/>
        </p:nvPicPr>
        <p:blipFill rotWithShape="1">
          <a:blip r:embed="rId5">
            <a:alphaModFix/>
          </a:blip>
          <a:srcRect t="14780" b="14749"/>
          <a:stretch/>
        </p:blipFill>
        <p:spPr>
          <a:xfrm>
            <a:off x="10608811" y="3031449"/>
            <a:ext cx="1537312" cy="108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4" name="Google Shape;954;p9"/>
          <p:cNvCxnSpPr/>
          <p:nvPr/>
        </p:nvCxnSpPr>
        <p:spPr>
          <a:xfrm>
            <a:off x="11381699" y="2247490"/>
            <a:ext cx="0" cy="99747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955" name="Google Shape;955;p9" descr="https://lh3.googleusercontent.com/WvCoC_rVI5Nmsn7wzBKi5uxhb0LufIQqdXdK5YQPE4lewBhr68lCm77mhzSHGOVKyCW3LYuwlL7mbM5gV0vF-n87yco-y8lPOig9KOz6XlS6G60blOO_6_RUgjO3No5QXF_aWS0VCwXD7Mh03Iv-F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0000" y="2076449"/>
            <a:ext cx="37623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453</Words>
  <Application>Microsoft Office PowerPoint</Application>
  <PresentationFormat>寬螢幕</PresentationFormat>
  <Paragraphs>61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Raleway</vt:lpstr>
      <vt:lpstr>Source Sans Pro</vt:lpstr>
      <vt:lpstr>Josefin Slab SemiBold</vt:lpstr>
      <vt:lpstr>Rockwell</vt:lpstr>
      <vt:lpstr>Arial</vt:lpstr>
      <vt:lpstr>Proxima Nova Semibold</vt:lpstr>
      <vt:lpstr>Microsoft JhengHei</vt:lpstr>
      <vt:lpstr>Lato</vt:lpstr>
      <vt:lpstr>Corben</vt:lpstr>
      <vt:lpstr>Bebas Neue</vt:lpstr>
      <vt:lpstr>Proxima Nova</vt:lpstr>
      <vt:lpstr>Montserrat</vt:lpstr>
      <vt:lpstr>Electronic Circuit Style CV by Slidesgo</vt:lpstr>
      <vt:lpstr>Slidesgo Final Pages</vt:lpstr>
      <vt:lpstr>進階電機課程</vt:lpstr>
      <vt:lpstr>有獎徵答!</vt:lpstr>
      <vt:lpstr>什麼是FTC電機?</vt:lpstr>
      <vt:lpstr>常見電線接孔介紹</vt:lpstr>
      <vt:lpstr>REV主機</vt:lpstr>
      <vt:lpstr>REV主機 接線注意事項</vt:lpstr>
      <vt:lpstr>REV主機 Motor Encoder</vt:lpstr>
      <vt:lpstr>Wi-Fi 連接</vt:lpstr>
      <vt:lpstr>Wi-Fi 連接</vt:lpstr>
      <vt:lpstr>Wi-Fi 連接</vt:lpstr>
      <vt:lpstr>Wi-Fi 連接 Expansion Hub 自動連接</vt:lpstr>
      <vt:lpstr>Wi-Fi 連接 Expansion Hub 手動連接</vt:lpstr>
      <vt:lpstr>Wi-Fi 連接 Control Hub</vt:lpstr>
      <vt:lpstr>Wi-Fi 連接 DS手機</vt:lpstr>
      <vt:lpstr>雙主機連接</vt:lpstr>
      <vt:lpstr>雙主機連接</vt:lpstr>
      <vt:lpstr>馬達註冊</vt:lpstr>
      <vt:lpstr>馬達註冊</vt:lpstr>
      <vt:lpstr>任務挑戰 Control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進階電機課程</dc:title>
  <dc:creator>John Jheng</dc:creator>
  <cp:lastModifiedBy>立穎 許</cp:lastModifiedBy>
  <cp:revision>2</cp:revision>
  <dcterms:created xsi:type="dcterms:W3CDTF">2022-07-07T09:41:09Z</dcterms:created>
  <dcterms:modified xsi:type="dcterms:W3CDTF">2024-05-16T04:35:32Z</dcterms:modified>
</cp:coreProperties>
</file>