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A9C47-5F62-42FE-88EC-F55390A078A0}" v="21" dt="2019-12-16T12:29:24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Budis" userId="611267ae711054f4" providerId="LiveId" clId="{6DEA9C47-5F62-42FE-88EC-F55390A078A0}"/>
    <pc:docChg chg="undo custSel mod addSld modSld">
      <pc:chgData name="Michal Budis" userId="611267ae711054f4" providerId="LiveId" clId="{6DEA9C47-5F62-42FE-88EC-F55390A078A0}" dt="2019-12-16T14:44:23.320" v="452" actId="20577"/>
      <pc:docMkLst>
        <pc:docMk/>
      </pc:docMkLst>
      <pc:sldChg chg="addSp modSp add">
        <pc:chgData name="Michal Budis" userId="611267ae711054f4" providerId="LiveId" clId="{6DEA9C47-5F62-42FE-88EC-F55390A078A0}" dt="2019-12-16T08:28:51.823" v="168" actId="1076"/>
        <pc:sldMkLst>
          <pc:docMk/>
          <pc:sldMk cId="1993964713" sldId="256"/>
        </pc:sldMkLst>
        <pc:spChg chg="mod">
          <ac:chgData name="Michal Budis" userId="611267ae711054f4" providerId="LiveId" clId="{6DEA9C47-5F62-42FE-88EC-F55390A078A0}" dt="2019-12-16T08:17:50.584" v="24" actId="20577"/>
          <ac:spMkLst>
            <pc:docMk/>
            <pc:sldMk cId="1993964713" sldId="256"/>
            <ac:spMk id="2" creationId="{16AD821A-35C6-4810-8DDD-125ADBE8F8CB}"/>
          </ac:spMkLst>
        </pc:spChg>
        <pc:spChg chg="mod">
          <ac:chgData name="Michal Budis" userId="611267ae711054f4" providerId="LiveId" clId="{6DEA9C47-5F62-42FE-88EC-F55390A078A0}" dt="2019-12-16T08:18:09.471" v="49" actId="20577"/>
          <ac:spMkLst>
            <pc:docMk/>
            <pc:sldMk cId="1993964713" sldId="256"/>
            <ac:spMk id="3" creationId="{64F2D4FC-3643-4675-B307-677C918520A2}"/>
          </ac:spMkLst>
        </pc:spChg>
        <pc:spChg chg="add mod">
          <ac:chgData name="Michal Budis" userId="611267ae711054f4" providerId="LiveId" clId="{6DEA9C47-5F62-42FE-88EC-F55390A078A0}" dt="2019-12-16T08:28:51.823" v="168" actId="1076"/>
          <ac:spMkLst>
            <pc:docMk/>
            <pc:sldMk cId="1993964713" sldId="256"/>
            <ac:spMk id="4" creationId="{BF06C961-7819-4867-A978-382C6FDE47AE}"/>
          </ac:spMkLst>
        </pc:spChg>
      </pc:sldChg>
      <pc:sldChg chg="addSp delSp modSp add">
        <pc:chgData name="Michal Budis" userId="611267ae711054f4" providerId="LiveId" clId="{6DEA9C47-5F62-42FE-88EC-F55390A078A0}" dt="2019-12-16T14:44:23.320" v="452" actId="20577"/>
        <pc:sldMkLst>
          <pc:docMk/>
          <pc:sldMk cId="1959170044" sldId="257"/>
        </pc:sldMkLst>
        <pc:spChg chg="mod">
          <ac:chgData name="Michal Budis" userId="611267ae711054f4" providerId="LiveId" clId="{6DEA9C47-5F62-42FE-88EC-F55390A078A0}" dt="2019-12-16T08:28:23.331" v="166" actId="20577"/>
          <ac:spMkLst>
            <pc:docMk/>
            <pc:sldMk cId="1959170044" sldId="257"/>
            <ac:spMk id="2" creationId="{799D7326-1353-4D4D-B0FC-D109F3491ECE}"/>
          </ac:spMkLst>
        </pc:spChg>
        <pc:spChg chg="mod">
          <ac:chgData name="Michal Budis" userId="611267ae711054f4" providerId="LiveId" clId="{6DEA9C47-5F62-42FE-88EC-F55390A078A0}" dt="2019-12-16T14:44:23.320" v="452" actId="20577"/>
          <ac:spMkLst>
            <pc:docMk/>
            <pc:sldMk cId="1959170044" sldId="257"/>
            <ac:spMk id="3" creationId="{AC961A2A-79D8-41C1-837B-B7DA2EE23AF9}"/>
          </ac:spMkLst>
        </pc:spChg>
        <pc:picChg chg="add mod">
          <ac:chgData name="Michal Budis" userId="611267ae711054f4" providerId="LiveId" clId="{6DEA9C47-5F62-42FE-88EC-F55390A078A0}" dt="2019-12-16T12:28:47.701" v="398" actId="1076"/>
          <ac:picMkLst>
            <pc:docMk/>
            <pc:sldMk cId="1959170044" sldId="257"/>
            <ac:picMk id="4" creationId="{CF57D1DA-9B55-4428-A651-1754AACCCAB4}"/>
          </ac:picMkLst>
        </pc:picChg>
        <pc:picChg chg="add del mod">
          <ac:chgData name="Michal Budis" userId="611267ae711054f4" providerId="LiveId" clId="{6DEA9C47-5F62-42FE-88EC-F55390A078A0}" dt="2019-12-16T12:29:24.206" v="444" actId="478"/>
          <ac:picMkLst>
            <pc:docMk/>
            <pc:sldMk cId="1959170044" sldId="257"/>
            <ac:picMk id="5" creationId="{B8527BCE-C85E-4D2B-9C2A-CD6A9CC8E040}"/>
          </ac:picMkLst>
        </pc:picChg>
        <pc:picChg chg="add mod">
          <ac:chgData name="Michal Budis" userId="611267ae711054f4" providerId="LiveId" clId="{6DEA9C47-5F62-42FE-88EC-F55390A078A0}" dt="2019-12-16T12:29:30.163" v="447" actId="1076"/>
          <ac:picMkLst>
            <pc:docMk/>
            <pc:sldMk cId="1959170044" sldId="257"/>
            <ac:picMk id="6" creationId="{56C8818C-38A7-4049-97B9-E4FBDA922BDC}"/>
          </ac:picMkLst>
        </pc:picChg>
      </pc:sldChg>
      <pc:sldChg chg="addSp delSp modSp add mod setBg">
        <pc:chgData name="Michal Budis" userId="611267ae711054f4" providerId="LiveId" clId="{6DEA9C47-5F62-42FE-88EC-F55390A078A0}" dt="2019-12-16T09:07:47.106" v="268" actId="27614"/>
        <pc:sldMkLst>
          <pc:docMk/>
          <pc:sldMk cId="1825081632" sldId="258"/>
        </pc:sldMkLst>
        <pc:spChg chg="del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2" creationId="{C9C59384-EF7E-4E9F-9AC3-8999A1C06843}"/>
          </ac:spMkLst>
        </pc:spChg>
        <pc:spChg chg="del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3" creationId="{469AA996-C27C-40F3-A103-B6863C732C84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9" creationId="{AA6EC888-B85F-410F-B430-06583E94BEEC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1" creationId="{9485DA84-CB73-4E5E-9864-2460CE28055D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3" creationId="{7D49185E-361A-421B-8F2D-11C7FFC686F0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5" creationId="{14B85BAA-C37F-44B4-B427-B4F10EBB4183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7" creationId="{EDC4EE06-D7B4-4FAC-A561-38A1C380232A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9" creationId="{9018D83B-903C-4782-B1BB-A45164A71F60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21" creationId="{8785589A-A5AC-409A-B2A2-24D871B4CEF0}"/>
          </ac:spMkLst>
        </pc:spChg>
        <pc:picChg chg="add mod">
          <ac:chgData name="Michal Budis" userId="611267ae711054f4" providerId="LiveId" clId="{6DEA9C47-5F62-42FE-88EC-F55390A078A0}" dt="2019-12-16T09:07:47.106" v="268" actId="27614"/>
          <ac:picMkLst>
            <pc:docMk/>
            <pc:sldMk cId="1825081632" sldId="258"/>
            <ac:picMk id="4" creationId="{CE6F7E38-AC95-4459-90A6-F102587D3302}"/>
          </ac:picMkLst>
        </pc:picChg>
      </pc:sldChg>
      <pc:sldChg chg="addSp delSp modSp add mod setBg">
        <pc:chgData name="Michal Budis" userId="611267ae711054f4" providerId="LiveId" clId="{6DEA9C47-5F62-42FE-88EC-F55390A078A0}" dt="2019-12-16T09:07:41.035" v="265" actId="26606"/>
        <pc:sldMkLst>
          <pc:docMk/>
          <pc:sldMk cId="4101050700" sldId="259"/>
        </pc:sldMkLst>
        <pc:spChg chg="del">
          <ac:chgData name="Michal Budis" userId="611267ae711054f4" providerId="LiveId" clId="{6DEA9C47-5F62-42FE-88EC-F55390A078A0}" dt="2019-12-16T09:07:33.695" v="261" actId="26606"/>
          <ac:spMkLst>
            <pc:docMk/>
            <pc:sldMk cId="4101050700" sldId="259"/>
            <ac:spMk id="2" creationId="{58812C45-BA69-4BB7-96DB-91CB662C3F4C}"/>
          </ac:spMkLst>
        </pc:spChg>
        <pc:spChg chg="del">
          <ac:chgData name="Michal Budis" userId="611267ae711054f4" providerId="LiveId" clId="{6DEA9C47-5F62-42FE-88EC-F55390A078A0}" dt="2019-12-16T09:06:35.497" v="253"/>
          <ac:spMkLst>
            <pc:docMk/>
            <pc:sldMk cId="4101050700" sldId="259"/>
            <ac:spMk id="3" creationId="{FE124BE8-C175-4CC4-951C-86DE66B371F3}"/>
          </ac:spMkLst>
        </pc:spChg>
        <pc:spChg chg="add del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10" creationId="{AA6EC888-B85F-410F-B430-06583E94BEEC}"/>
          </ac:spMkLst>
        </pc:spChg>
        <pc:spChg chg="add del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12" creationId="{69805AF4-7989-43AB-9A60-14E3F851FB30}"/>
          </ac:spMkLst>
        </pc:spChg>
        <pc:spChg chg="add del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14" creationId="{E0036B63-B0EC-4AF3-95D3-2E2DCA25FBC6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19" creationId="{AA6EC888-B85F-410F-B430-06583E94BEEC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1" creationId="{9485DA84-CB73-4E5E-9864-2460CE28055D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3" creationId="{7D49185E-361A-421B-8F2D-11C7FFC686F0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5" creationId="{14B85BAA-C37F-44B4-B427-B4F10EBB4183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7" creationId="{EDC4EE06-D7B4-4FAC-A561-38A1C380232A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9" creationId="{9018D83B-903C-4782-B1BB-A45164A71F60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31" creationId="{8785589A-A5AC-409A-B2A2-24D871B4CEF0}"/>
          </ac:spMkLst>
        </pc:spChg>
        <pc:picChg chg="add mod">
          <ac:chgData name="Michal Budis" userId="611267ae711054f4" providerId="LiveId" clId="{6DEA9C47-5F62-42FE-88EC-F55390A078A0}" dt="2019-12-16T09:07:41.035" v="265" actId="26606"/>
          <ac:picMkLst>
            <pc:docMk/>
            <pc:sldMk cId="4101050700" sldId="259"/>
            <ac:picMk id="5" creationId="{B2A74662-5E91-4EDB-BF2F-74AF13393AFF}"/>
          </ac:picMkLst>
        </pc:picChg>
        <pc:picChg chg="add del mod">
          <ac:chgData name="Michal Budis" userId="611267ae711054f4" providerId="LiveId" clId="{6DEA9C47-5F62-42FE-88EC-F55390A078A0}" dt="2019-12-16T09:07:31.146" v="260" actId="478"/>
          <ac:picMkLst>
            <pc:docMk/>
            <pc:sldMk cId="4101050700" sldId="259"/>
            <ac:picMk id="6" creationId="{B6981C00-DEBC-4557-8E1E-E838E33F7BBC}"/>
          </ac:picMkLst>
        </pc:picChg>
      </pc:sldChg>
      <pc:sldChg chg="addSp delSp modSp add mod setBg">
        <pc:chgData name="Michal Budis" userId="611267ae711054f4" providerId="LiveId" clId="{6DEA9C47-5F62-42FE-88EC-F55390A078A0}" dt="2019-12-16T09:07:38.382" v="264" actId="26606"/>
        <pc:sldMkLst>
          <pc:docMk/>
          <pc:sldMk cId="2459071319" sldId="260"/>
        </pc:sldMkLst>
        <pc:spChg chg="del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2" creationId="{373BC06E-6A09-43D1-8346-515B54D61F58}"/>
          </ac:spMkLst>
        </pc:spChg>
        <pc:spChg chg="del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3" creationId="{1A19C274-8CA3-4499-9A8E-EAC1C94B48AF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9" creationId="{AA6EC888-B85F-410F-B430-06583E94BEEC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1" creationId="{9485DA84-CB73-4E5E-9864-2460CE28055D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3" creationId="{7D49185E-361A-421B-8F2D-11C7FFC686F0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5" creationId="{14B85BAA-C37F-44B4-B427-B4F10EBB4183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7" creationId="{EDC4EE06-D7B4-4FAC-A561-38A1C380232A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9" creationId="{9018D83B-903C-4782-B1BB-A45164A71F60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21" creationId="{8785589A-A5AC-409A-B2A2-24D871B4CEF0}"/>
          </ac:spMkLst>
        </pc:spChg>
        <pc:picChg chg="add mod">
          <ac:chgData name="Michal Budis" userId="611267ae711054f4" providerId="LiveId" clId="{6DEA9C47-5F62-42FE-88EC-F55390A078A0}" dt="2019-12-16T09:07:38.382" v="264" actId="26606"/>
          <ac:picMkLst>
            <pc:docMk/>
            <pc:sldMk cId="2459071319" sldId="260"/>
            <ac:picMk id="4" creationId="{67A05A64-B79C-4507-98E0-A99B7688C706}"/>
          </ac:picMkLst>
        </pc:picChg>
      </pc:sldChg>
      <pc:sldChg chg="addSp delSp modSp add mod setBg">
        <pc:chgData name="Michal Budis" userId="611267ae711054f4" providerId="LiveId" clId="{6DEA9C47-5F62-42FE-88EC-F55390A078A0}" dt="2019-12-16T09:11:24.552" v="326" actId="1076"/>
        <pc:sldMkLst>
          <pc:docMk/>
          <pc:sldMk cId="1461234430" sldId="261"/>
        </pc:sldMkLst>
        <pc:spChg chg="mod">
          <ac:chgData name="Michal Budis" userId="611267ae711054f4" providerId="LiveId" clId="{6DEA9C47-5F62-42FE-88EC-F55390A078A0}" dt="2019-12-16T09:08:25.606" v="281" actId="26606"/>
          <ac:spMkLst>
            <pc:docMk/>
            <pc:sldMk cId="1461234430" sldId="261"/>
            <ac:spMk id="2" creationId="{68EF69C8-9877-4E1A-BA13-2F085E5AB09A}"/>
          </ac:spMkLst>
        </pc:spChg>
        <pc:spChg chg="del">
          <ac:chgData name="Michal Budis" userId="611267ae711054f4" providerId="LiveId" clId="{6DEA9C47-5F62-42FE-88EC-F55390A078A0}" dt="2019-12-16T09:08:04.260" v="269"/>
          <ac:spMkLst>
            <pc:docMk/>
            <pc:sldMk cId="1461234430" sldId="261"/>
            <ac:spMk id="3" creationId="{A6D2A0A7-1EB5-45DB-8473-314DF9B64146}"/>
          </ac:spMkLst>
        </pc:spChg>
        <pc:spChg chg="add mod">
          <ac:chgData name="Michal Budis" userId="611267ae711054f4" providerId="LiveId" clId="{6DEA9C47-5F62-42FE-88EC-F55390A078A0}" dt="2019-12-16T09:10:43.405" v="312" actId="1076"/>
          <ac:spMkLst>
            <pc:docMk/>
            <pc:sldMk cId="1461234430" sldId="261"/>
            <ac:spMk id="12" creationId="{102DF162-8F3E-4430-B573-1D906FFC221D}"/>
          </ac:spMkLst>
        </pc:spChg>
        <pc:spChg chg="add del">
          <ac:chgData name="Michal Budis" userId="611267ae711054f4" providerId="LiveId" clId="{6DEA9C47-5F62-42FE-88EC-F55390A078A0}" dt="2019-12-16T09:08:16.591" v="279" actId="26606"/>
          <ac:spMkLst>
            <pc:docMk/>
            <pc:sldMk cId="1461234430" sldId="261"/>
            <ac:spMk id="15" creationId="{04E4FB7D-933B-474C-B055-2DACE07F6283}"/>
          </ac:spMkLst>
        </pc:spChg>
        <pc:spChg chg="add del">
          <ac:chgData name="Michal Budis" userId="611267ae711054f4" providerId="LiveId" clId="{6DEA9C47-5F62-42FE-88EC-F55390A078A0}" dt="2019-12-16T09:08:25.606" v="281" actId="26606"/>
          <ac:spMkLst>
            <pc:docMk/>
            <pc:sldMk cId="1461234430" sldId="261"/>
            <ac:spMk id="20" creationId="{D9D9D0AB-1E2F-44A8-B9C6-FA4098301883}"/>
          </ac:spMkLst>
        </pc:spChg>
        <pc:spChg chg="add mod">
          <ac:chgData name="Michal Budis" userId="611267ae711054f4" providerId="LiveId" clId="{6DEA9C47-5F62-42FE-88EC-F55390A078A0}" dt="2019-12-16T09:10:52.624" v="315" actId="20577"/>
          <ac:spMkLst>
            <pc:docMk/>
            <pc:sldMk cId="1461234430" sldId="261"/>
            <ac:spMk id="21" creationId="{1135D989-EE81-4625-B341-5244C7C23F6C}"/>
          </ac:spMkLst>
        </pc:spChg>
        <pc:spChg chg="add del">
          <ac:chgData name="Michal Budis" userId="611267ae711054f4" providerId="LiveId" clId="{6DEA9C47-5F62-42FE-88EC-F55390A078A0}" dt="2019-12-16T09:08:25.606" v="281" actId="26606"/>
          <ac:spMkLst>
            <pc:docMk/>
            <pc:sldMk cId="1461234430" sldId="261"/>
            <ac:spMk id="22" creationId="{246C5244-D093-4A7D-A584-16112DCD814B}"/>
          </ac:spMkLst>
        </pc:spChg>
        <pc:spChg chg="add mod">
          <ac:chgData name="Michal Budis" userId="611267ae711054f4" providerId="LiveId" clId="{6DEA9C47-5F62-42FE-88EC-F55390A078A0}" dt="2019-12-16T09:11:00.308" v="319" actId="20577"/>
          <ac:spMkLst>
            <pc:docMk/>
            <pc:sldMk cId="1461234430" sldId="261"/>
            <ac:spMk id="23" creationId="{679F8000-DAAD-44C8-B3B1-0BB9AF5C4326}"/>
          </ac:spMkLst>
        </pc:spChg>
        <pc:spChg chg="add del">
          <ac:chgData name="Michal Budis" userId="611267ae711054f4" providerId="LiveId" clId="{6DEA9C47-5F62-42FE-88EC-F55390A078A0}" dt="2019-12-16T09:08:25.606" v="281" actId="26606"/>
          <ac:spMkLst>
            <pc:docMk/>
            <pc:sldMk cId="1461234430" sldId="261"/>
            <ac:spMk id="24" creationId="{E143443B-89B2-40A6-9815-5707140DC1F8}"/>
          </ac:spMkLst>
        </pc:spChg>
        <pc:spChg chg="add mod">
          <ac:chgData name="Michal Budis" userId="611267ae711054f4" providerId="LiveId" clId="{6DEA9C47-5F62-42FE-88EC-F55390A078A0}" dt="2019-12-16T09:11:13.332" v="325" actId="20577"/>
          <ac:spMkLst>
            <pc:docMk/>
            <pc:sldMk cId="1461234430" sldId="261"/>
            <ac:spMk id="25" creationId="{2C5E9CDC-B376-49A4-931F-53A473E8333C}"/>
          </ac:spMkLst>
        </pc:spChg>
        <pc:grpChg chg="add del">
          <ac:chgData name="Michal Budis" userId="611267ae711054f4" providerId="LiveId" clId="{6DEA9C47-5F62-42FE-88EC-F55390A078A0}" dt="2019-12-16T09:08:25.606" v="281" actId="26606"/>
          <ac:grpSpMkLst>
            <pc:docMk/>
            <pc:sldMk cId="1461234430" sldId="261"/>
            <ac:grpSpMk id="16" creationId="{127CAEB6-2762-403E-98B1-8B96D27C6302}"/>
          </ac:grpSpMkLst>
        </pc:grpChg>
        <pc:picChg chg="add mod ord">
          <ac:chgData name="Michal Budis" userId="611267ae711054f4" providerId="LiveId" clId="{6DEA9C47-5F62-42FE-88EC-F55390A078A0}" dt="2019-12-16T09:09:54.890" v="300" actId="1076"/>
          <ac:picMkLst>
            <pc:docMk/>
            <pc:sldMk cId="1461234430" sldId="261"/>
            <ac:picMk id="5" creationId="{2328C97E-2423-45C1-BFB9-BB0C68012FF3}"/>
          </ac:picMkLst>
        </pc:picChg>
        <pc:picChg chg="add mod">
          <ac:chgData name="Michal Budis" userId="611267ae711054f4" providerId="LiveId" clId="{6DEA9C47-5F62-42FE-88EC-F55390A078A0}" dt="2019-12-16T09:09:57.395" v="301" actId="1076"/>
          <ac:picMkLst>
            <pc:docMk/>
            <pc:sldMk cId="1461234430" sldId="261"/>
            <ac:picMk id="7" creationId="{320B5603-1953-440E-BB4D-EFCE910C7FAF}"/>
          </ac:picMkLst>
        </pc:picChg>
        <pc:picChg chg="add mod">
          <ac:chgData name="Michal Budis" userId="611267ae711054f4" providerId="LiveId" clId="{6DEA9C47-5F62-42FE-88EC-F55390A078A0}" dt="2019-12-16T09:10:11.242" v="304" actId="1076"/>
          <ac:picMkLst>
            <pc:docMk/>
            <pc:sldMk cId="1461234430" sldId="261"/>
            <ac:picMk id="9" creationId="{10B3168C-C8B6-4B8D-839E-9898A0E515F2}"/>
          </ac:picMkLst>
        </pc:picChg>
        <pc:picChg chg="add mod ord">
          <ac:chgData name="Michal Budis" userId="611267ae711054f4" providerId="LiveId" clId="{6DEA9C47-5F62-42FE-88EC-F55390A078A0}" dt="2019-12-16T09:11:24.552" v="326" actId="1076"/>
          <ac:picMkLst>
            <pc:docMk/>
            <pc:sldMk cId="1461234430" sldId="261"/>
            <ac:picMk id="11" creationId="{38927022-7D63-4197-AEEE-B1B281863CFB}"/>
          </ac:picMkLst>
        </pc:picChg>
      </pc:sldChg>
      <pc:sldChg chg="addSp delSp modSp add mod setBg">
        <pc:chgData name="Michal Budis" userId="611267ae711054f4" providerId="LiveId" clId="{6DEA9C47-5F62-42FE-88EC-F55390A078A0}" dt="2019-12-16T09:12:39.131" v="381" actId="1076"/>
        <pc:sldMkLst>
          <pc:docMk/>
          <pc:sldMk cId="1553069217" sldId="262"/>
        </pc:sldMkLst>
        <pc:spChg chg="mod">
          <ac:chgData name="Michal Budis" userId="611267ae711054f4" providerId="LiveId" clId="{6DEA9C47-5F62-42FE-88EC-F55390A078A0}" dt="2019-12-16T09:12:39.131" v="381" actId="1076"/>
          <ac:spMkLst>
            <pc:docMk/>
            <pc:sldMk cId="1553069217" sldId="262"/>
            <ac:spMk id="2" creationId="{398D7A65-D01A-4FB2-93ED-076E490A8C11}"/>
          </ac:spMkLst>
        </pc:spChg>
        <pc:spChg chg="del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3" creationId="{0886CB6F-59DD-481F-9C4F-4711477221FA}"/>
          </ac:spMkLst>
        </pc:spChg>
        <pc:spChg chg="add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12" creationId="{EC2B4A13-0632-456F-A66A-2D0CDB9D30AE}"/>
          </ac:spMkLst>
        </pc:spChg>
        <pc:spChg chg="add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14" creationId="{1568A552-34C4-41D2-A36B-9E86EC569E10}"/>
          </ac:spMkLst>
        </pc:spChg>
        <pc:spChg chg="add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16" creationId="{B8BE655E-142C-41C9-895E-54D55EDDAF85}"/>
          </ac:spMkLst>
        </pc:spChg>
        <pc:spChg chg="add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18" creationId="{198CC593-9FF4-46EF-81AE-2D26922F154C}"/>
          </ac:spMkLst>
        </pc:spChg>
        <pc:grpChg chg="add">
          <ac:chgData name="Michal Budis" userId="611267ae711054f4" providerId="LiveId" clId="{6DEA9C47-5F62-42FE-88EC-F55390A078A0}" dt="2019-12-16T09:12:21.600" v="328" actId="26606"/>
          <ac:grpSpMkLst>
            <pc:docMk/>
            <pc:sldMk cId="1553069217" sldId="262"/>
            <ac:grpSpMk id="8" creationId="{8C89EA62-F38E-4285-A105-C5E1BD36009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1749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93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250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35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808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19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19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328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1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2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0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D821A-35C6-4810-8DDD-125ADBE8F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Počítačové</a:t>
            </a:r>
            <a:br>
              <a:rPr lang="sk-SK" dirty="0"/>
            </a:br>
            <a:r>
              <a:rPr lang="sk-SK" dirty="0"/>
              <a:t>Videnie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F2D4FC-3643-4675-B307-677C91852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Lucas</a:t>
            </a:r>
            <a:r>
              <a:rPr lang="sk-SK" dirty="0"/>
              <a:t>-Kanade </a:t>
            </a:r>
            <a:r>
              <a:rPr lang="sk-SK" dirty="0" err="1"/>
              <a:t>optical</a:t>
            </a:r>
            <a:r>
              <a:rPr lang="sk-SK" dirty="0"/>
              <a:t> </a:t>
            </a:r>
            <a:r>
              <a:rPr lang="sk-SK" dirty="0" err="1"/>
              <a:t>flow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F06C961-7819-4867-A978-382C6FDE47AE}"/>
              </a:ext>
            </a:extLst>
          </p:cNvPr>
          <p:cNvSpPr txBox="1"/>
          <p:nvPr/>
        </p:nvSpPr>
        <p:spPr>
          <a:xfrm>
            <a:off x="3926718" y="4499397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Kamil </a:t>
            </a:r>
            <a:r>
              <a:rPr lang="sk-SK" dirty="0" err="1"/>
              <a:t>Adamišín</a:t>
            </a:r>
            <a:r>
              <a:rPr lang="sk-SK" dirty="0"/>
              <a:t>, Michal Budiš, Jakub </a:t>
            </a:r>
            <a:r>
              <a:rPr lang="sk-SK" dirty="0" err="1"/>
              <a:t>Karľa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39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D7326-1353-4D4D-B0FC-D109F349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Lucas</a:t>
            </a:r>
            <a:r>
              <a:rPr lang="sk-SK" dirty="0"/>
              <a:t>-Kanade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961A2A-79D8-41C1-837B-B7DA2EE2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Optický tok</a:t>
            </a:r>
          </a:p>
          <a:p>
            <a:r>
              <a:rPr lang="sk-SK" dirty="0" err="1"/>
              <a:t>Lucas</a:t>
            </a:r>
            <a:r>
              <a:rPr lang="sk-SK" dirty="0"/>
              <a:t>-Kanade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Podobné metódy: </a:t>
            </a:r>
            <a:r>
              <a:rPr lang="sk-SK" dirty="0" err="1"/>
              <a:t>Dense</a:t>
            </a:r>
            <a:r>
              <a:rPr lang="sk-SK" dirty="0"/>
              <a:t> </a:t>
            </a:r>
            <a:r>
              <a:rPr lang="sk-SK" dirty="0" err="1"/>
              <a:t>optical</a:t>
            </a:r>
            <a:r>
              <a:rPr lang="sk-SK" dirty="0"/>
              <a:t> </a:t>
            </a:r>
            <a:r>
              <a:rPr lang="sk-SK" dirty="0" err="1"/>
              <a:t>flow</a:t>
            </a:r>
            <a:r>
              <a:rPr lang="sk-SK"/>
              <a:t>, Kanade-</a:t>
            </a:r>
            <a:r>
              <a:rPr lang="sk-SK" dirty="0" err="1"/>
              <a:t>Lucas</a:t>
            </a:r>
            <a:r>
              <a:rPr lang="sk-SK" dirty="0"/>
              <a:t>-</a:t>
            </a:r>
            <a:r>
              <a:rPr lang="sk-SK" dirty="0" err="1"/>
              <a:t>Tomasi</a:t>
            </a:r>
            <a:r>
              <a:rPr lang="sk-SK" dirty="0"/>
              <a:t> </a:t>
            </a:r>
            <a:r>
              <a:rPr lang="sk-SK" dirty="0" err="1"/>
              <a:t>Tracker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F57D1DA-9B55-4428-A651-1754AACC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69567"/>
            <a:ext cx="5972175" cy="12192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6C8818C-38A7-4049-97B9-E4FBDA92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9" y="4266083"/>
            <a:ext cx="5476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7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jekt pre obsah 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CE6F7E38-AC95-4459-90A6-F102587D3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23" y="480515"/>
            <a:ext cx="913535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8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2A74662-5E91-4EDB-BF2F-74AF13393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7A05A64-B79C-4507-98E0-A99B7688C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883" y="480515"/>
            <a:ext cx="1029223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7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F69C8-9877-4E1A-BA13-2F085E5A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cesta, scéna, auto, diaľnica&#10;&#10;Automaticky generovaný popis">
            <a:extLst>
              <a:ext uri="{FF2B5EF4-FFF2-40B4-BE49-F238E27FC236}">
                <a16:creationId xmlns:a16="http://schemas.microsoft.com/office/drawing/2014/main" id="{2328C97E-2423-45C1-BFB9-BB0C68012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9" y="3534383"/>
            <a:ext cx="5700408" cy="3290381"/>
          </a:xfrm>
        </p:spPr>
      </p:pic>
      <p:pic>
        <p:nvPicPr>
          <p:cNvPr id="7" name="Obrázok 6" descr="Obrázok, na ktorom je scéna, cesta, auto, diaľnica&#10;&#10;Automaticky generovaný popis">
            <a:extLst>
              <a:ext uri="{FF2B5EF4-FFF2-40B4-BE49-F238E27FC236}">
                <a16:creationId xmlns:a16="http://schemas.microsoft.com/office/drawing/2014/main" id="{320B5603-1953-440E-BB4D-EFCE910C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75" y="3534383"/>
            <a:ext cx="5849566" cy="3290381"/>
          </a:xfrm>
          <a:prstGeom prst="rect">
            <a:avLst/>
          </a:prstGeom>
        </p:spPr>
      </p:pic>
      <p:pic>
        <p:nvPicPr>
          <p:cNvPr id="9" name="Obrázok 8" descr="Obrázok, na ktorom je cesta, scéna, auto, premávka&#10;&#10;Automaticky generovaný popis">
            <a:extLst>
              <a:ext uri="{FF2B5EF4-FFF2-40B4-BE49-F238E27FC236}">
                <a16:creationId xmlns:a16="http://schemas.microsoft.com/office/drawing/2014/main" id="{10B3168C-C8B6-4B8D-839E-9898A0E51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9" y="90386"/>
            <a:ext cx="5700408" cy="3206480"/>
          </a:xfrm>
          <a:prstGeom prst="rect">
            <a:avLst/>
          </a:prstGeom>
        </p:spPr>
      </p:pic>
      <p:pic>
        <p:nvPicPr>
          <p:cNvPr id="11" name="Obrázok 10" descr="Obrázok, na ktorom je scéna, cesta, auto, premávka&#10;&#10;Automaticky generovaný popis">
            <a:extLst>
              <a:ext uri="{FF2B5EF4-FFF2-40B4-BE49-F238E27FC236}">
                <a16:creationId xmlns:a16="http://schemas.microsoft.com/office/drawing/2014/main" id="{38927022-7D63-4197-AEEE-B1B281863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0386"/>
            <a:ext cx="5849566" cy="320648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102DF162-8F3E-4430-B573-1D906FFC221D}"/>
              </a:ext>
            </a:extLst>
          </p:cNvPr>
          <p:cNvSpPr txBox="1"/>
          <p:nvPr/>
        </p:nvSpPr>
        <p:spPr>
          <a:xfrm>
            <a:off x="6546715" y="316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30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1135D989-EE81-4625-B341-5244C7C23F6C}"/>
              </a:ext>
            </a:extLst>
          </p:cNvPr>
          <p:cNvSpPr txBox="1"/>
          <p:nvPr/>
        </p:nvSpPr>
        <p:spPr>
          <a:xfrm>
            <a:off x="513925" y="3164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9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679F8000-DAAD-44C8-B3B1-0BB9AF5C4326}"/>
              </a:ext>
            </a:extLst>
          </p:cNvPr>
          <p:cNvSpPr txBox="1"/>
          <p:nvPr/>
        </p:nvSpPr>
        <p:spPr>
          <a:xfrm>
            <a:off x="446599" y="36595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50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2C5E9CDC-B376-49A4-931F-53A473E8333C}"/>
              </a:ext>
            </a:extLst>
          </p:cNvPr>
          <p:cNvSpPr txBox="1"/>
          <p:nvPr/>
        </p:nvSpPr>
        <p:spPr>
          <a:xfrm>
            <a:off x="6546715" y="3648032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146123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98D7A65-D01A-4FB2-93ED-076E490A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89" y="451596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k-SK" sz="7200" cap="all" dirty="0"/>
              <a:t>Ďakujeme za pozornosť</a:t>
            </a:r>
            <a:endParaRPr lang="en-US" sz="72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69217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Office PowerPoint</Application>
  <PresentationFormat>Širokouhlá</PresentationFormat>
  <Paragraphs>19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9" baseType="lpstr">
      <vt:lpstr>Franklin Gothic Book</vt:lpstr>
      <vt:lpstr>Orezanie</vt:lpstr>
      <vt:lpstr>Počítačové Videnie</vt:lpstr>
      <vt:lpstr>Lucas-Kanade</vt:lpstr>
      <vt:lpstr>Prezentácia programu PowerPoint</vt:lpstr>
      <vt:lpstr>Prezentácia programu PowerPoint</vt:lpstr>
      <vt:lpstr>Prezentácia programu PowerPoint</vt:lpstr>
      <vt:lpstr>Prezentácia programu PowerPoint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Videnie</dc:title>
  <dc:creator>Michal Budis</dc:creator>
  <cp:lastModifiedBy>Michal Budis</cp:lastModifiedBy>
  <cp:revision>1</cp:revision>
  <dcterms:created xsi:type="dcterms:W3CDTF">2019-12-16T09:12:21Z</dcterms:created>
  <dcterms:modified xsi:type="dcterms:W3CDTF">2019-12-16T14:44:24Z</dcterms:modified>
</cp:coreProperties>
</file>